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media/media1.mp3" ContentType="audio/mp3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3"/>
    <p:sldId id="257" r:id="rId4"/>
    <p:sldId id="258" r:id="rId5"/>
    <p:sldId id="263" r:id="rId6"/>
    <p:sldId id="264" r:id="rId7"/>
    <p:sldId id="265" r:id="rId8"/>
    <p:sldId id="266" r:id="rId9"/>
    <p:sldId id="259" r:id="rId10"/>
    <p:sldId id="267" r:id="rId11"/>
    <p:sldId id="268" r:id="rId12"/>
    <p:sldId id="269" r:id="rId13"/>
    <p:sldId id="270" r:id="rId14"/>
    <p:sldId id="260" r:id="rId15"/>
    <p:sldId id="271" r:id="rId16"/>
    <p:sldId id="272" r:id="rId17"/>
    <p:sldId id="273" r:id="rId18"/>
    <p:sldId id="274" r:id="rId19"/>
    <p:sldId id="261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9C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392" y="9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handoutMaster" Target="handoutMasters/handoutMaster1.xml"/><Relationship Id="rId25" Type="http://schemas.openxmlformats.org/officeDocument/2006/relationships/notesMaster" Target="notesMasters/notesMaster1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2"/>
          <a:srcRect l="79591" t="23795" r="126" b="16928"/>
          <a:stretch>
            <a:fillRect/>
          </a:stretch>
        </p:blipFill>
        <p:spPr>
          <a:xfrm flipH="1">
            <a:off x="-3" y="0"/>
            <a:ext cx="12191999" cy="6858000"/>
          </a:xfrm>
          <a:prstGeom prst="rect">
            <a:avLst/>
          </a:prstGeom>
        </p:spPr>
      </p:pic>
    </p:spTree>
  </p:cSld>
  <p:clrMapOvr>
    <a:masterClrMapping/>
  </p:clrMapOvr>
  <p:transition spd="slow" advTm="0">
    <p:comb/>
  </p:transition>
</p:sldLayout>
</file>

<file path=ppt/slideMasters/_rels/slideMaster1.xml.rels><?xml version='1.0' encoding='UTF-8' standalone='yes'?>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slow" advTm="0"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9" Type="http://schemas.microsoft.com/office/2007/relationships/media" Target="../media/media1.mp3"/><Relationship Id="rId8" Type="http://schemas.openxmlformats.org/officeDocument/2006/relationships/audio" Target="../media/media1.mp3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8.png"/><Relationship Id="rId1" Type="http://schemas.openxmlformats.org/officeDocument/2006/relationships/image" Target="../media/image2.png"/></Relationships>
</file>

<file path=ppt/slides/_rels/slide10.xml.rels><?xml version='1.0' encoding='UTF-8' standalone='yes'?>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1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12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13.xml.rels><?xml version='1.0' encoding='UTF-8' standalone='yes'?>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image" Target="../media/image1.png"/></Relationships>
</file>

<file path=ppt/slides/_rels/slide14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_rels/slide15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png"/></Relationships>
</file>

<file path=ppt/slides/_rels/slide16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pn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'1.0' encoding='UTF-8' standalone='yes'?>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image" Target="../media/image1.png"/></Relationships>
</file>

<file path=ppt/slides/_rels/slide19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png"/></Relationships>
</file>

<file path=ppt/slides/_rels/slide2.xml.rels><?xml version='1.0' encoding='UTF-8' standalone='yes'?>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1.png"/></Relationships>
</file>

<file path=ppt/slides/_rels/slide20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png"/></Relationships>
</file>

<file path=ppt/slides/_rels/slide21.xml.rels><?xml version='1.0' encoding='UTF-8' standalone='yes'?>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28.png"/></Relationships>
</file>

<file path=ppt/slides/_rels/slide22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image" Target="../media/image1.png"/></Relationships>
</file>

<file path=ppt/slides/_rels/slide4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5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6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7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8.xml.rels><?xml version='1.0' encoding='UTF-8' standalone='yes'?>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image" Target="../media/image1.png"/></Relationships>
</file>

<file path=ppt/slides/_rels/slide9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 cstate="screen"/>
          <a:srcRect l="-1" r="-776" b="35922"/>
          <a:stretch>
            <a:fillRect/>
          </a:stretch>
        </p:blipFill>
        <p:spPr>
          <a:xfrm>
            <a:off x="-2" y="0"/>
            <a:ext cx="6565902" cy="571532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 cstate="screen"/>
          <a:srcRect l="4888" t="14135" r="126" b="16928"/>
          <a:stretch>
            <a:fillRect/>
          </a:stretch>
        </p:blipFill>
        <p:spPr>
          <a:xfrm>
            <a:off x="19081" y="-609600"/>
            <a:ext cx="7605488" cy="74676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/>
          <a:srcRect l="79591" t="14135" r="126" b="16928"/>
          <a:stretch>
            <a:fillRect/>
          </a:stretch>
        </p:blipFill>
        <p:spPr>
          <a:xfrm flipH="1">
            <a:off x="7605484" y="-609600"/>
            <a:ext cx="4586515" cy="74676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 cstate="screen"/>
          <a:srcRect l="13056" t="16662" r="35278" b="37408"/>
          <a:stretch>
            <a:fillRect/>
          </a:stretch>
        </p:blipFill>
        <p:spPr>
          <a:xfrm>
            <a:off x="1169831" y="1393377"/>
            <a:ext cx="3698280" cy="493154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5" cstate="screen"/>
          <a:srcRect l="13611" t="63704" r="19166" b="20317"/>
          <a:stretch>
            <a:fillRect/>
          </a:stretch>
        </p:blipFill>
        <p:spPr>
          <a:xfrm>
            <a:off x="4768891" y="2213632"/>
            <a:ext cx="6785427" cy="2419349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6" cstate="screen"/>
          <a:srcRect l="30555" t="78889" r="36110" b="15370"/>
          <a:stretch>
            <a:fillRect/>
          </a:stretch>
        </p:blipFill>
        <p:spPr>
          <a:xfrm>
            <a:off x="5049097" y="1883432"/>
            <a:ext cx="2556387" cy="66040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7" cstate="screen"/>
          <a:srcRect l="62501" t="28891" r="7855" b="54441"/>
          <a:stretch>
            <a:fillRect/>
          </a:stretch>
        </p:blipFill>
        <p:spPr>
          <a:xfrm>
            <a:off x="10090309" y="395534"/>
            <a:ext cx="1624150" cy="1369766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5190511" y="4632981"/>
            <a:ext cx="6014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春运回家过年通用</a:t>
            </a:r>
            <a:r>
              <a:rPr lang="en-US" altLang="zh-CN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模版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526966" y="2075132"/>
            <a:ext cx="367758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zh-CN" altLang="en-US" sz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General ppt template for Spring Festival</a:t>
            </a:r>
            <a:endParaRPr lang="zh-CN" altLang="en-US" sz="12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5845628" y="5561519"/>
            <a:ext cx="1965478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讲课人：小Q办公</a:t>
            </a:r>
            <a:endParaRPr lang="zh-CN" altLang="en-US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8645070" y="5561519"/>
            <a:ext cx="1965478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时间：</a:t>
            </a:r>
            <a:r>
              <a:rPr lang="en-US" altLang="zh-CN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202X</a:t>
            </a:r>
            <a:r>
              <a:rPr lang="en-US" altLang="zh-CN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.02</a:t>
            </a:r>
            <a:endParaRPr lang="zh-CN" altLang="en-US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9" name="pd-5b82904b8971b884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805511" y="-12192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5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  <p:bldLst>
      <p:bldP spid="22" grpId="0"/>
      <p:bldP spid="24" grpId="0"/>
      <p:bldP spid="26" grpId="0"/>
      <p:bldP spid="2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407429" y="488852"/>
            <a:ext cx="5377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 </a:t>
            </a:r>
            <a:r>
              <a:rPr lang="zh-CN" alt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输入标题内容 </a:t>
            </a:r>
            <a:r>
              <a:rPr lang="en-US" altLang="zh-CN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endParaRPr lang="zh-CN" altLang="en-US" sz="3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972456" y="1640114"/>
            <a:ext cx="2623658" cy="4525834"/>
            <a:chOff x="972456" y="1640114"/>
            <a:chExt cx="2623658" cy="4525834"/>
          </a:xfrm>
        </p:grpSpPr>
        <p:sp>
          <p:nvSpPr>
            <p:cNvPr id="3" name="矩形: 圆角 2"/>
            <p:cNvSpPr/>
            <p:nvPr/>
          </p:nvSpPr>
          <p:spPr>
            <a:xfrm>
              <a:off x="972456" y="1640114"/>
              <a:ext cx="2623658" cy="4525834"/>
            </a:xfrm>
            <a:prstGeom prst="roundRect">
              <a:avLst>
                <a:gd name="adj" fmla="val 13348"/>
              </a:avLst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524000" y="3476171"/>
              <a:ext cx="14607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CN" altLang="en-US" sz="20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524000" y="4071013"/>
              <a:ext cx="1616084" cy="14654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点击此处添加您的文本内容，注意字体大小及文字数量，注意整体文本的协调美观。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>
              <a:off x="1613334" y="1963678"/>
              <a:ext cx="1371409" cy="1371409"/>
            </a:xfrm>
            <a:prstGeom prst="rect">
              <a:avLst/>
            </a:prstGeom>
          </p:spPr>
        </p:pic>
      </p:grpSp>
      <p:grpSp>
        <p:nvGrpSpPr>
          <p:cNvPr id="18" name="组合 17"/>
          <p:cNvGrpSpPr/>
          <p:nvPr/>
        </p:nvGrpSpPr>
        <p:grpSpPr>
          <a:xfrm>
            <a:off x="4666342" y="1640114"/>
            <a:ext cx="2623658" cy="4525834"/>
            <a:chOff x="4666342" y="1640114"/>
            <a:chExt cx="2623658" cy="4525834"/>
          </a:xfrm>
        </p:grpSpPr>
        <p:sp>
          <p:nvSpPr>
            <p:cNvPr id="5" name="矩形: 圆角 4"/>
            <p:cNvSpPr/>
            <p:nvPr/>
          </p:nvSpPr>
          <p:spPr>
            <a:xfrm>
              <a:off x="4666342" y="1640114"/>
              <a:ext cx="2623658" cy="4525834"/>
            </a:xfrm>
            <a:prstGeom prst="roundRect">
              <a:avLst>
                <a:gd name="adj" fmla="val 13348"/>
              </a:avLst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5246914" y="3476171"/>
              <a:ext cx="14607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CN" altLang="en-US" sz="20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5246914" y="4071013"/>
              <a:ext cx="1616084" cy="14654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点击此处添加您的文本内容，注意字体大小及文字数量，注意整体文本的协调美观。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5246914" y="1874343"/>
              <a:ext cx="1460744" cy="1460744"/>
            </a:xfrm>
            <a:prstGeom prst="rect">
              <a:avLst/>
            </a:prstGeom>
          </p:spPr>
        </p:pic>
      </p:grpSp>
      <p:grpSp>
        <p:nvGrpSpPr>
          <p:cNvPr id="17" name="组合 16"/>
          <p:cNvGrpSpPr/>
          <p:nvPr/>
        </p:nvGrpSpPr>
        <p:grpSpPr>
          <a:xfrm>
            <a:off x="8360228" y="1640114"/>
            <a:ext cx="2623658" cy="4525834"/>
            <a:chOff x="8360228" y="1640114"/>
            <a:chExt cx="2623658" cy="4525834"/>
          </a:xfrm>
        </p:grpSpPr>
        <p:sp>
          <p:nvSpPr>
            <p:cNvPr id="7" name="矩形: 圆角 6"/>
            <p:cNvSpPr/>
            <p:nvPr/>
          </p:nvSpPr>
          <p:spPr>
            <a:xfrm>
              <a:off x="8360228" y="1640114"/>
              <a:ext cx="2623658" cy="4525834"/>
            </a:xfrm>
            <a:prstGeom prst="roundRect">
              <a:avLst>
                <a:gd name="adj" fmla="val 13348"/>
              </a:avLst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9051916" y="3476171"/>
              <a:ext cx="14607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CN" altLang="en-US" sz="20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9051916" y="4071013"/>
              <a:ext cx="1616084" cy="14654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点击此处添加您的文本内容，注意字体大小及文字数量，注意整体文本的协调美观。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8973456" y="1859542"/>
              <a:ext cx="1397201" cy="1397201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407429" y="488852"/>
            <a:ext cx="5377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 </a:t>
            </a:r>
            <a:r>
              <a:rPr lang="zh-CN" alt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输入标题内容 </a:t>
            </a:r>
            <a:r>
              <a:rPr lang="en-US" altLang="zh-CN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endParaRPr lang="zh-CN" altLang="en-US" sz="3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3796745" y="2593320"/>
            <a:ext cx="4598508" cy="4598508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553029" y="3429000"/>
            <a:ext cx="1460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0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69029" y="3913808"/>
            <a:ext cx="2670629" cy="905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点击此处添加您的文本内容，注意字体大小及文字数量，注意整体文本的协调美观。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365628" y="1598634"/>
            <a:ext cx="1460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0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781628" y="2083442"/>
            <a:ext cx="2670629" cy="905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点击此处添加您的文本内容，注意字体大小及文字数量，注意整体文本的协调美观。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9353011" y="3429000"/>
            <a:ext cx="1460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0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769011" y="3913808"/>
            <a:ext cx="2670629" cy="905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点击此处添加您的文本内容，注意字体大小及文字数量，注意整体文本的协调美观。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  <p:bldP spid="10" grpId="0"/>
      <p:bldP spid="12" grpId="0"/>
      <p:bldP spid="14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407429" y="488852"/>
            <a:ext cx="5377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 </a:t>
            </a:r>
            <a:r>
              <a:rPr lang="zh-CN" alt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输入标题内容 </a:t>
            </a:r>
            <a:r>
              <a:rPr lang="en-US" altLang="zh-CN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endParaRPr lang="zh-CN" altLang="en-US" sz="3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1272507" y="2201198"/>
            <a:ext cx="3722914" cy="3722914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738046" y="2427542"/>
            <a:ext cx="37229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54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54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744228" y="4358167"/>
            <a:ext cx="1460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0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744228" y="4758277"/>
            <a:ext cx="2104373" cy="1185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点击此处添加您的文本内容，注意字体大小及文字数量，注意整体文本的协调美观。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591226" y="4338678"/>
            <a:ext cx="1460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0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591226" y="4738788"/>
            <a:ext cx="2104373" cy="1185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点击此处添加您的文本内容，注意字体大小及文字数量，注意整体文本的协调美观。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Shape 5144"/>
          <p:cNvSpPr/>
          <p:nvPr/>
        </p:nvSpPr>
        <p:spPr>
          <a:xfrm>
            <a:off x="8615553" y="3660426"/>
            <a:ext cx="541234" cy="4645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55533" y="65070"/>
                </a:moveTo>
                <a:lnTo>
                  <a:pt x="55533" y="65070"/>
                </a:lnTo>
                <a:cubicBezTo>
                  <a:pt x="66156" y="65070"/>
                  <a:pt x="66156" y="65070"/>
                  <a:pt x="66156" y="65070"/>
                </a:cubicBezTo>
                <a:cubicBezTo>
                  <a:pt x="66156" y="77464"/>
                  <a:pt x="66156" y="77464"/>
                  <a:pt x="66156" y="77464"/>
                </a:cubicBezTo>
                <a:cubicBezTo>
                  <a:pt x="119758" y="77464"/>
                  <a:pt x="119758" y="77464"/>
                  <a:pt x="119758" y="77464"/>
                </a:cubicBezTo>
                <a:cubicBezTo>
                  <a:pt x="119758" y="77464"/>
                  <a:pt x="119758" y="47323"/>
                  <a:pt x="117585" y="37464"/>
                </a:cubicBezTo>
                <a:cubicBezTo>
                  <a:pt x="117585" y="27323"/>
                  <a:pt x="115412" y="22535"/>
                  <a:pt x="106961" y="22535"/>
                </a:cubicBezTo>
                <a:cubicBezTo>
                  <a:pt x="87645" y="22535"/>
                  <a:pt x="87645" y="22535"/>
                  <a:pt x="87645" y="22535"/>
                </a:cubicBezTo>
                <a:cubicBezTo>
                  <a:pt x="83299" y="14929"/>
                  <a:pt x="81368" y="7605"/>
                  <a:pt x="81368" y="7605"/>
                </a:cubicBezTo>
                <a:cubicBezTo>
                  <a:pt x="79195" y="2535"/>
                  <a:pt x="77022" y="0"/>
                  <a:pt x="72434" y="0"/>
                </a:cubicBezTo>
                <a:cubicBezTo>
                  <a:pt x="46841" y="0"/>
                  <a:pt x="46841" y="0"/>
                  <a:pt x="46841" y="0"/>
                </a:cubicBezTo>
                <a:cubicBezTo>
                  <a:pt x="42736" y="0"/>
                  <a:pt x="40563" y="2535"/>
                  <a:pt x="40563" y="7605"/>
                </a:cubicBezTo>
                <a:cubicBezTo>
                  <a:pt x="38390" y="7605"/>
                  <a:pt x="36217" y="14929"/>
                  <a:pt x="32112" y="22535"/>
                </a:cubicBezTo>
                <a:cubicBezTo>
                  <a:pt x="12796" y="22535"/>
                  <a:pt x="12796" y="22535"/>
                  <a:pt x="12796" y="22535"/>
                </a:cubicBezTo>
                <a:cubicBezTo>
                  <a:pt x="4104" y="22535"/>
                  <a:pt x="2173" y="27323"/>
                  <a:pt x="2173" y="37464"/>
                </a:cubicBezTo>
                <a:cubicBezTo>
                  <a:pt x="0" y="47323"/>
                  <a:pt x="0" y="77464"/>
                  <a:pt x="0" y="77464"/>
                </a:cubicBezTo>
                <a:cubicBezTo>
                  <a:pt x="55533" y="77464"/>
                  <a:pt x="55533" y="77464"/>
                  <a:pt x="55533" y="77464"/>
                </a:cubicBezTo>
                <a:lnTo>
                  <a:pt x="55533" y="65070"/>
                </a:lnTo>
                <a:close/>
                <a:moveTo>
                  <a:pt x="44909" y="14929"/>
                </a:moveTo>
                <a:lnTo>
                  <a:pt x="44909" y="14929"/>
                </a:lnTo>
                <a:cubicBezTo>
                  <a:pt x="46841" y="12394"/>
                  <a:pt x="46841" y="10140"/>
                  <a:pt x="51187" y="10140"/>
                </a:cubicBezTo>
                <a:cubicBezTo>
                  <a:pt x="68571" y="10140"/>
                  <a:pt x="68571" y="10140"/>
                  <a:pt x="68571" y="10140"/>
                </a:cubicBezTo>
                <a:cubicBezTo>
                  <a:pt x="72434" y="10140"/>
                  <a:pt x="72434" y="12394"/>
                  <a:pt x="74607" y="14929"/>
                </a:cubicBezTo>
                <a:cubicBezTo>
                  <a:pt x="74607" y="14929"/>
                  <a:pt x="77022" y="20000"/>
                  <a:pt x="77022" y="22535"/>
                </a:cubicBezTo>
                <a:cubicBezTo>
                  <a:pt x="42736" y="22535"/>
                  <a:pt x="42736" y="22535"/>
                  <a:pt x="42736" y="22535"/>
                </a:cubicBezTo>
                <a:cubicBezTo>
                  <a:pt x="44909" y="20000"/>
                  <a:pt x="44909" y="14929"/>
                  <a:pt x="44909" y="14929"/>
                </a:cubicBezTo>
                <a:close/>
                <a:moveTo>
                  <a:pt x="66156" y="100000"/>
                </a:moveTo>
                <a:lnTo>
                  <a:pt x="66156" y="100000"/>
                </a:lnTo>
                <a:cubicBezTo>
                  <a:pt x="55533" y="100000"/>
                  <a:pt x="55533" y="100000"/>
                  <a:pt x="55533" y="100000"/>
                </a:cubicBezTo>
                <a:cubicBezTo>
                  <a:pt x="55533" y="85070"/>
                  <a:pt x="55533" y="85070"/>
                  <a:pt x="55533" y="85070"/>
                </a:cubicBezTo>
                <a:cubicBezTo>
                  <a:pt x="2173" y="85070"/>
                  <a:pt x="2173" y="85070"/>
                  <a:pt x="2173" y="85070"/>
                </a:cubicBezTo>
                <a:cubicBezTo>
                  <a:pt x="2173" y="85070"/>
                  <a:pt x="4104" y="97464"/>
                  <a:pt x="4104" y="107323"/>
                </a:cubicBezTo>
                <a:cubicBezTo>
                  <a:pt x="4104" y="112394"/>
                  <a:pt x="6277" y="119718"/>
                  <a:pt x="14969" y="119718"/>
                </a:cubicBezTo>
                <a:cubicBezTo>
                  <a:pt x="104788" y="119718"/>
                  <a:pt x="104788" y="119718"/>
                  <a:pt x="104788" y="119718"/>
                </a:cubicBezTo>
                <a:cubicBezTo>
                  <a:pt x="113239" y="119718"/>
                  <a:pt x="115412" y="112394"/>
                  <a:pt x="115412" y="107323"/>
                </a:cubicBezTo>
                <a:cubicBezTo>
                  <a:pt x="115412" y="97464"/>
                  <a:pt x="117585" y="85070"/>
                  <a:pt x="117585" y="85070"/>
                </a:cubicBezTo>
                <a:cubicBezTo>
                  <a:pt x="66156" y="85070"/>
                  <a:pt x="66156" y="85070"/>
                  <a:pt x="66156" y="85070"/>
                </a:cubicBezTo>
                <a:lnTo>
                  <a:pt x="66156" y="10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00" tIns="22850" rIns="45700" bIns="2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" name="Shape 5164"/>
          <p:cNvSpPr/>
          <p:nvPr/>
        </p:nvSpPr>
        <p:spPr>
          <a:xfrm>
            <a:off x="5837604" y="3674271"/>
            <a:ext cx="519761" cy="4645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06961" y="18918"/>
                </a:moveTo>
                <a:lnTo>
                  <a:pt x="106961" y="18918"/>
                </a:lnTo>
                <a:cubicBezTo>
                  <a:pt x="102857" y="18918"/>
                  <a:pt x="102857" y="18918"/>
                  <a:pt x="102857" y="18918"/>
                </a:cubicBezTo>
                <a:cubicBezTo>
                  <a:pt x="102857" y="119729"/>
                  <a:pt x="102857" y="119729"/>
                  <a:pt x="102857" y="119729"/>
                </a:cubicBezTo>
                <a:cubicBezTo>
                  <a:pt x="106961" y="119729"/>
                  <a:pt x="106961" y="119729"/>
                  <a:pt x="106961" y="119729"/>
                </a:cubicBezTo>
                <a:cubicBezTo>
                  <a:pt x="115653" y="119729"/>
                  <a:pt x="119758" y="114864"/>
                  <a:pt x="119758" y="107567"/>
                </a:cubicBezTo>
                <a:cubicBezTo>
                  <a:pt x="119758" y="33513"/>
                  <a:pt x="119758" y="33513"/>
                  <a:pt x="119758" y="33513"/>
                </a:cubicBezTo>
                <a:cubicBezTo>
                  <a:pt x="119758" y="26216"/>
                  <a:pt x="115653" y="18918"/>
                  <a:pt x="106961" y="18918"/>
                </a:cubicBezTo>
                <a:close/>
                <a:moveTo>
                  <a:pt x="0" y="33513"/>
                </a:moveTo>
                <a:lnTo>
                  <a:pt x="0" y="33513"/>
                </a:lnTo>
                <a:cubicBezTo>
                  <a:pt x="0" y="107567"/>
                  <a:pt x="0" y="107567"/>
                  <a:pt x="0" y="107567"/>
                </a:cubicBezTo>
                <a:cubicBezTo>
                  <a:pt x="0" y="114864"/>
                  <a:pt x="6277" y="119729"/>
                  <a:pt x="12796" y="119729"/>
                </a:cubicBezTo>
                <a:cubicBezTo>
                  <a:pt x="17142" y="119729"/>
                  <a:pt x="17142" y="119729"/>
                  <a:pt x="17142" y="119729"/>
                </a:cubicBezTo>
                <a:cubicBezTo>
                  <a:pt x="17142" y="18918"/>
                  <a:pt x="17142" y="18918"/>
                  <a:pt x="17142" y="18918"/>
                </a:cubicBezTo>
                <a:cubicBezTo>
                  <a:pt x="12796" y="18918"/>
                  <a:pt x="12796" y="18918"/>
                  <a:pt x="12796" y="18918"/>
                </a:cubicBezTo>
                <a:cubicBezTo>
                  <a:pt x="6277" y="18918"/>
                  <a:pt x="0" y="26216"/>
                  <a:pt x="0" y="33513"/>
                </a:cubicBezTo>
                <a:close/>
                <a:moveTo>
                  <a:pt x="81368" y="7027"/>
                </a:moveTo>
                <a:lnTo>
                  <a:pt x="81368" y="7027"/>
                </a:lnTo>
                <a:cubicBezTo>
                  <a:pt x="77022" y="4594"/>
                  <a:pt x="70503" y="0"/>
                  <a:pt x="59879" y="0"/>
                </a:cubicBezTo>
                <a:cubicBezTo>
                  <a:pt x="49255" y="0"/>
                  <a:pt x="42736" y="4594"/>
                  <a:pt x="38631" y="7027"/>
                </a:cubicBezTo>
                <a:cubicBezTo>
                  <a:pt x="38631" y="18918"/>
                  <a:pt x="38631" y="18918"/>
                  <a:pt x="38631" y="18918"/>
                </a:cubicBezTo>
                <a:cubicBezTo>
                  <a:pt x="25835" y="18918"/>
                  <a:pt x="25835" y="18918"/>
                  <a:pt x="25835" y="18918"/>
                </a:cubicBezTo>
                <a:cubicBezTo>
                  <a:pt x="25835" y="119729"/>
                  <a:pt x="25835" y="119729"/>
                  <a:pt x="25835" y="119729"/>
                </a:cubicBezTo>
                <a:cubicBezTo>
                  <a:pt x="94164" y="119729"/>
                  <a:pt x="94164" y="119729"/>
                  <a:pt x="94164" y="119729"/>
                </a:cubicBezTo>
                <a:cubicBezTo>
                  <a:pt x="94164" y="18918"/>
                  <a:pt x="94164" y="18918"/>
                  <a:pt x="94164" y="18918"/>
                </a:cubicBezTo>
                <a:cubicBezTo>
                  <a:pt x="81368" y="18918"/>
                  <a:pt x="81368" y="18918"/>
                  <a:pt x="81368" y="18918"/>
                </a:cubicBezTo>
                <a:lnTo>
                  <a:pt x="81368" y="7027"/>
                </a:lnTo>
                <a:close/>
                <a:moveTo>
                  <a:pt x="72676" y="18918"/>
                </a:moveTo>
                <a:lnTo>
                  <a:pt x="72676" y="18918"/>
                </a:lnTo>
                <a:cubicBezTo>
                  <a:pt x="47082" y="18918"/>
                  <a:pt x="47082" y="18918"/>
                  <a:pt x="47082" y="18918"/>
                </a:cubicBezTo>
                <a:cubicBezTo>
                  <a:pt x="47082" y="11891"/>
                  <a:pt x="47082" y="11891"/>
                  <a:pt x="47082" y="11891"/>
                </a:cubicBezTo>
                <a:cubicBezTo>
                  <a:pt x="49255" y="9459"/>
                  <a:pt x="53601" y="7027"/>
                  <a:pt x="59879" y="7027"/>
                </a:cubicBezTo>
                <a:cubicBezTo>
                  <a:pt x="66398" y="7027"/>
                  <a:pt x="70503" y="9459"/>
                  <a:pt x="72676" y="11891"/>
                </a:cubicBezTo>
                <a:lnTo>
                  <a:pt x="72676" y="1891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00" tIns="22850" rIns="45700" bIns="2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8" grpId="0"/>
      <p:bldP spid="11" grpId="0"/>
      <p:bldP spid="12" grpId="0"/>
      <p:bldP spid="14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/>
          <a:srcRect l="79591" t="23795" r="126" b="16928"/>
          <a:stretch>
            <a:fillRect/>
          </a:stretch>
        </p:blipFill>
        <p:spPr>
          <a:xfrm flipH="1">
            <a:off x="-3" y="0"/>
            <a:ext cx="12191999" cy="6858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2"/>
          <a:srcRect l="16918" t="217" r="61161" b="65626"/>
          <a:stretch>
            <a:fillRect/>
          </a:stretch>
        </p:blipFill>
        <p:spPr>
          <a:xfrm>
            <a:off x="8940796" y="0"/>
            <a:ext cx="3251200" cy="685799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screen"/>
          <a:srcRect l="13056" t="16662" r="35278" b="37408"/>
          <a:stretch>
            <a:fillRect/>
          </a:stretch>
        </p:blipFill>
        <p:spPr>
          <a:xfrm>
            <a:off x="6804161" y="1781311"/>
            <a:ext cx="3698280" cy="493154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/>
          <a:srcRect l="30555" t="78889" r="36110" b="15370"/>
          <a:stretch>
            <a:fillRect/>
          </a:stretch>
        </p:blipFill>
        <p:spPr>
          <a:xfrm>
            <a:off x="632742" y="1636688"/>
            <a:ext cx="3552871" cy="917825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794275" y="2495174"/>
            <a:ext cx="442425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6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PART 03</a:t>
            </a:r>
            <a:endParaRPr lang="zh-CN" altLang="en-US" sz="6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94275" y="3691569"/>
            <a:ext cx="53771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6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输入标题内容</a:t>
            </a:r>
            <a:endParaRPr lang="zh-CN" altLang="en-US" sz="6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847468" y="4795631"/>
            <a:ext cx="52015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zh-CN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General ppt template for Spring Festival</a:t>
            </a:r>
            <a:endParaRPr lang="zh-CN" alt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直接连接符 20"/>
          <p:cNvCxnSpPr/>
          <p:nvPr/>
        </p:nvCxnSpPr>
        <p:spPr>
          <a:xfrm>
            <a:off x="2191657" y="3018652"/>
            <a:ext cx="910045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3407429" y="488852"/>
            <a:ext cx="5377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 </a:t>
            </a:r>
            <a:r>
              <a:rPr lang="zh-CN" alt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输入标题内容 </a:t>
            </a:r>
            <a:r>
              <a:rPr lang="en-US" altLang="zh-CN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endParaRPr lang="zh-CN" altLang="en-US" sz="3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4312656" y="2543310"/>
            <a:ext cx="1759313" cy="3464499"/>
            <a:chOff x="4312656" y="2543310"/>
            <a:chExt cx="1759313" cy="3464499"/>
          </a:xfrm>
        </p:grpSpPr>
        <p:grpSp>
          <p:nvGrpSpPr>
            <p:cNvPr id="5" name="组合 4"/>
            <p:cNvGrpSpPr/>
            <p:nvPr/>
          </p:nvGrpSpPr>
          <p:grpSpPr>
            <a:xfrm>
              <a:off x="4312656" y="2543310"/>
              <a:ext cx="1679828" cy="1016000"/>
              <a:chOff x="800200" y="2235201"/>
              <a:chExt cx="1679828" cy="1016000"/>
            </a:xfrm>
          </p:grpSpPr>
          <p:sp>
            <p:nvSpPr>
              <p:cNvPr id="3" name="泪滴形 2"/>
              <p:cNvSpPr/>
              <p:nvPr/>
            </p:nvSpPr>
            <p:spPr>
              <a:xfrm>
                <a:off x="1132114" y="2235201"/>
                <a:ext cx="1016000" cy="1016000"/>
              </a:xfrm>
              <a:prstGeom prst="teardrop">
                <a:avLst/>
              </a:prstGeom>
              <a:solidFill>
                <a:srgbClr val="E39C4D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文本框 3"/>
              <p:cNvSpPr txBox="1"/>
              <p:nvPr/>
            </p:nvSpPr>
            <p:spPr>
              <a:xfrm>
                <a:off x="800200" y="2450813"/>
                <a:ext cx="167982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2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01</a:t>
                </a:r>
                <a:endParaRPr lang="zh-CN" altLang="en-US" sz="3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2" name="文本框 11"/>
            <p:cNvSpPr txBox="1"/>
            <p:nvPr/>
          </p:nvSpPr>
          <p:spPr>
            <a:xfrm>
              <a:off x="4455885" y="3947566"/>
              <a:ext cx="14607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CN" altLang="en-US" sz="20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4455885" y="4542408"/>
              <a:ext cx="1616084" cy="14654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点击此处添加您的文本内容，注意字体大小及文字数量，注意整体文本的协调美观。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6895855" y="2543309"/>
            <a:ext cx="1679828" cy="3464500"/>
            <a:chOff x="6895855" y="2543309"/>
            <a:chExt cx="1679828" cy="3464500"/>
          </a:xfrm>
        </p:grpSpPr>
        <p:grpSp>
          <p:nvGrpSpPr>
            <p:cNvPr id="6" name="组合 5"/>
            <p:cNvGrpSpPr/>
            <p:nvPr/>
          </p:nvGrpSpPr>
          <p:grpSpPr>
            <a:xfrm>
              <a:off x="6895855" y="2543309"/>
              <a:ext cx="1679828" cy="1016000"/>
              <a:chOff x="800200" y="2235201"/>
              <a:chExt cx="1679828" cy="1016000"/>
            </a:xfrm>
          </p:grpSpPr>
          <p:sp>
            <p:nvSpPr>
              <p:cNvPr id="7" name="泪滴形 6"/>
              <p:cNvSpPr/>
              <p:nvPr/>
            </p:nvSpPr>
            <p:spPr>
              <a:xfrm>
                <a:off x="1132114" y="2235201"/>
                <a:ext cx="1016000" cy="1016000"/>
              </a:xfrm>
              <a:prstGeom prst="teardrop">
                <a:avLst/>
              </a:prstGeom>
              <a:solidFill>
                <a:srgbClr val="E39C4D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文本框 7"/>
              <p:cNvSpPr txBox="1"/>
              <p:nvPr/>
            </p:nvSpPr>
            <p:spPr>
              <a:xfrm>
                <a:off x="800200" y="2450813"/>
                <a:ext cx="167982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2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02</a:t>
                </a:r>
                <a:endParaRPr lang="zh-CN" altLang="en-US" sz="3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4" name="文本框 13"/>
            <p:cNvSpPr txBox="1"/>
            <p:nvPr/>
          </p:nvSpPr>
          <p:spPr>
            <a:xfrm>
              <a:off x="6959599" y="3947566"/>
              <a:ext cx="14607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CN" altLang="en-US" sz="20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6959599" y="4542408"/>
              <a:ext cx="1616084" cy="14654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点击此处添加您的文本内容，注意字体大小及文字数量，注意整体文本的协调美观。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9255452" y="2543308"/>
            <a:ext cx="1725627" cy="3464501"/>
            <a:chOff x="9255452" y="2543308"/>
            <a:chExt cx="1725627" cy="3464501"/>
          </a:xfrm>
        </p:grpSpPr>
        <p:grpSp>
          <p:nvGrpSpPr>
            <p:cNvPr id="9" name="组合 8"/>
            <p:cNvGrpSpPr/>
            <p:nvPr/>
          </p:nvGrpSpPr>
          <p:grpSpPr>
            <a:xfrm>
              <a:off x="9255452" y="2543308"/>
              <a:ext cx="1679828" cy="1016000"/>
              <a:chOff x="800200" y="2235201"/>
              <a:chExt cx="1679828" cy="1016000"/>
            </a:xfrm>
          </p:grpSpPr>
          <p:sp>
            <p:nvSpPr>
              <p:cNvPr id="10" name="泪滴形 9"/>
              <p:cNvSpPr/>
              <p:nvPr/>
            </p:nvSpPr>
            <p:spPr>
              <a:xfrm>
                <a:off x="1132114" y="2235201"/>
                <a:ext cx="1016000" cy="1016000"/>
              </a:xfrm>
              <a:prstGeom prst="teardrop">
                <a:avLst/>
              </a:prstGeom>
              <a:solidFill>
                <a:srgbClr val="E39C4D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文本框 10"/>
              <p:cNvSpPr txBox="1"/>
              <p:nvPr/>
            </p:nvSpPr>
            <p:spPr>
              <a:xfrm>
                <a:off x="800200" y="2450813"/>
                <a:ext cx="167982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2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03</a:t>
                </a:r>
                <a:endParaRPr lang="zh-CN" altLang="en-US" sz="3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6" name="文本框 15"/>
            <p:cNvSpPr txBox="1"/>
            <p:nvPr/>
          </p:nvSpPr>
          <p:spPr>
            <a:xfrm>
              <a:off x="9364995" y="3947566"/>
              <a:ext cx="14607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CN" altLang="en-US" sz="20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9364995" y="4542408"/>
              <a:ext cx="1616084" cy="14654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点击此处添加您的文本内容，注意字体大小及文字数量，注意整体文本的协调美观。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23" name="图片 22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-521207" y="1073627"/>
            <a:ext cx="5747877" cy="5747877"/>
          </a:xfrm>
          <a:prstGeom prst="rect">
            <a:avLst/>
          </a:prstGeom>
        </p:spPr>
      </p:pic>
    </p:spTree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407429" y="488852"/>
            <a:ext cx="5377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 </a:t>
            </a:r>
            <a:r>
              <a:rPr lang="zh-CN" alt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输入标题内容 </a:t>
            </a:r>
            <a:r>
              <a:rPr lang="en-US" altLang="zh-CN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endParaRPr lang="zh-CN" altLang="en-US" sz="3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070487" y="2951342"/>
            <a:ext cx="7513955" cy="1773555"/>
            <a:chOff x="3683" y="4512"/>
            <a:chExt cx="11833" cy="2793"/>
          </a:xfrm>
          <a:solidFill>
            <a:srgbClr val="EB6261"/>
          </a:solidFill>
        </p:grpSpPr>
        <p:sp>
          <p:nvSpPr>
            <p:cNvPr id="4" name="Freeform 9"/>
            <p:cNvSpPr/>
            <p:nvPr/>
          </p:nvSpPr>
          <p:spPr bwMode="auto">
            <a:xfrm>
              <a:off x="5944" y="5909"/>
              <a:ext cx="2791" cy="1397"/>
            </a:xfrm>
            <a:custGeom>
              <a:avLst/>
              <a:gdLst>
                <a:gd name="T0" fmla="*/ 228 w 457"/>
                <a:gd name="T1" fmla="*/ 142 h 229"/>
                <a:gd name="T2" fmla="*/ 87 w 457"/>
                <a:gd name="T3" fmla="*/ 0 h 229"/>
                <a:gd name="T4" fmla="*/ 0 w 457"/>
                <a:gd name="T5" fmla="*/ 0 h 229"/>
                <a:gd name="T6" fmla="*/ 228 w 457"/>
                <a:gd name="T7" fmla="*/ 229 h 229"/>
                <a:gd name="T8" fmla="*/ 457 w 457"/>
                <a:gd name="T9" fmla="*/ 0 h 229"/>
                <a:gd name="T10" fmla="*/ 370 w 457"/>
                <a:gd name="T11" fmla="*/ 0 h 229"/>
                <a:gd name="T12" fmla="*/ 228 w 457"/>
                <a:gd name="T13" fmla="*/ 142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7" h="229">
                  <a:moveTo>
                    <a:pt x="228" y="142"/>
                  </a:moveTo>
                  <a:cubicBezTo>
                    <a:pt x="150" y="142"/>
                    <a:pt x="87" y="78"/>
                    <a:pt x="8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6"/>
                    <a:pt x="102" y="229"/>
                    <a:pt x="228" y="229"/>
                  </a:cubicBezTo>
                  <a:cubicBezTo>
                    <a:pt x="355" y="229"/>
                    <a:pt x="457" y="126"/>
                    <a:pt x="457" y="0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70" y="78"/>
                    <a:pt x="307" y="142"/>
                    <a:pt x="228" y="142"/>
                  </a:cubicBezTo>
                  <a:close/>
                </a:path>
              </a:pathLst>
            </a:custGeom>
            <a:noFill/>
            <a:ln w="28575" cmpd="dbl">
              <a:solidFill>
                <a:schemeClr val="bg1"/>
              </a:solidFill>
            </a:ln>
          </p:spPr>
          <p:txBody>
            <a:bodyPr/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endParaRPr>
            </a:p>
          </p:txBody>
        </p:sp>
        <p:sp>
          <p:nvSpPr>
            <p:cNvPr id="5" name="Freeform 10"/>
            <p:cNvSpPr/>
            <p:nvPr/>
          </p:nvSpPr>
          <p:spPr bwMode="auto">
            <a:xfrm>
              <a:off x="8203" y="4512"/>
              <a:ext cx="2793" cy="1397"/>
            </a:xfrm>
            <a:custGeom>
              <a:avLst/>
              <a:gdLst>
                <a:gd name="T0" fmla="*/ 229 w 458"/>
                <a:gd name="T1" fmla="*/ 87 h 229"/>
                <a:gd name="T2" fmla="*/ 371 w 458"/>
                <a:gd name="T3" fmla="*/ 229 h 229"/>
                <a:gd name="T4" fmla="*/ 458 w 458"/>
                <a:gd name="T5" fmla="*/ 229 h 229"/>
                <a:gd name="T6" fmla="*/ 229 w 458"/>
                <a:gd name="T7" fmla="*/ 0 h 229"/>
                <a:gd name="T8" fmla="*/ 0 w 458"/>
                <a:gd name="T9" fmla="*/ 229 h 229"/>
                <a:gd name="T10" fmla="*/ 87 w 458"/>
                <a:gd name="T11" fmla="*/ 229 h 229"/>
                <a:gd name="T12" fmla="*/ 229 w 458"/>
                <a:gd name="T13" fmla="*/ 87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8" h="229">
                  <a:moveTo>
                    <a:pt x="229" y="87"/>
                  </a:moveTo>
                  <a:cubicBezTo>
                    <a:pt x="307" y="87"/>
                    <a:pt x="371" y="151"/>
                    <a:pt x="371" y="229"/>
                  </a:cubicBezTo>
                  <a:cubicBezTo>
                    <a:pt x="458" y="229"/>
                    <a:pt x="458" y="229"/>
                    <a:pt x="458" y="229"/>
                  </a:cubicBezTo>
                  <a:cubicBezTo>
                    <a:pt x="458" y="103"/>
                    <a:pt x="355" y="0"/>
                    <a:pt x="229" y="0"/>
                  </a:cubicBezTo>
                  <a:cubicBezTo>
                    <a:pt x="103" y="0"/>
                    <a:pt x="0" y="103"/>
                    <a:pt x="0" y="229"/>
                  </a:cubicBezTo>
                  <a:cubicBezTo>
                    <a:pt x="87" y="229"/>
                    <a:pt x="87" y="229"/>
                    <a:pt x="87" y="229"/>
                  </a:cubicBezTo>
                  <a:cubicBezTo>
                    <a:pt x="87" y="151"/>
                    <a:pt x="151" y="87"/>
                    <a:pt x="229" y="87"/>
                  </a:cubicBezTo>
                  <a:close/>
                </a:path>
              </a:pathLst>
            </a:custGeom>
            <a:noFill/>
            <a:ln w="28575" cmpd="dbl">
              <a:solidFill>
                <a:schemeClr val="bg1"/>
              </a:solidFill>
            </a:ln>
          </p:spPr>
          <p:txBody>
            <a:bodyPr/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endParaRPr>
            </a:p>
          </p:txBody>
        </p:sp>
        <p:sp>
          <p:nvSpPr>
            <p:cNvPr id="6" name="Freeform 11"/>
            <p:cNvSpPr/>
            <p:nvPr/>
          </p:nvSpPr>
          <p:spPr bwMode="auto">
            <a:xfrm>
              <a:off x="10465" y="5909"/>
              <a:ext cx="2791" cy="1397"/>
            </a:xfrm>
            <a:custGeom>
              <a:avLst/>
              <a:gdLst>
                <a:gd name="T0" fmla="*/ 228 w 457"/>
                <a:gd name="T1" fmla="*/ 142 h 229"/>
                <a:gd name="T2" fmla="*/ 86 w 457"/>
                <a:gd name="T3" fmla="*/ 0 h 229"/>
                <a:gd name="T4" fmla="*/ 0 w 457"/>
                <a:gd name="T5" fmla="*/ 0 h 229"/>
                <a:gd name="T6" fmla="*/ 228 w 457"/>
                <a:gd name="T7" fmla="*/ 229 h 229"/>
                <a:gd name="T8" fmla="*/ 457 w 457"/>
                <a:gd name="T9" fmla="*/ 0 h 229"/>
                <a:gd name="T10" fmla="*/ 370 w 457"/>
                <a:gd name="T11" fmla="*/ 0 h 229"/>
                <a:gd name="T12" fmla="*/ 228 w 457"/>
                <a:gd name="T13" fmla="*/ 142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7" h="229">
                  <a:moveTo>
                    <a:pt x="228" y="142"/>
                  </a:moveTo>
                  <a:cubicBezTo>
                    <a:pt x="150" y="142"/>
                    <a:pt x="86" y="78"/>
                    <a:pt x="8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6"/>
                    <a:pt x="102" y="229"/>
                    <a:pt x="228" y="229"/>
                  </a:cubicBezTo>
                  <a:cubicBezTo>
                    <a:pt x="355" y="229"/>
                    <a:pt x="457" y="126"/>
                    <a:pt x="457" y="0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70" y="78"/>
                    <a:pt x="307" y="142"/>
                    <a:pt x="228" y="142"/>
                  </a:cubicBezTo>
                  <a:close/>
                </a:path>
              </a:pathLst>
            </a:custGeom>
            <a:noFill/>
            <a:ln w="28575" cmpd="dbl">
              <a:solidFill>
                <a:schemeClr val="bg1"/>
              </a:solidFill>
            </a:ln>
          </p:spPr>
          <p:txBody>
            <a:bodyPr/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endParaRPr>
            </a:p>
          </p:txBody>
        </p:sp>
        <p:sp>
          <p:nvSpPr>
            <p:cNvPr id="7" name="Freeform 12"/>
            <p:cNvSpPr/>
            <p:nvPr/>
          </p:nvSpPr>
          <p:spPr bwMode="auto">
            <a:xfrm>
              <a:off x="3683" y="4512"/>
              <a:ext cx="2793" cy="1660"/>
            </a:xfrm>
            <a:custGeom>
              <a:avLst/>
              <a:gdLst>
                <a:gd name="T0" fmla="*/ 229 w 458"/>
                <a:gd name="T1" fmla="*/ 0 h 272"/>
                <a:gd name="T2" fmla="*/ 0 w 458"/>
                <a:gd name="T3" fmla="*/ 229 h 272"/>
                <a:gd name="T4" fmla="*/ 44 w 458"/>
                <a:gd name="T5" fmla="*/ 272 h 272"/>
                <a:gd name="T6" fmla="*/ 87 w 458"/>
                <a:gd name="T7" fmla="*/ 229 h 272"/>
                <a:gd name="T8" fmla="*/ 229 w 458"/>
                <a:gd name="T9" fmla="*/ 87 h 272"/>
                <a:gd name="T10" fmla="*/ 371 w 458"/>
                <a:gd name="T11" fmla="*/ 229 h 272"/>
                <a:gd name="T12" fmla="*/ 458 w 458"/>
                <a:gd name="T13" fmla="*/ 229 h 272"/>
                <a:gd name="T14" fmla="*/ 229 w 458"/>
                <a:gd name="T15" fmla="*/ 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8" h="272">
                  <a:moveTo>
                    <a:pt x="229" y="0"/>
                  </a:moveTo>
                  <a:cubicBezTo>
                    <a:pt x="103" y="0"/>
                    <a:pt x="0" y="103"/>
                    <a:pt x="0" y="229"/>
                  </a:cubicBezTo>
                  <a:cubicBezTo>
                    <a:pt x="0" y="253"/>
                    <a:pt x="20" y="272"/>
                    <a:pt x="44" y="272"/>
                  </a:cubicBezTo>
                  <a:cubicBezTo>
                    <a:pt x="68" y="272"/>
                    <a:pt x="87" y="253"/>
                    <a:pt x="87" y="229"/>
                  </a:cubicBezTo>
                  <a:cubicBezTo>
                    <a:pt x="87" y="151"/>
                    <a:pt x="151" y="87"/>
                    <a:pt x="229" y="87"/>
                  </a:cubicBezTo>
                  <a:cubicBezTo>
                    <a:pt x="307" y="87"/>
                    <a:pt x="371" y="151"/>
                    <a:pt x="371" y="229"/>
                  </a:cubicBezTo>
                  <a:cubicBezTo>
                    <a:pt x="458" y="229"/>
                    <a:pt x="458" y="229"/>
                    <a:pt x="458" y="229"/>
                  </a:cubicBezTo>
                  <a:cubicBezTo>
                    <a:pt x="458" y="103"/>
                    <a:pt x="355" y="0"/>
                    <a:pt x="229" y="0"/>
                  </a:cubicBezTo>
                  <a:close/>
                </a:path>
              </a:pathLst>
            </a:custGeom>
            <a:noFill/>
            <a:ln w="28575" cmpd="dbl">
              <a:solidFill>
                <a:schemeClr val="bg1"/>
              </a:solidFill>
            </a:ln>
          </p:spPr>
          <p:txBody>
            <a:bodyPr/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endParaRPr>
            </a:p>
          </p:txBody>
        </p:sp>
        <p:sp>
          <p:nvSpPr>
            <p:cNvPr id="8" name="Freeform 13"/>
            <p:cNvSpPr/>
            <p:nvPr/>
          </p:nvSpPr>
          <p:spPr bwMode="auto">
            <a:xfrm>
              <a:off x="12724" y="4512"/>
              <a:ext cx="2793" cy="1660"/>
            </a:xfrm>
            <a:custGeom>
              <a:avLst/>
              <a:gdLst>
                <a:gd name="T0" fmla="*/ 229 w 458"/>
                <a:gd name="T1" fmla="*/ 0 h 272"/>
                <a:gd name="T2" fmla="*/ 0 w 458"/>
                <a:gd name="T3" fmla="*/ 229 h 272"/>
                <a:gd name="T4" fmla="*/ 87 w 458"/>
                <a:gd name="T5" fmla="*/ 229 h 272"/>
                <a:gd name="T6" fmla="*/ 229 w 458"/>
                <a:gd name="T7" fmla="*/ 87 h 272"/>
                <a:gd name="T8" fmla="*/ 371 w 458"/>
                <a:gd name="T9" fmla="*/ 229 h 272"/>
                <a:gd name="T10" fmla="*/ 414 w 458"/>
                <a:gd name="T11" fmla="*/ 272 h 272"/>
                <a:gd name="T12" fmla="*/ 458 w 458"/>
                <a:gd name="T13" fmla="*/ 229 h 272"/>
                <a:gd name="T14" fmla="*/ 229 w 458"/>
                <a:gd name="T15" fmla="*/ 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8" h="272">
                  <a:moveTo>
                    <a:pt x="229" y="0"/>
                  </a:moveTo>
                  <a:cubicBezTo>
                    <a:pt x="103" y="0"/>
                    <a:pt x="0" y="103"/>
                    <a:pt x="0" y="229"/>
                  </a:cubicBezTo>
                  <a:cubicBezTo>
                    <a:pt x="87" y="229"/>
                    <a:pt x="87" y="229"/>
                    <a:pt x="87" y="229"/>
                  </a:cubicBezTo>
                  <a:cubicBezTo>
                    <a:pt x="87" y="151"/>
                    <a:pt x="151" y="87"/>
                    <a:pt x="229" y="87"/>
                  </a:cubicBezTo>
                  <a:cubicBezTo>
                    <a:pt x="307" y="87"/>
                    <a:pt x="371" y="151"/>
                    <a:pt x="371" y="229"/>
                  </a:cubicBezTo>
                  <a:cubicBezTo>
                    <a:pt x="371" y="253"/>
                    <a:pt x="390" y="272"/>
                    <a:pt x="414" y="272"/>
                  </a:cubicBezTo>
                  <a:cubicBezTo>
                    <a:pt x="438" y="272"/>
                    <a:pt x="458" y="253"/>
                    <a:pt x="458" y="229"/>
                  </a:cubicBezTo>
                  <a:cubicBezTo>
                    <a:pt x="458" y="103"/>
                    <a:pt x="355" y="0"/>
                    <a:pt x="229" y="0"/>
                  </a:cubicBezTo>
                  <a:close/>
                </a:path>
              </a:pathLst>
            </a:custGeom>
            <a:noFill/>
            <a:ln w="28575" cmpd="dbl">
              <a:solidFill>
                <a:schemeClr val="bg1"/>
              </a:solidFill>
            </a:ln>
          </p:spPr>
          <p:txBody>
            <a:bodyPr/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endParaRPr>
            </a:p>
          </p:txBody>
        </p:sp>
      </p:grpSp>
      <p:grpSp>
        <p:nvGrpSpPr>
          <p:cNvPr id="9" name="Group 14"/>
          <p:cNvGrpSpPr/>
          <p:nvPr/>
        </p:nvGrpSpPr>
        <p:grpSpPr bwMode="auto">
          <a:xfrm>
            <a:off x="1793752" y="3628887"/>
            <a:ext cx="327025" cy="419735"/>
            <a:chOff x="0" y="0"/>
            <a:chExt cx="184" cy="236"/>
          </a:xfrm>
          <a:solidFill>
            <a:schemeClr val="bg1"/>
          </a:solidFill>
        </p:grpSpPr>
        <p:sp>
          <p:nvSpPr>
            <p:cNvPr id="10" name="Freeform 15"/>
            <p:cNvSpPr/>
            <p:nvPr/>
          </p:nvSpPr>
          <p:spPr bwMode="auto">
            <a:xfrm>
              <a:off x="0" y="0"/>
              <a:ext cx="184" cy="236"/>
            </a:xfrm>
            <a:custGeom>
              <a:avLst/>
              <a:gdLst>
                <a:gd name="T0" fmla="*/ 19 w 84"/>
                <a:gd name="T1" fmla="*/ 98 h 108"/>
                <a:gd name="T2" fmla="*/ 10 w 84"/>
                <a:gd name="T3" fmla="*/ 98 h 108"/>
                <a:gd name="T4" fmla="*/ 10 w 84"/>
                <a:gd name="T5" fmla="*/ 9 h 108"/>
                <a:gd name="T6" fmla="*/ 79 w 84"/>
                <a:gd name="T7" fmla="*/ 9 h 108"/>
                <a:gd name="T8" fmla="*/ 84 w 84"/>
                <a:gd name="T9" fmla="*/ 5 h 108"/>
                <a:gd name="T10" fmla="*/ 79 w 84"/>
                <a:gd name="T11" fmla="*/ 0 h 108"/>
                <a:gd name="T12" fmla="*/ 5 w 84"/>
                <a:gd name="T13" fmla="*/ 0 h 108"/>
                <a:gd name="T14" fmla="*/ 0 w 84"/>
                <a:gd name="T15" fmla="*/ 5 h 108"/>
                <a:gd name="T16" fmla="*/ 0 w 84"/>
                <a:gd name="T17" fmla="*/ 103 h 108"/>
                <a:gd name="T18" fmla="*/ 5 w 84"/>
                <a:gd name="T19" fmla="*/ 108 h 108"/>
                <a:gd name="T20" fmla="*/ 19 w 84"/>
                <a:gd name="T21" fmla="*/ 108 h 108"/>
                <a:gd name="T22" fmla="*/ 23 w 84"/>
                <a:gd name="T23" fmla="*/ 103 h 108"/>
                <a:gd name="T24" fmla="*/ 19 w 84"/>
                <a:gd name="T25" fmla="*/ 9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8">
                  <a:moveTo>
                    <a:pt x="19" y="98"/>
                  </a:moveTo>
                  <a:cubicBezTo>
                    <a:pt x="10" y="98"/>
                    <a:pt x="10" y="98"/>
                    <a:pt x="10" y="9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79" y="9"/>
                    <a:pt x="79" y="9"/>
                    <a:pt x="79" y="9"/>
                  </a:cubicBezTo>
                  <a:cubicBezTo>
                    <a:pt x="82" y="9"/>
                    <a:pt x="84" y="7"/>
                    <a:pt x="84" y="5"/>
                  </a:cubicBezTo>
                  <a:cubicBezTo>
                    <a:pt x="84" y="2"/>
                    <a:pt x="82" y="0"/>
                    <a:pt x="79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6"/>
                    <a:pt x="3" y="108"/>
                    <a:pt x="5" y="108"/>
                  </a:cubicBezTo>
                  <a:cubicBezTo>
                    <a:pt x="19" y="108"/>
                    <a:pt x="19" y="108"/>
                    <a:pt x="19" y="108"/>
                  </a:cubicBezTo>
                  <a:cubicBezTo>
                    <a:pt x="21" y="108"/>
                    <a:pt x="23" y="106"/>
                    <a:pt x="23" y="103"/>
                  </a:cubicBezTo>
                  <a:cubicBezTo>
                    <a:pt x="23" y="100"/>
                    <a:pt x="21" y="98"/>
                    <a:pt x="19" y="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endParaRPr>
            </a:p>
          </p:txBody>
        </p:sp>
        <p:sp>
          <p:nvSpPr>
            <p:cNvPr id="11" name="Freeform 16"/>
            <p:cNvSpPr/>
            <p:nvPr/>
          </p:nvSpPr>
          <p:spPr bwMode="auto">
            <a:xfrm>
              <a:off x="116" y="138"/>
              <a:ext cx="68" cy="98"/>
            </a:xfrm>
            <a:custGeom>
              <a:avLst/>
              <a:gdLst>
                <a:gd name="T0" fmla="*/ 26 w 31"/>
                <a:gd name="T1" fmla="*/ 0 h 45"/>
                <a:gd name="T2" fmla="*/ 21 w 31"/>
                <a:gd name="T3" fmla="*/ 5 h 45"/>
                <a:gd name="T4" fmla="*/ 21 w 31"/>
                <a:gd name="T5" fmla="*/ 35 h 45"/>
                <a:gd name="T6" fmla="*/ 4 w 31"/>
                <a:gd name="T7" fmla="*/ 35 h 45"/>
                <a:gd name="T8" fmla="*/ 0 w 31"/>
                <a:gd name="T9" fmla="*/ 40 h 45"/>
                <a:gd name="T10" fmla="*/ 4 w 31"/>
                <a:gd name="T11" fmla="*/ 45 h 45"/>
                <a:gd name="T12" fmla="*/ 26 w 31"/>
                <a:gd name="T13" fmla="*/ 45 h 45"/>
                <a:gd name="T14" fmla="*/ 29 w 31"/>
                <a:gd name="T15" fmla="*/ 43 h 45"/>
                <a:gd name="T16" fmla="*/ 31 w 31"/>
                <a:gd name="T17" fmla="*/ 40 h 45"/>
                <a:gd name="T18" fmla="*/ 31 w 31"/>
                <a:gd name="T19" fmla="*/ 5 h 45"/>
                <a:gd name="T20" fmla="*/ 26 w 31"/>
                <a:gd name="T2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" h="45">
                  <a:moveTo>
                    <a:pt x="26" y="0"/>
                  </a:moveTo>
                  <a:cubicBezTo>
                    <a:pt x="23" y="0"/>
                    <a:pt x="21" y="2"/>
                    <a:pt x="21" y="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2" y="35"/>
                    <a:pt x="0" y="37"/>
                    <a:pt x="0" y="40"/>
                  </a:cubicBezTo>
                  <a:cubicBezTo>
                    <a:pt x="0" y="43"/>
                    <a:pt x="2" y="45"/>
                    <a:pt x="4" y="45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7" y="45"/>
                    <a:pt x="28" y="44"/>
                    <a:pt x="29" y="43"/>
                  </a:cubicBezTo>
                  <a:cubicBezTo>
                    <a:pt x="30" y="42"/>
                    <a:pt x="31" y="41"/>
                    <a:pt x="31" y="40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2"/>
                    <a:pt x="29" y="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endParaRPr>
            </a:p>
          </p:txBody>
        </p:sp>
        <p:sp>
          <p:nvSpPr>
            <p:cNvPr id="12" name="Freeform 17"/>
            <p:cNvSpPr>
              <a:spLocks noEditPoints="1"/>
            </p:cNvSpPr>
            <p:nvPr/>
          </p:nvSpPr>
          <p:spPr bwMode="auto">
            <a:xfrm>
              <a:off x="66" y="51"/>
              <a:ext cx="113" cy="163"/>
            </a:xfrm>
            <a:custGeom>
              <a:avLst/>
              <a:gdLst>
                <a:gd name="T0" fmla="*/ 45 w 52"/>
                <a:gd name="T1" fmla="*/ 1 h 75"/>
                <a:gd name="T2" fmla="*/ 40 w 52"/>
                <a:gd name="T3" fmla="*/ 0 h 75"/>
                <a:gd name="T4" fmla="*/ 30 w 52"/>
                <a:gd name="T5" fmla="*/ 5 h 75"/>
                <a:gd name="T6" fmla="*/ 1 w 52"/>
                <a:gd name="T7" fmla="*/ 57 h 75"/>
                <a:gd name="T8" fmla="*/ 0 w 52"/>
                <a:gd name="T9" fmla="*/ 59 h 75"/>
                <a:gd name="T10" fmla="*/ 0 w 52"/>
                <a:gd name="T11" fmla="*/ 71 h 75"/>
                <a:gd name="T12" fmla="*/ 3 w 52"/>
                <a:gd name="T13" fmla="*/ 75 h 75"/>
                <a:gd name="T14" fmla="*/ 5 w 52"/>
                <a:gd name="T15" fmla="*/ 75 h 75"/>
                <a:gd name="T16" fmla="*/ 7 w 52"/>
                <a:gd name="T17" fmla="*/ 75 h 75"/>
                <a:gd name="T18" fmla="*/ 18 w 52"/>
                <a:gd name="T19" fmla="*/ 69 h 75"/>
                <a:gd name="T20" fmla="*/ 19 w 52"/>
                <a:gd name="T21" fmla="*/ 67 h 75"/>
                <a:gd name="T22" fmla="*/ 49 w 52"/>
                <a:gd name="T23" fmla="*/ 16 h 75"/>
                <a:gd name="T24" fmla="*/ 45 w 52"/>
                <a:gd name="T25" fmla="*/ 1 h 75"/>
                <a:gd name="T26" fmla="*/ 41 w 52"/>
                <a:gd name="T27" fmla="*/ 11 h 75"/>
                <a:gd name="T28" fmla="*/ 12 w 52"/>
                <a:gd name="T29" fmla="*/ 62 h 75"/>
                <a:gd name="T30" fmla="*/ 9 w 52"/>
                <a:gd name="T31" fmla="*/ 63 h 75"/>
                <a:gd name="T32" fmla="*/ 9 w 52"/>
                <a:gd name="T33" fmla="*/ 60 h 75"/>
                <a:gd name="T34" fmla="*/ 38 w 52"/>
                <a:gd name="T35" fmla="*/ 10 h 75"/>
                <a:gd name="T36" fmla="*/ 41 w 52"/>
                <a:gd name="T37" fmla="*/ 9 h 75"/>
                <a:gd name="T38" fmla="*/ 41 w 52"/>
                <a:gd name="T39" fmla="*/ 1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2" h="75">
                  <a:moveTo>
                    <a:pt x="45" y="1"/>
                  </a:moveTo>
                  <a:cubicBezTo>
                    <a:pt x="44" y="0"/>
                    <a:pt x="42" y="0"/>
                    <a:pt x="40" y="0"/>
                  </a:cubicBezTo>
                  <a:cubicBezTo>
                    <a:pt x="36" y="0"/>
                    <a:pt x="32" y="2"/>
                    <a:pt x="30" y="5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0" y="57"/>
                    <a:pt x="0" y="58"/>
                    <a:pt x="0" y="59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1" y="72"/>
                    <a:pt x="1" y="74"/>
                    <a:pt x="3" y="75"/>
                  </a:cubicBezTo>
                  <a:cubicBezTo>
                    <a:pt x="3" y="75"/>
                    <a:pt x="4" y="75"/>
                    <a:pt x="5" y="75"/>
                  </a:cubicBezTo>
                  <a:cubicBezTo>
                    <a:pt x="6" y="75"/>
                    <a:pt x="7" y="75"/>
                    <a:pt x="7" y="75"/>
                  </a:cubicBezTo>
                  <a:cubicBezTo>
                    <a:pt x="18" y="69"/>
                    <a:pt x="18" y="69"/>
                    <a:pt x="18" y="69"/>
                  </a:cubicBezTo>
                  <a:cubicBezTo>
                    <a:pt x="18" y="69"/>
                    <a:pt x="19" y="68"/>
                    <a:pt x="19" y="67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52" y="11"/>
                    <a:pt x="50" y="4"/>
                    <a:pt x="45" y="1"/>
                  </a:cubicBezTo>
                  <a:close/>
                  <a:moveTo>
                    <a:pt x="41" y="11"/>
                  </a:moveTo>
                  <a:cubicBezTo>
                    <a:pt x="12" y="62"/>
                    <a:pt x="12" y="62"/>
                    <a:pt x="12" y="62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9" y="60"/>
                    <a:pt x="9" y="60"/>
                    <a:pt x="9" y="60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9" y="9"/>
                    <a:pt x="40" y="9"/>
                    <a:pt x="41" y="9"/>
                  </a:cubicBezTo>
                  <a:cubicBezTo>
                    <a:pt x="41" y="10"/>
                    <a:pt x="42" y="11"/>
                    <a:pt x="41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endParaRPr>
            </a:p>
          </p:txBody>
        </p:sp>
        <p:sp>
          <p:nvSpPr>
            <p:cNvPr id="13" name="Freeform 18"/>
            <p:cNvSpPr/>
            <p:nvPr/>
          </p:nvSpPr>
          <p:spPr bwMode="auto">
            <a:xfrm>
              <a:off x="35" y="68"/>
              <a:ext cx="70" cy="20"/>
            </a:xfrm>
            <a:custGeom>
              <a:avLst/>
              <a:gdLst>
                <a:gd name="T0" fmla="*/ 32 w 32"/>
                <a:gd name="T1" fmla="*/ 4 h 9"/>
                <a:gd name="T2" fmla="*/ 28 w 32"/>
                <a:gd name="T3" fmla="*/ 0 h 9"/>
                <a:gd name="T4" fmla="*/ 4 w 32"/>
                <a:gd name="T5" fmla="*/ 0 h 9"/>
                <a:gd name="T6" fmla="*/ 0 w 32"/>
                <a:gd name="T7" fmla="*/ 4 h 9"/>
                <a:gd name="T8" fmla="*/ 4 w 32"/>
                <a:gd name="T9" fmla="*/ 9 h 9"/>
                <a:gd name="T10" fmla="*/ 28 w 32"/>
                <a:gd name="T11" fmla="*/ 9 h 9"/>
                <a:gd name="T12" fmla="*/ 32 w 32"/>
                <a:gd name="T13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9">
                  <a:moveTo>
                    <a:pt x="32" y="4"/>
                  </a:moveTo>
                  <a:cubicBezTo>
                    <a:pt x="32" y="2"/>
                    <a:pt x="30" y="0"/>
                    <a:pt x="28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7"/>
                    <a:pt x="2" y="9"/>
                    <a:pt x="4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30" y="9"/>
                    <a:pt x="32" y="7"/>
                    <a:pt x="3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endParaRPr>
            </a:p>
          </p:txBody>
        </p:sp>
        <p:sp>
          <p:nvSpPr>
            <p:cNvPr id="14" name="Freeform 19"/>
            <p:cNvSpPr/>
            <p:nvPr/>
          </p:nvSpPr>
          <p:spPr bwMode="auto">
            <a:xfrm>
              <a:off x="35" y="107"/>
              <a:ext cx="46" cy="20"/>
            </a:xfrm>
            <a:custGeom>
              <a:avLst/>
              <a:gdLst>
                <a:gd name="T0" fmla="*/ 4 w 21"/>
                <a:gd name="T1" fmla="*/ 0 h 9"/>
                <a:gd name="T2" fmla="*/ 0 w 21"/>
                <a:gd name="T3" fmla="*/ 4 h 9"/>
                <a:gd name="T4" fmla="*/ 4 w 21"/>
                <a:gd name="T5" fmla="*/ 9 h 9"/>
                <a:gd name="T6" fmla="*/ 16 w 21"/>
                <a:gd name="T7" fmla="*/ 9 h 9"/>
                <a:gd name="T8" fmla="*/ 21 w 21"/>
                <a:gd name="T9" fmla="*/ 4 h 9"/>
                <a:gd name="T10" fmla="*/ 16 w 21"/>
                <a:gd name="T11" fmla="*/ 0 h 9"/>
                <a:gd name="T12" fmla="*/ 4 w 21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9">
                  <a:moveTo>
                    <a:pt x="4" y="0"/>
                  </a:moveTo>
                  <a:cubicBezTo>
                    <a:pt x="2" y="0"/>
                    <a:pt x="0" y="2"/>
                    <a:pt x="0" y="4"/>
                  </a:cubicBezTo>
                  <a:cubicBezTo>
                    <a:pt x="0" y="7"/>
                    <a:pt x="2" y="9"/>
                    <a:pt x="4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9" y="9"/>
                    <a:pt x="21" y="7"/>
                    <a:pt x="21" y="4"/>
                  </a:cubicBezTo>
                  <a:cubicBezTo>
                    <a:pt x="21" y="2"/>
                    <a:pt x="19" y="0"/>
                    <a:pt x="16" y="0"/>
                  </a:cubicBez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endParaRPr>
            </a:p>
          </p:txBody>
        </p:sp>
      </p:grpSp>
      <p:grpSp>
        <p:nvGrpSpPr>
          <p:cNvPr id="15" name="Group 20"/>
          <p:cNvGrpSpPr/>
          <p:nvPr/>
        </p:nvGrpSpPr>
        <p:grpSpPr bwMode="auto">
          <a:xfrm>
            <a:off x="6055872" y="3628887"/>
            <a:ext cx="414020" cy="419735"/>
            <a:chOff x="0" y="0"/>
            <a:chExt cx="233" cy="236"/>
          </a:xfrm>
          <a:solidFill>
            <a:schemeClr val="bg1"/>
          </a:solidFill>
        </p:grpSpPr>
        <p:sp>
          <p:nvSpPr>
            <p:cNvPr id="16" name="Freeform 21"/>
            <p:cNvSpPr>
              <a:spLocks noEditPoints="1"/>
            </p:cNvSpPr>
            <p:nvPr/>
          </p:nvSpPr>
          <p:spPr bwMode="auto">
            <a:xfrm>
              <a:off x="0" y="0"/>
              <a:ext cx="233" cy="236"/>
            </a:xfrm>
            <a:custGeom>
              <a:avLst/>
              <a:gdLst>
                <a:gd name="T0" fmla="*/ 103 w 107"/>
                <a:gd name="T1" fmla="*/ 42 h 108"/>
                <a:gd name="T2" fmla="*/ 93 w 107"/>
                <a:gd name="T3" fmla="*/ 35 h 108"/>
                <a:gd name="T4" fmla="*/ 97 w 107"/>
                <a:gd name="T5" fmla="*/ 22 h 108"/>
                <a:gd name="T6" fmla="*/ 80 w 107"/>
                <a:gd name="T7" fmla="*/ 10 h 108"/>
                <a:gd name="T8" fmla="*/ 68 w 107"/>
                <a:gd name="T9" fmla="*/ 12 h 108"/>
                <a:gd name="T10" fmla="*/ 62 w 107"/>
                <a:gd name="T11" fmla="*/ 1 h 108"/>
                <a:gd name="T12" fmla="*/ 42 w 107"/>
                <a:gd name="T13" fmla="*/ 4 h 108"/>
                <a:gd name="T14" fmla="*/ 34 w 107"/>
                <a:gd name="T15" fmla="*/ 14 h 108"/>
                <a:gd name="T16" fmla="*/ 22 w 107"/>
                <a:gd name="T17" fmla="*/ 11 h 108"/>
                <a:gd name="T18" fmla="*/ 10 w 107"/>
                <a:gd name="T19" fmla="*/ 27 h 108"/>
                <a:gd name="T20" fmla="*/ 12 w 107"/>
                <a:gd name="T21" fmla="*/ 39 h 108"/>
                <a:gd name="T22" fmla="*/ 0 w 107"/>
                <a:gd name="T23" fmla="*/ 46 h 108"/>
                <a:gd name="T24" fmla="*/ 0 w 107"/>
                <a:gd name="T25" fmla="*/ 62 h 108"/>
                <a:gd name="T26" fmla="*/ 12 w 107"/>
                <a:gd name="T27" fmla="*/ 69 h 108"/>
                <a:gd name="T28" fmla="*/ 10 w 107"/>
                <a:gd name="T29" fmla="*/ 81 h 108"/>
                <a:gd name="T30" fmla="*/ 22 w 107"/>
                <a:gd name="T31" fmla="*/ 97 h 108"/>
                <a:gd name="T32" fmla="*/ 34 w 107"/>
                <a:gd name="T33" fmla="*/ 94 h 108"/>
                <a:gd name="T34" fmla="*/ 42 w 107"/>
                <a:gd name="T35" fmla="*/ 104 h 108"/>
                <a:gd name="T36" fmla="*/ 53 w 107"/>
                <a:gd name="T37" fmla="*/ 108 h 108"/>
                <a:gd name="T38" fmla="*/ 65 w 107"/>
                <a:gd name="T39" fmla="*/ 104 h 108"/>
                <a:gd name="T40" fmla="*/ 72 w 107"/>
                <a:gd name="T41" fmla="*/ 94 h 108"/>
                <a:gd name="T42" fmla="*/ 85 w 107"/>
                <a:gd name="T43" fmla="*/ 97 h 108"/>
                <a:gd name="T44" fmla="*/ 97 w 107"/>
                <a:gd name="T45" fmla="*/ 81 h 108"/>
                <a:gd name="T46" fmla="*/ 95 w 107"/>
                <a:gd name="T47" fmla="*/ 69 h 108"/>
                <a:gd name="T48" fmla="*/ 106 w 107"/>
                <a:gd name="T49" fmla="*/ 62 h 108"/>
                <a:gd name="T50" fmla="*/ 106 w 107"/>
                <a:gd name="T51" fmla="*/ 46 h 108"/>
                <a:gd name="T52" fmla="*/ 90 w 107"/>
                <a:gd name="T53" fmla="*/ 61 h 108"/>
                <a:gd name="T54" fmla="*/ 84 w 107"/>
                <a:gd name="T55" fmla="*/ 71 h 108"/>
                <a:gd name="T56" fmla="*/ 88 w 107"/>
                <a:gd name="T57" fmla="*/ 82 h 108"/>
                <a:gd name="T58" fmla="*/ 74 w 107"/>
                <a:gd name="T59" fmla="*/ 84 h 108"/>
                <a:gd name="T60" fmla="*/ 63 w 107"/>
                <a:gd name="T61" fmla="*/ 87 h 108"/>
                <a:gd name="T62" fmla="*/ 57 w 107"/>
                <a:gd name="T63" fmla="*/ 98 h 108"/>
                <a:gd name="T64" fmla="*/ 47 w 107"/>
                <a:gd name="T65" fmla="*/ 90 h 108"/>
                <a:gd name="T66" fmla="*/ 37 w 107"/>
                <a:gd name="T67" fmla="*/ 85 h 108"/>
                <a:gd name="T68" fmla="*/ 25 w 107"/>
                <a:gd name="T69" fmla="*/ 88 h 108"/>
                <a:gd name="T70" fmla="*/ 23 w 107"/>
                <a:gd name="T71" fmla="*/ 75 h 108"/>
                <a:gd name="T72" fmla="*/ 20 w 107"/>
                <a:gd name="T73" fmla="*/ 64 h 108"/>
                <a:gd name="T74" fmla="*/ 9 w 107"/>
                <a:gd name="T75" fmla="*/ 58 h 108"/>
                <a:gd name="T76" fmla="*/ 9 w 107"/>
                <a:gd name="T77" fmla="*/ 50 h 108"/>
                <a:gd name="T78" fmla="*/ 20 w 107"/>
                <a:gd name="T79" fmla="*/ 44 h 108"/>
                <a:gd name="T80" fmla="*/ 23 w 107"/>
                <a:gd name="T81" fmla="*/ 33 h 108"/>
                <a:gd name="T82" fmla="*/ 25 w 107"/>
                <a:gd name="T83" fmla="*/ 20 h 108"/>
                <a:gd name="T84" fmla="*/ 37 w 107"/>
                <a:gd name="T85" fmla="*/ 23 h 108"/>
                <a:gd name="T86" fmla="*/ 47 w 107"/>
                <a:gd name="T87" fmla="*/ 18 h 108"/>
                <a:gd name="T88" fmla="*/ 57 w 107"/>
                <a:gd name="T89" fmla="*/ 10 h 108"/>
                <a:gd name="T90" fmla="*/ 63 w 107"/>
                <a:gd name="T91" fmla="*/ 21 h 108"/>
                <a:gd name="T92" fmla="*/ 74 w 107"/>
                <a:gd name="T93" fmla="*/ 23 h 108"/>
                <a:gd name="T94" fmla="*/ 88 w 107"/>
                <a:gd name="T95" fmla="*/ 26 h 108"/>
                <a:gd name="T96" fmla="*/ 84 w 107"/>
                <a:gd name="T97" fmla="*/ 37 h 108"/>
                <a:gd name="T98" fmla="*/ 90 w 107"/>
                <a:gd name="T99" fmla="*/ 47 h 108"/>
                <a:gd name="T100" fmla="*/ 98 w 107"/>
                <a:gd name="T101" fmla="*/ 5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7" h="108">
                  <a:moveTo>
                    <a:pt x="106" y="46"/>
                  </a:moveTo>
                  <a:cubicBezTo>
                    <a:pt x="106" y="44"/>
                    <a:pt x="105" y="43"/>
                    <a:pt x="103" y="42"/>
                  </a:cubicBezTo>
                  <a:cubicBezTo>
                    <a:pt x="95" y="39"/>
                    <a:pt x="95" y="39"/>
                    <a:pt x="95" y="39"/>
                  </a:cubicBezTo>
                  <a:cubicBezTo>
                    <a:pt x="94" y="38"/>
                    <a:pt x="94" y="36"/>
                    <a:pt x="93" y="35"/>
                  </a:cubicBezTo>
                  <a:cubicBezTo>
                    <a:pt x="97" y="27"/>
                    <a:pt x="97" y="27"/>
                    <a:pt x="97" y="27"/>
                  </a:cubicBezTo>
                  <a:cubicBezTo>
                    <a:pt x="98" y="25"/>
                    <a:pt x="98" y="24"/>
                    <a:pt x="97" y="22"/>
                  </a:cubicBezTo>
                  <a:cubicBezTo>
                    <a:pt x="93" y="18"/>
                    <a:pt x="89" y="14"/>
                    <a:pt x="85" y="11"/>
                  </a:cubicBezTo>
                  <a:cubicBezTo>
                    <a:pt x="84" y="10"/>
                    <a:pt x="82" y="10"/>
                    <a:pt x="80" y="10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1" y="14"/>
                    <a:pt x="70" y="13"/>
                    <a:pt x="68" y="12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65" y="2"/>
                    <a:pt x="63" y="1"/>
                    <a:pt x="62" y="1"/>
                  </a:cubicBezTo>
                  <a:cubicBezTo>
                    <a:pt x="56" y="0"/>
                    <a:pt x="51" y="0"/>
                    <a:pt x="45" y="1"/>
                  </a:cubicBezTo>
                  <a:cubicBezTo>
                    <a:pt x="44" y="1"/>
                    <a:pt x="42" y="2"/>
                    <a:pt x="42" y="4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7" y="13"/>
                    <a:pt x="36" y="14"/>
                    <a:pt x="34" y="14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5" y="10"/>
                    <a:pt x="23" y="10"/>
                    <a:pt x="22" y="11"/>
                  </a:cubicBezTo>
                  <a:cubicBezTo>
                    <a:pt x="17" y="14"/>
                    <a:pt x="13" y="18"/>
                    <a:pt x="10" y="22"/>
                  </a:cubicBezTo>
                  <a:cubicBezTo>
                    <a:pt x="9" y="24"/>
                    <a:pt x="9" y="25"/>
                    <a:pt x="10" y="2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3" y="36"/>
                    <a:pt x="12" y="38"/>
                    <a:pt x="12" y="39"/>
                  </a:cubicBezTo>
                  <a:cubicBezTo>
                    <a:pt x="3" y="42"/>
                    <a:pt x="3" y="42"/>
                    <a:pt x="3" y="42"/>
                  </a:cubicBezTo>
                  <a:cubicBezTo>
                    <a:pt x="2" y="43"/>
                    <a:pt x="1" y="44"/>
                    <a:pt x="0" y="46"/>
                  </a:cubicBezTo>
                  <a:cubicBezTo>
                    <a:pt x="0" y="49"/>
                    <a:pt x="0" y="51"/>
                    <a:pt x="0" y="54"/>
                  </a:cubicBezTo>
                  <a:cubicBezTo>
                    <a:pt x="0" y="56"/>
                    <a:pt x="0" y="59"/>
                    <a:pt x="0" y="62"/>
                  </a:cubicBezTo>
                  <a:cubicBezTo>
                    <a:pt x="1" y="64"/>
                    <a:pt x="2" y="65"/>
                    <a:pt x="3" y="66"/>
                  </a:cubicBezTo>
                  <a:cubicBezTo>
                    <a:pt x="12" y="69"/>
                    <a:pt x="12" y="69"/>
                    <a:pt x="12" y="69"/>
                  </a:cubicBezTo>
                  <a:cubicBezTo>
                    <a:pt x="12" y="70"/>
                    <a:pt x="13" y="72"/>
                    <a:pt x="14" y="73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9" y="82"/>
                    <a:pt x="9" y="84"/>
                    <a:pt x="10" y="86"/>
                  </a:cubicBezTo>
                  <a:cubicBezTo>
                    <a:pt x="13" y="90"/>
                    <a:pt x="17" y="94"/>
                    <a:pt x="22" y="97"/>
                  </a:cubicBezTo>
                  <a:cubicBezTo>
                    <a:pt x="23" y="98"/>
                    <a:pt x="25" y="98"/>
                    <a:pt x="26" y="98"/>
                  </a:cubicBezTo>
                  <a:cubicBezTo>
                    <a:pt x="34" y="94"/>
                    <a:pt x="34" y="94"/>
                    <a:pt x="34" y="94"/>
                  </a:cubicBezTo>
                  <a:cubicBezTo>
                    <a:pt x="36" y="94"/>
                    <a:pt x="37" y="95"/>
                    <a:pt x="39" y="95"/>
                  </a:cubicBezTo>
                  <a:cubicBezTo>
                    <a:pt x="42" y="104"/>
                    <a:pt x="42" y="104"/>
                    <a:pt x="42" y="104"/>
                  </a:cubicBezTo>
                  <a:cubicBezTo>
                    <a:pt x="42" y="106"/>
                    <a:pt x="44" y="107"/>
                    <a:pt x="45" y="107"/>
                  </a:cubicBezTo>
                  <a:cubicBezTo>
                    <a:pt x="48" y="107"/>
                    <a:pt x="51" y="108"/>
                    <a:pt x="53" y="108"/>
                  </a:cubicBezTo>
                  <a:cubicBezTo>
                    <a:pt x="56" y="108"/>
                    <a:pt x="59" y="107"/>
                    <a:pt x="62" y="107"/>
                  </a:cubicBezTo>
                  <a:cubicBezTo>
                    <a:pt x="63" y="107"/>
                    <a:pt x="65" y="106"/>
                    <a:pt x="65" y="104"/>
                  </a:cubicBezTo>
                  <a:cubicBezTo>
                    <a:pt x="68" y="95"/>
                    <a:pt x="68" y="95"/>
                    <a:pt x="68" y="95"/>
                  </a:cubicBezTo>
                  <a:cubicBezTo>
                    <a:pt x="70" y="95"/>
                    <a:pt x="71" y="94"/>
                    <a:pt x="72" y="94"/>
                  </a:cubicBezTo>
                  <a:cubicBezTo>
                    <a:pt x="80" y="98"/>
                    <a:pt x="80" y="98"/>
                    <a:pt x="80" y="98"/>
                  </a:cubicBezTo>
                  <a:cubicBezTo>
                    <a:pt x="82" y="98"/>
                    <a:pt x="84" y="98"/>
                    <a:pt x="85" y="97"/>
                  </a:cubicBezTo>
                  <a:cubicBezTo>
                    <a:pt x="89" y="94"/>
                    <a:pt x="93" y="90"/>
                    <a:pt x="97" y="86"/>
                  </a:cubicBezTo>
                  <a:cubicBezTo>
                    <a:pt x="98" y="84"/>
                    <a:pt x="98" y="82"/>
                    <a:pt x="97" y="81"/>
                  </a:cubicBezTo>
                  <a:cubicBezTo>
                    <a:pt x="93" y="73"/>
                    <a:pt x="93" y="73"/>
                    <a:pt x="93" y="73"/>
                  </a:cubicBezTo>
                  <a:cubicBezTo>
                    <a:pt x="94" y="72"/>
                    <a:pt x="94" y="70"/>
                    <a:pt x="95" y="69"/>
                  </a:cubicBezTo>
                  <a:cubicBezTo>
                    <a:pt x="103" y="66"/>
                    <a:pt x="103" y="66"/>
                    <a:pt x="103" y="66"/>
                  </a:cubicBezTo>
                  <a:cubicBezTo>
                    <a:pt x="105" y="65"/>
                    <a:pt x="106" y="64"/>
                    <a:pt x="106" y="62"/>
                  </a:cubicBezTo>
                  <a:cubicBezTo>
                    <a:pt x="107" y="59"/>
                    <a:pt x="107" y="56"/>
                    <a:pt x="107" y="54"/>
                  </a:cubicBezTo>
                  <a:cubicBezTo>
                    <a:pt x="107" y="51"/>
                    <a:pt x="107" y="49"/>
                    <a:pt x="106" y="46"/>
                  </a:cubicBezTo>
                  <a:close/>
                  <a:moveTo>
                    <a:pt x="98" y="58"/>
                  </a:moveTo>
                  <a:cubicBezTo>
                    <a:pt x="90" y="61"/>
                    <a:pt x="90" y="61"/>
                    <a:pt x="90" y="61"/>
                  </a:cubicBezTo>
                  <a:cubicBezTo>
                    <a:pt x="88" y="61"/>
                    <a:pt x="87" y="62"/>
                    <a:pt x="87" y="64"/>
                  </a:cubicBezTo>
                  <a:cubicBezTo>
                    <a:pt x="86" y="66"/>
                    <a:pt x="85" y="69"/>
                    <a:pt x="84" y="71"/>
                  </a:cubicBezTo>
                  <a:cubicBezTo>
                    <a:pt x="83" y="72"/>
                    <a:pt x="83" y="73"/>
                    <a:pt x="84" y="75"/>
                  </a:cubicBezTo>
                  <a:cubicBezTo>
                    <a:pt x="88" y="82"/>
                    <a:pt x="88" y="82"/>
                    <a:pt x="88" y="82"/>
                  </a:cubicBezTo>
                  <a:cubicBezTo>
                    <a:pt x="86" y="84"/>
                    <a:pt x="84" y="86"/>
                    <a:pt x="82" y="88"/>
                  </a:cubicBezTo>
                  <a:cubicBezTo>
                    <a:pt x="74" y="84"/>
                    <a:pt x="74" y="84"/>
                    <a:pt x="74" y="84"/>
                  </a:cubicBezTo>
                  <a:cubicBezTo>
                    <a:pt x="73" y="84"/>
                    <a:pt x="71" y="84"/>
                    <a:pt x="70" y="85"/>
                  </a:cubicBezTo>
                  <a:cubicBezTo>
                    <a:pt x="68" y="86"/>
                    <a:pt x="66" y="87"/>
                    <a:pt x="63" y="87"/>
                  </a:cubicBezTo>
                  <a:cubicBezTo>
                    <a:pt x="62" y="88"/>
                    <a:pt x="61" y="89"/>
                    <a:pt x="60" y="90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5" y="98"/>
                    <a:pt x="52" y="98"/>
                    <a:pt x="49" y="98"/>
                  </a:cubicBezTo>
                  <a:cubicBezTo>
                    <a:pt x="47" y="90"/>
                    <a:pt x="47" y="90"/>
                    <a:pt x="47" y="90"/>
                  </a:cubicBezTo>
                  <a:cubicBezTo>
                    <a:pt x="46" y="89"/>
                    <a:pt x="45" y="88"/>
                    <a:pt x="43" y="87"/>
                  </a:cubicBezTo>
                  <a:cubicBezTo>
                    <a:pt x="41" y="87"/>
                    <a:pt x="39" y="86"/>
                    <a:pt x="37" y="85"/>
                  </a:cubicBezTo>
                  <a:cubicBezTo>
                    <a:pt x="35" y="84"/>
                    <a:pt x="34" y="84"/>
                    <a:pt x="33" y="84"/>
                  </a:cubicBezTo>
                  <a:cubicBezTo>
                    <a:pt x="25" y="88"/>
                    <a:pt x="25" y="88"/>
                    <a:pt x="25" y="88"/>
                  </a:cubicBezTo>
                  <a:cubicBezTo>
                    <a:pt x="23" y="86"/>
                    <a:pt x="21" y="84"/>
                    <a:pt x="19" y="82"/>
                  </a:cubicBezTo>
                  <a:cubicBezTo>
                    <a:pt x="23" y="75"/>
                    <a:pt x="23" y="75"/>
                    <a:pt x="23" y="75"/>
                  </a:cubicBezTo>
                  <a:cubicBezTo>
                    <a:pt x="23" y="73"/>
                    <a:pt x="23" y="72"/>
                    <a:pt x="23" y="71"/>
                  </a:cubicBezTo>
                  <a:cubicBezTo>
                    <a:pt x="22" y="69"/>
                    <a:pt x="21" y="66"/>
                    <a:pt x="20" y="64"/>
                  </a:cubicBezTo>
                  <a:cubicBezTo>
                    <a:pt x="20" y="62"/>
                    <a:pt x="18" y="61"/>
                    <a:pt x="17" y="61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9" y="57"/>
                    <a:pt x="9" y="55"/>
                    <a:pt x="9" y="54"/>
                  </a:cubicBezTo>
                  <a:cubicBezTo>
                    <a:pt x="9" y="53"/>
                    <a:pt x="9" y="51"/>
                    <a:pt x="9" y="50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8" y="47"/>
                    <a:pt x="20" y="45"/>
                    <a:pt x="20" y="44"/>
                  </a:cubicBezTo>
                  <a:cubicBezTo>
                    <a:pt x="21" y="42"/>
                    <a:pt x="22" y="39"/>
                    <a:pt x="23" y="37"/>
                  </a:cubicBezTo>
                  <a:cubicBezTo>
                    <a:pt x="23" y="36"/>
                    <a:pt x="23" y="34"/>
                    <a:pt x="23" y="33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1" y="23"/>
                    <a:pt x="23" y="22"/>
                    <a:pt x="25" y="20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4" y="24"/>
                    <a:pt x="35" y="24"/>
                    <a:pt x="37" y="23"/>
                  </a:cubicBezTo>
                  <a:cubicBezTo>
                    <a:pt x="39" y="22"/>
                    <a:pt x="41" y="21"/>
                    <a:pt x="43" y="21"/>
                  </a:cubicBezTo>
                  <a:cubicBezTo>
                    <a:pt x="45" y="20"/>
                    <a:pt x="46" y="19"/>
                    <a:pt x="47" y="18"/>
                  </a:cubicBezTo>
                  <a:cubicBezTo>
                    <a:pt x="49" y="10"/>
                    <a:pt x="49" y="10"/>
                    <a:pt x="49" y="10"/>
                  </a:cubicBezTo>
                  <a:cubicBezTo>
                    <a:pt x="52" y="9"/>
                    <a:pt x="55" y="9"/>
                    <a:pt x="57" y="10"/>
                  </a:cubicBezTo>
                  <a:cubicBezTo>
                    <a:pt x="60" y="18"/>
                    <a:pt x="60" y="18"/>
                    <a:pt x="60" y="18"/>
                  </a:cubicBezTo>
                  <a:cubicBezTo>
                    <a:pt x="61" y="19"/>
                    <a:pt x="62" y="20"/>
                    <a:pt x="63" y="21"/>
                  </a:cubicBezTo>
                  <a:cubicBezTo>
                    <a:pt x="66" y="21"/>
                    <a:pt x="68" y="22"/>
                    <a:pt x="70" y="23"/>
                  </a:cubicBezTo>
                  <a:cubicBezTo>
                    <a:pt x="71" y="24"/>
                    <a:pt x="73" y="24"/>
                    <a:pt x="74" y="23"/>
                  </a:cubicBezTo>
                  <a:cubicBezTo>
                    <a:pt x="82" y="20"/>
                    <a:pt x="82" y="20"/>
                    <a:pt x="82" y="20"/>
                  </a:cubicBezTo>
                  <a:cubicBezTo>
                    <a:pt x="84" y="22"/>
                    <a:pt x="86" y="23"/>
                    <a:pt x="88" y="26"/>
                  </a:cubicBezTo>
                  <a:cubicBezTo>
                    <a:pt x="84" y="33"/>
                    <a:pt x="84" y="33"/>
                    <a:pt x="84" y="33"/>
                  </a:cubicBezTo>
                  <a:cubicBezTo>
                    <a:pt x="83" y="34"/>
                    <a:pt x="83" y="36"/>
                    <a:pt x="84" y="37"/>
                  </a:cubicBezTo>
                  <a:cubicBezTo>
                    <a:pt x="85" y="39"/>
                    <a:pt x="86" y="42"/>
                    <a:pt x="87" y="44"/>
                  </a:cubicBezTo>
                  <a:cubicBezTo>
                    <a:pt x="87" y="45"/>
                    <a:pt x="88" y="47"/>
                    <a:pt x="90" y="47"/>
                  </a:cubicBezTo>
                  <a:cubicBezTo>
                    <a:pt x="98" y="50"/>
                    <a:pt x="98" y="50"/>
                    <a:pt x="98" y="50"/>
                  </a:cubicBezTo>
                  <a:cubicBezTo>
                    <a:pt x="98" y="51"/>
                    <a:pt x="98" y="53"/>
                    <a:pt x="98" y="54"/>
                  </a:cubicBezTo>
                  <a:cubicBezTo>
                    <a:pt x="98" y="55"/>
                    <a:pt x="98" y="57"/>
                    <a:pt x="98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endParaRPr>
            </a:p>
          </p:txBody>
        </p:sp>
        <p:sp>
          <p:nvSpPr>
            <p:cNvPr id="17" name="Freeform 22"/>
            <p:cNvSpPr>
              <a:spLocks noEditPoints="1"/>
            </p:cNvSpPr>
            <p:nvPr/>
          </p:nvSpPr>
          <p:spPr bwMode="auto">
            <a:xfrm>
              <a:off x="70" y="70"/>
              <a:ext cx="93" cy="92"/>
            </a:xfrm>
            <a:custGeom>
              <a:avLst/>
              <a:gdLst>
                <a:gd name="T0" fmla="*/ 21 w 43"/>
                <a:gd name="T1" fmla="*/ 0 h 42"/>
                <a:gd name="T2" fmla="*/ 0 w 43"/>
                <a:gd name="T3" fmla="*/ 21 h 42"/>
                <a:gd name="T4" fmla="*/ 21 w 43"/>
                <a:gd name="T5" fmla="*/ 42 h 42"/>
                <a:gd name="T6" fmla="*/ 43 w 43"/>
                <a:gd name="T7" fmla="*/ 21 h 42"/>
                <a:gd name="T8" fmla="*/ 21 w 43"/>
                <a:gd name="T9" fmla="*/ 0 h 42"/>
                <a:gd name="T10" fmla="*/ 21 w 43"/>
                <a:gd name="T11" fmla="*/ 33 h 42"/>
                <a:gd name="T12" fmla="*/ 9 w 43"/>
                <a:gd name="T13" fmla="*/ 21 h 42"/>
                <a:gd name="T14" fmla="*/ 21 w 43"/>
                <a:gd name="T15" fmla="*/ 9 h 42"/>
                <a:gd name="T16" fmla="*/ 33 w 43"/>
                <a:gd name="T17" fmla="*/ 21 h 42"/>
                <a:gd name="T18" fmla="*/ 21 w 43"/>
                <a:gd name="T19" fmla="*/ 3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42">
                  <a:moveTo>
                    <a:pt x="21" y="0"/>
                  </a:moveTo>
                  <a:cubicBezTo>
                    <a:pt x="10" y="0"/>
                    <a:pt x="0" y="9"/>
                    <a:pt x="0" y="21"/>
                  </a:cubicBezTo>
                  <a:cubicBezTo>
                    <a:pt x="0" y="33"/>
                    <a:pt x="10" y="42"/>
                    <a:pt x="21" y="42"/>
                  </a:cubicBezTo>
                  <a:cubicBezTo>
                    <a:pt x="33" y="42"/>
                    <a:pt x="43" y="33"/>
                    <a:pt x="43" y="21"/>
                  </a:cubicBezTo>
                  <a:cubicBezTo>
                    <a:pt x="43" y="9"/>
                    <a:pt x="33" y="0"/>
                    <a:pt x="21" y="0"/>
                  </a:cubicBezTo>
                  <a:close/>
                  <a:moveTo>
                    <a:pt x="21" y="33"/>
                  </a:moveTo>
                  <a:cubicBezTo>
                    <a:pt x="15" y="33"/>
                    <a:pt x="9" y="28"/>
                    <a:pt x="9" y="21"/>
                  </a:cubicBezTo>
                  <a:cubicBezTo>
                    <a:pt x="9" y="14"/>
                    <a:pt x="15" y="9"/>
                    <a:pt x="21" y="9"/>
                  </a:cubicBezTo>
                  <a:cubicBezTo>
                    <a:pt x="28" y="9"/>
                    <a:pt x="33" y="14"/>
                    <a:pt x="33" y="21"/>
                  </a:cubicBezTo>
                  <a:cubicBezTo>
                    <a:pt x="33" y="28"/>
                    <a:pt x="28" y="33"/>
                    <a:pt x="21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endParaRPr>
            </a:p>
          </p:txBody>
        </p:sp>
      </p:grpSp>
      <p:grpSp>
        <p:nvGrpSpPr>
          <p:cNvPr id="18" name="Group 23"/>
          <p:cNvGrpSpPr/>
          <p:nvPr/>
        </p:nvGrpSpPr>
        <p:grpSpPr bwMode="auto">
          <a:xfrm>
            <a:off x="4621407" y="3628887"/>
            <a:ext cx="412115" cy="419735"/>
            <a:chOff x="0" y="0"/>
            <a:chExt cx="232" cy="236"/>
          </a:xfrm>
          <a:solidFill>
            <a:schemeClr val="bg1"/>
          </a:solidFill>
        </p:grpSpPr>
        <p:sp>
          <p:nvSpPr>
            <p:cNvPr id="19" name="Freeform 24"/>
            <p:cNvSpPr/>
            <p:nvPr/>
          </p:nvSpPr>
          <p:spPr bwMode="auto">
            <a:xfrm>
              <a:off x="0" y="0"/>
              <a:ext cx="232" cy="168"/>
            </a:xfrm>
            <a:custGeom>
              <a:avLst/>
              <a:gdLst>
                <a:gd name="T0" fmla="*/ 82 w 106"/>
                <a:gd name="T1" fmla="*/ 28 h 77"/>
                <a:gd name="T2" fmla="*/ 77 w 106"/>
                <a:gd name="T3" fmla="*/ 29 h 77"/>
                <a:gd name="T4" fmla="*/ 77 w 106"/>
                <a:gd name="T5" fmla="*/ 27 h 77"/>
                <a:gd name="T6" fmla="*/ 50 w 106"/>
                <a:gd name="T7" fmla="*/ 0 h 77"/>
                <a:gd name="T8" fmla="*/ 25 w 106"/>
                <a:gd name="T9" fmla="*/ 22 h 77"/>
                <a:gd name="T10" fmla="*/ 17 w 106"/>
                <a:gd name="T11" fmla="*/ 23 h 77"/>
                <a:gd name="T12" fmla="*/ 17 w 106"/>
                <a:gd name="T13" fmla="*/ 23 h 77"/>
                <a:gd name="T14" fmla="*/ 6 w 106"/>
                <a:gd name="T15" fmla="*/ 39 h 77"/>
                <a:gd name="T16" fmla="*/ 8 w 106"/>
                <a:gd name="T17" fmla="*/ 46 h 77"/>
                <a:gd name="T18" fmla="*/ 0 w 106"/>
                <a:gd name="T19" fmla="*/ 60 h 77"/>
                <a:gd name="T20" fmla="*/ 17 w 106"/>
                <a:gd name="T21" fmla="*/ 77 h 77"/>
                <a:gd name="T22" fmla="*/ 35 w 106"/>
                <a:gd name="T23" fmla="*/ 77 h 77"/>
                <a:gd name="T24" fmla="*/ 39 w 106"/>
                <a:gd name="T25" fmla="*/ 73 h 77"/>
                <a:gd name="T26" fmla="*/ 35 w 106"/>
                <a:gd name="T27" fmla="*/ 68 h 77"/>
                <a:gd name="T28" fmla="*/ 17 w 106"/>
                <a:gd name="T29" fmla="*/ 68 h 77"/>
                <a:gd name="T30" fmla="*/ 9 w 106"/>
                <a:gd name="T31" fmla="*/ 60 h 77"/>
                <a:gd name="T32" fmla="*/ 16 w 106"/>
                <a:gd name="T33" fmla="*/ 53 h 77"/>
                <a:gd name="T34" fmla="*/ 20 w 106"/>
                <a:gd name="T35" fmla="*/ 50 h 77"/>
                <a:gd name="T36" fmla="*/ 18 w 106"/>
                <a:gd name="T37" fmla="*/ 45 h 77"/>
                <a:gd name="T38" fmla="*/ 15 w 106"/>
                <a:gd name="T39" fmla="*/ 39 h 77"/>
                <a:gd name="T40" fmla="*/ 20 w 106"/>
                <a:gd name="T41" fmla="*/ 32 h 77"/>
                <a:gd name="T42" fmla="*/ 20 w 106"/>
                <a:gd name="T43" fmla="*/ 32 h 77"/>
                <a:gd name="T44" fmla="*/ 27 w 106"/>
                <a:gd name="T45" fmla="*/ 32 h 77"/>
                <a:gd name="T46" fmla="*/ 31 w 106"/>
                <a:gd name="T47" fmla="*/ 32 h 77"/>
                <a:gd name="T48" fmla="*/ 34 w 106"/>
                <a:gd name="T49" fmla="*/ 28 h 77"/>
                <a:gd name="T50" fmla="*/ 33 w 106"/>
                <a:gd name="T51" fmla="*/ 27 h 77"/>
                <a:gd name="T52" fmla="*/ 33 w 106"/>
                <a:gd name="T53" fmla="*/ 27 h 77"/>
                <a:gd name="T54" fmla="*/ 50 w 106"/>
                <a:gd name="T55" fmla="*/ 9 h 77"/>
                <a:gd name="T56" fmla="*/ 67 w 106"/>
                <a:gd name="T57" fmla="*/ 27 h 77"/>
                <a:gd name="T58" fmla="*/ 65 w 106"/>
                <a:gd name="T59" fmla="*/ 35 h 77"/>
                <a:gd name="T60" fmla="*/ 66 w 106"/>
                <a:gd name="T61" fmla="*/ 41 h 77"/>
                <a:gd name="T62" fmla="*/ 72 w 106"/>
                <a:gd name="T63" fmla="*/ 41 h 77"/>
                <a:gd name="T64" fmla="*/ 82 w 106"/>
                <a:gd name="T65" fmla="*/ 38 h 77"/>
                <a:gd name="T66" fmla="*/ 97 w 106"/>
                <a:gd name="T67" fmla="*/ 53 h 77"/>
                <a:gd name="T68" fmla="*/ 82 w 106"/>
                <a:gd name="T69" fmla="*/ 68 h 77"/>
                <a:gd name="T70" fmla="*/ 71 w 106"/>
                <a:gd name="T71" fmla="*/ 68 h 77"/>
                <a:gd name="T72" fmla="*/ 67 w 106"/>
                <a:gd name="T73" fmla="*/ 73 h 77"/>
                <a:gd name="T74" fmla="*/ 71 w 106"/>
                <a:gd name="T75" fmla="*/ 77 h 77"/>
                <a:gd name="T76" fmla="*/ 82 w 106"/>
                <a:gd name="T77" fmla="*/ 77 h 77"/>
                <a:gd name="T78" fmla="*/ 106 w 106"/>
                <a:gd name="T79" fmla="*/ 53 h 77"/>
                <a:gd name="T80" fmla="*/ 82 w 106"/>
                <a:gd name="T81" fmla="*/ 2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6" h="77">
                  <a:moveTo>
                    <a:pt x="82" y="28"/>
                  </a:moveTo>
                  <a:cubicBezTo>
                    <a:pt x="80" y="28"/>
                    <a:pt x="78" y="29"/>
                    <a:pt x="77" y="29"/>
                  </a:cubicBezTo>
                  <a:cubicBezTo>
                    <a:pt x="77" y="28"/>
                    <a:pt x="77" y="27"/>
                    <a:pt x="77" y="27"/>
                  </a:cubicBezTo>
                  <a:cubicBezTo>
                    <a:pt x="77" y="12"/>
                    <a:pt x="65" y="0"/>
                    <a:pt x="50" y="0"/>
                  </a:cubicBezTo>
                  <a:cubicBezTo>
                    <a:pt x="37" y="0"/>
                    <a:pt x="27" y="10"/>
                    <a:pt x="25" y="22"/>
                  </a:cubicBezTo>
                  <a:cubicBezTo>
                    <a:pt x="22" y="22"/>
                    <a:pt x="19" y="22"/>
                    <a:pt x="17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0" y="26"/>
                    <a:pt x="6" y="32"/>
                    <a:pt x="6" y="39"/>
                  </a:cubicBezTo>
                  <a:cubicBezTo>
                    <a:pt x="6" y="41"/>
                    <a:pt x="7" y="44"/>
                    <a:pt x="8" y="46"/>
                  </a:cubicBezTo>
                  <a:cubicBezTo>
                    <a:pt x="3" y="49"/>
                    <a:pt x="0" y="55"/>
                    <a:pt x="0" y="60"/>
                  </a:cubicBezTo>
                  <a:cubicBezTo>
                    <a:pt x="0" y="70"/>
                    <a:pt x="8" y="77"/>
                    <a:pt x="17" y="77"/>
                  </a:cubicBezTo>
                  <a:cubicBezTo>
                    <a:pt x="35" y="77"/>
                    <a:pt x="35" y="77"/>
                    <a:pt x="35" y="77"/>
                  </a:cubicBezTo>
                  <a:cubicBezTo>
                    <a:pt x="37" y="77"/>
                    <a:pt x="39" y="75"/>
                    <a:pt x="39" y="73"/>
                  </a:cubicBezTo>
                  <a:cubicBezTo>
                    <a:pt x="39" y="70"/>
                    <a:pt x="37" y="68"/>
                    <a:pt x="35" y="68"/>
                  </a:cubicBezTo>
                  <a:cubicBezTo>
                    <a:pt x="17" y="68"/>
                    <a:pt x="17" y="68"/>
                    <a:pt x="17" y="68"/>
                  </a:cubicBezTo>
                  <a:cubicBezTo>
                    <a:pt x="13" y="68"/>
                    <a:pt x="9" y="65"/>
                    <a:pt x="9" y="60"/>
                  </a:cubicBezTo>
                  <a:cubicBezTo>
                    <a:pt x="9" y="57"/>
                    <a:pt x="12" y="53"/>
                    <a:pt x="16" y="53"/>
                  </a:cubicBezTo>
                  <a:cubicBezTo>
                    <a:pt x="18" y="53"/>
                    <a:pt x="19" y="51"/>
                    <a:pt x="20" y="50"/>
                  </a:cubicBezTo>
                  <a:cubicBezTo>
                    <a:pt x="20" y="48"/>
                    <a:pt x="20" y="46"/>
                    <a:pt x="18" y="45"/>
                  </a:cubicBezTo>
                  <a:cubicBezTo>
                    <a:pt x="16" y="43"/>
                    <a:pt x="15" y="41"/>
                    <a:pt x="15" y="39"/>
                  </a:cubicBezTo>
                  <a:cubicBezTo>
                    <a:pt x="15" y="36"/>
                    <a:pt x="17" y="33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1"/>
                    <a:pt x="25" y="31"/>
                    <a:pt x="27" y="32"/>
                  </a:cubicBezTo>
                  <a:cubicBezTo>
                    <a:pt x="28" y="33"/>
                    <a:pt x="30" y="33"/>
                    <a:pt x="31" y="32"/>
                  </a:cubicBezTo>
                  <a:cubicBezTo>
                    <a:pt x="33" y="31"/>
                    <a:pt x="34" y="30"/>
                    <a:pt x="34" y="28"/>
                  </a:cubicBezTo>
                  <a:cubicBezTo>
                    <a:pt x="33" y="28"/>
                    <a:pt x="33" y="27"/>
                    <a:pt x="33" y="27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3" y="17"/>
                    <a:pt x="41" y="9"/>
                    <a:pt x="50" y="9"/>
                  </a:cubicBezTo>
                  <a:cubicBezTo>
                    <a:pt x="60" y="9"/>
                    <a:pt x="67" y="17"/>
                    <a:pt x="67" y="27"/>
                  </a:cubicBezTo>
                  <a:cubicBezTo>
                    <a:pt x="67" y="30"/>
                    <a:pt x="67" y="33"/>
                    <a:pt x="65" y="35"/>
                  </a:cubicBezTo>
                  <a:cubicBezTo>
                    <a:pt x="64" y="37"/>
                    <a:pt x="64" y="40"/>
                    <a:pt x="66" y="41"/>
                  </a:cubicBezTo>
                  <a:cubicBezTo>
                    <a:pt x="68" y="43"/>
                    <a:pt x="70" y="43"/>
                    <a:pt x="72" y="41"/>
                  </a:cubicBezTo>
                  <a:cubicBezTo>
                    <a:pt x="74" y="40"/>
                    <a:pt x="77" y="38"/>
                    <a:pt x="82" y="38"/>
                  </a:cubicBezTo>
                  <a:cubicBezTo>
                    <a:pt x="90" y="38"/>
                    <a:pt x="97" y="44"/>
                    <a:pt x="97" y="53"/>
                  </a:cubicBezTo>
                  <a:cubicBezTo>
                    <a:pt x="97" y="61"/>
                    <a:pt x="90" y="68"/>
                    <a:pt x="82" y="68"/>
                  </a:cubicBezTo>
                  <a:cubicBezTo>
                    <a:pt x="71" y="68"/>
                    <a:pt x="71" y="68"/>
                    <a:pt x="71" y="68"/>
                  </a:cubicBezTo>
                  <a:cubicBezTo>
                    <a:pt x="69" y="68"/>
                    <a:pt x="67" y="70"/>
                    <a:pt x="67" y="73"/>
                  </a:cubicBezTo>
                  <a:cubicBezTo>
                    <a:pt x="67" y="75"/>
                    <a:pt x="69" y="77"/>
                    <a:pt x="71" y="77"/>
                  </a:cubicBezTo>
                  <a:cubicBezTo>
                    <a:pt x="82" y="77"/>
                    <a:pt x="82" y="77"/>
                    <a:pt x="82" y="77"/>
                  </a:cubicBezTo>
                  <a:cubicBezTo>
                    <a:pt x="95" y="77"/>
                    <a:pt x="106" y="66"/>
                    <a:pt x="106" y="53"/>
                  </a:cubicBezTo>
                  <a:cubicBezTo>
                    <a:pt x="106" y="39"/>
                    <a:pt x="95" y="28"/>
                    <a:pt x="82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endParaRPr>
            </a:p>
          </p:txBody>
        </p:sp>
        <p:sp>
          <p:nvSpPr>
            <p:cNvPr id="20" name="Freeform 25"/>
            <p:cNvSpPr/>
            <p:nvPr/>
          </p:nvSpPr>
          <p:spPr bwMode="auto">
            <a:xfrm>
              <a:off x="70" y="94"/>
              <a:ext cx="92" cy="142"/>
            </a:xfrm>
            <a:custGeom>
              <a:avLst/>
              <a:gdLst>
                <a:gd name="T0" fmla="*/ 33 w 42"/>
                <a:gd name="T1" fmla="*/ 41 h 65"/>
                <a:gd name="T2" fmla="*/ 26 w 42"/>
                <a:gd name="T3" fmla="*/ 49 h 65"/>
                <a:gd name="T4" fmla="*/ 26 w 42"/>
                <a:gd name="T5" fmla="*/ 5 h 65"/>
                <a:gd name="T6" fmla="*/ 21 w 42"/>
                <a:gd name="T7" fmla="*/ 0 h 65"/>
                <a:gd name="T8" fmla="*/ 16 w 42"/>
                <a:gd name="T9" fmla="*/ 5 h 65"/>
                <a:gd name="T10" fmla="*/ 16 w 42"/>
                <a:gd name="T11" fmla="*/ 49 h 65"/>
                <a:gd name="T12" fmla="*/ 9 w 42"/>
                <a:gd name="T13" fmla="*/ 41 h 65"/>
                <a:gd name="T14" fmla="*/ 2 w 42"/>
                <a:gd name="T15" fmla="*/ 41 h 65"/>
                <a:gd name="T16" fmla="*/ 2 w 42"/>
                <a:gd name="T17" fmla="*/ 48 h 65"/>
                <a:gd name="T18" fmla="*/ 18 w 42"/>
                <a:gd name="T19" fmla="*/ 63 h 65"/>
                <a:gd name="T20" fmla="*/ 21 w 42"/>
                <a:gd name="T21" fmla="*/ 65 h 65"/>
                <a:gd name="T22" fmla="*/ 24 w 42"/>
                <a:gd name="T23" fmla="*/ 63 h 65"/>
                <a:gd name="T24" fmla="*/ 40 w 42"/>
                <a:gd name="T25" fmla="*/ 48 h 65"/>
                <a:gd name="T26" fmla="*/ 40 w 42"/>
                <a:gd name="T27" fmla="*/ 41 h 65"/>
                <a:gd name="T28" fmla="*/ 33 w 42"/>
                <a:gd name="T29" fmla="*/ 4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" h="65">
                  <a:moveTo>
                    <a:pt x="33" y="41"/>
                  </a:moveTo>
                  <a:cubicBezTo>
                    <a:pt x="26" y="49"/>
                    <a:pt x="26" y="49"/>
                    <a:pt x="26" y="49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3"/>
                    <a:pt x="24" y="0"/>
                    <a:pt x="21" y="0"/>
                  </a:cubicBezTo>
                  <a:cubicBezTo>
                    <a:pt x="18" y="0"/>
                    <a:pt x="16" y="3"/>
                    <a:pt x="16" y="5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7" y="39"/>
                    <a:pt x="4" y="39"/>
                    <a:pt x="2" y="41"/>
                  </a:cubicBezTo>
                  <a:cubicBezTo>
                    <a:pt x="0" y="43"/>
                    <a:pt x="0" y="46"/>
                    <a:pt x="2" y="48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19" y="64"/>
                    <a:pt x="20" y="65"/>
                    <a:pt x="21" y="65"/>
                  </a:cubicBezTo>
                  <a:cubicBezTo>
                    <a:pt x="22" y="65"/>
                    <a:pt x="23" y="64"/>
                    <a:pt x="24" y="63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2" y="46"/>
                    <a:pt x="42" y="43"/>
                    <a:pt x="40" y="41"/>
                  </a:cubicBezTo>
                  <a:cubicBezTo>
                    <a:pt x="38" y="39"/>
                    <a:pt x="35" y="39"/>
                    <a:pt x="3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endParaRPr>
            </a:p>
          </p:txBody>
        </p:sp>
      </p:grpSp>
      <p:grpSp>
        <p:nvGrpSpPr>
          <p:cNvPr id="21" name="Group 26"/>
          <p:cNvGrpSpPr/>
          <p:nvPr/>
        </p:nvGrpSpPr>
        <p:grpSpPr bwMode="auto">
          <a:xfrm>
            <a:off x="3201547" y="3660637"/>
            <a:ext cx="417830" cy="355600"/>
            <a:chOff x="0" y="0"/>
            <a:chExt cx="235" cy="200"/>
          </a:xfrm>
          <a:solidFill>
            <a:schemeClr val="bg1"/>
          </a:solidFill>
        </p:grpSpPr>
        <p:sp>
          <p:nvSpPr>
            <p:cNvPr id="22" name="Freeform 27"/>
            <p:cNvSpPr>
              <a:spLocks noEditPoints="1"/>
            </p:cNvSpPr>
            <p:nvPr/>
          </p:nvSpPr>
          <p:spPr bwMode="auto">
            <a:xfrm>
              <a:off x="0" y="0"/>
              <a:ext cx="235" cy="200"/>
            </a:xfrm>
            <a:custGeom>
              <a:avLst/>
              <a:gdLst>
                <a:gd name="T0" fmla="*/ 94 w 108"/>
                <a:gd name="T1" fmla="*/ 15 h 92"/>
                <a:gd name="T2" fmla="*/ 77 w 108"/>
                <a:gd name="T3" fmla="*/ 15 h 92"/>
                <a:gd name="T4" fmla="*/ 77 w 108"/>
                <a:gd name="T5" fmla="*/ 14 h 92"/>
                <a:gd name="T6" fmla="*/ 77 w 108"/>
                <a:gd name="T7" fmla="*/ 11 h 92"/>
                <a:gd name="T8" fmla="*/ 66 w 108"/>
                <a:gd name="T9" fmla="*/ 0 h 92"/>
                <a:gd name="T10" fmla="*/ 54 w 108"/>
                <a:gd name="T11" fmla="*/ 0 h 92"/>
                <a:gd name="T12" fmla="*/ 43 w 108"/>
                <a:gd name="T13" fmla="*/ 11 h 92"/>
                <a:gd name="T14" fmla="*/ 43 w 108"/>
                <a:gd name="T15" fmla="*/ 15 h 92"/>
                <a:gd name="T16" fmla="*/ 14 w 108"/>
                <a:gd name="T17" fmla="*/ 15 h 92"/>
                <a:gd name="T18" fmla="*/ 0 w 108"/>
                <a:gd name="T19" fmla="*/ 29 h 92"/>
                <a:gd name="T20" fmla="*/ 0 w 108"/>
                <a:gd name="T21" fmla="*/ 78 h 92"/>
                <a:gd name="T22" fmla="*/ 14 w 108"/>
                <a:gd name="T23" fmla="*/ 92 h 92"/>
                <a:gd name="T24" fmla="*/ 94 w 108"/>
                <a:gd name="T25" fmla="*/ 92 h 92"/>
                <a:gd name="T26" fmla="*/ 108 w 108"/>
                <a:gd name="T27" fmla="*/ 78 h 92"/>
                <a:gd name="T28" fmla="*/ 108 w 108"/>
                <a:gd name="T29" fmla="*/ 29 h 92"/>
                <a:gd name="T30" fmla="*/ 94 w 108"/>
                <a:gd name="T31" fmla="*/ 15 h 92"/>
                <a:gd name="T32" fmla="*/ 10 w 108"/>
                <a:gd name="T33" fmla="*/ 78 h 92"/>
                <a:gd name="T34" fmla="*/ 10 w 108"/>
                <a:gd name="T35" fmla="*/ 29 h 92"/>
                <a:gd name="T36" fmla="*/ 14 w 108"/>
                <a:gd name="T37" fmla="*/ 24 h 92"/>
                <a:gd name="T38" fmla="*/ 26 w 108"/>
                <a:gd name="T39" fmla="*/ 24 h 92"/>
                <a:gd name="T40" fmla="*/ 26 w 108"/>
                <a:gd name="T41" fmla="*/ 83 h 92"/>
                <a:gd name="T42" fmla="*/ 14 w 108"/>
                <a:gd name="T43" fmla="*/ 83 h 92"/>
                <a:gd name="T44" fmla="*/ 10 w 108"/>
                <a:gd name="T45" fmla="*/ 78 h 92"/>
                <a:gd name="T46" fmla="*/ 99 w 108"/>
                <a:gd name="T47" fmla="*/ 78 h 92"/>
                <a:gd name="T48" fmla="*/ 94 w 108"/>
                <a:gd name="T49" fmla="*/ 83 h 92"/>
                <a:gd name="T50" fmla="*/ 35 w 108"/>
                <a:gd name="T51" fmla="*/ 83 h 92"/>
                <a:gd name="T52" fmla="*/ 35 w 108"/>
                <a:gd name="T53" fmla="*/ 24 h 92"/>
                <a:gd name="T54" fmla="*/ 43 w 108"/>
                <a:gd name="T55" fmla="*/ 24 h 92"/>
                <a:gd name="T56" fmla="*/ 77 w 108"/>
                <a:gd name="T57" fmla="*/ 24 h 92"/>
                <a:gd name="T58" fmla="*/ 94 w 108"/>
                <a:gd name="T59" fmla="*/ 24 h 92"/>
                <a:gd name="T60" fmla="*/ 99 w 108"/>
                <a:gd name="T61" fmla="*/ 29 h 92"/>
                <a:gd name="T62" fmla="*/ 99 w 108"/>
                <a:gd name="T63" fmla="*/ 7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8" h="92">
                  <a:moveTo>
                    <a:pt x="94" y="15"/>
                  </a:moveTo>
                  <a:cubicBezTo>
                    <a:pt x="77" y="15"/>
                    <a:pt x="77" y="15"/>
                    <a:pt x="77" y="15"/>
                  </a:cubicBezTo>
                  <a:cubicBezTo>
                    <a:pt x="77" y="14"/>
                    <a:pt x="77" y="14"/>
                    <a:pt x="77" y="14"/>
                  </a:cubicBezTo>
                  <a:cubicBezTo>
                    <a:pt x="77" y="11"/>
                    <a:pt x="77" y="11"/>
                    <a:pt x="77" y="11"/>
                  </a:cubicBezTo>
                  <a:cubicBezTo>
                    <a:pt x="77" y="5"/>
                    <a:pt x="72" y="0"/>
                    <a:pt x="66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48" y="0"/>
                    <a:pt x="43" y="5"/>
                    <a:pt x="43" y="11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7" y="15"/>
                    <a:pt x="0" y="21"/>
                    <a:pt x="0" y="29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86"/>
                    <a:pt x="6" y="92"/>
                    <a:pt x="14" y="92"/>
                  </a:cubicBezTo>
                  <a:cubicBezTo>
                    <a:pt x="94" y="92"/>
                    <a:pt x="94" y="92"/>
                    <a:pt x="94" y="92"/>
                  </a:cubicBezTo>
                  <a:cubicBezTo>
                    <a:pt x="101" y="92"/>
                    <a:pt x="108" y="86"/>
                    <a:pt x="108" y="78"/>
                  </a:cubicBezTo>
                  <a:cubicBezTo>
                    <a:pt x="108" y="29"/>
                    <a:pt x="108" y="29"/>
                    <a:pt x="108" y="29"/>
                  </a:cubicBezTo>
                  <a:cubicBezTo>
                    <a:pt x="108" y="21"/>
                    <a:pt x="101" y="15"/>
                    <a:pt x="94" y="15"/>
                  </a:cubicBezTo>
                  <a:close/>
                  <a:moveTo>
                    <a:pt x="10" y="78"/>
                  </a:moveTo>
                  <a:cubicBezTo>
                    <a:pt x="10" y="29"/>
                    <a:pt x="10" y="29"/>
                    <a:pt x="10" y="29"/>
                  </a:cubicBezTo>
                  <a:cubicBezTo>
                    <a:pt x="10" y="27"/>
                    <a:pt x="12" y="24"/>
                    <a:pt x="14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14" y="83"/>
                    <a:pt x="14" y="83"/>
                    <a:pt x="14" y="83"/>
                  </a:cubicBezTo>
                  <a:cubicBezTo>
                    <a:pt x="11" y="83"/>
                    <a:pt x="10" y="80"/>
                    <a:pt x="10" y="78"/>
                  </a:cubicBezTo>
                  <a:close/>
                  <a:moveTo>
                    <a:pt x="99" y="78"/>
                  </a:moveTo>
                  <a:cubicBezTo>
                    <a:pt x="99" y="80"/>
                    <a:pt x="96" y="83"/>
                    <a:pt x="94" y="83"/>
                  </a:cubicBezTo>
                  <a:cubicBezTo>
                    <a:pt x="35" y="83"/>
                    <a:pt x="35" y="83"/>
                    <a:pt x="35" y="83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77" y="24"/>
                    <a:pt x="77" y="24"/>
                    <a:pt x="77" y="24"/>
                  </a:cubicBezTo>
                  <a:cubicBezTo>
                    <a:pt x="94" y="24"/>
                    <a:pt x="94" y="24"/>
                    <a:pt x="94" y="24"/>
                  </a:cubicBezTo>
                  <a:cubicBezTo>
                    <a:pt x="96" y="24"/>
                    <a:pt x="99" y="27"/>
                    <a:pt x="99" y="29"/>
                  </a:cubicBezTo>
                  <a:lnTo>
                    <a:pt x="99" y="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endParaRPr>
            </a:p>
          </p:txBody>
        </p:sp>
        <p:sp>
          <p:nvSpPr>
            <p:cNvPr id="23" name="Freeform 28"/>
            <p:cNvSpPr>
              <a:spLocks noEditPoints="1"/>
            </p:cNvSpPr>
            <p:nvPr/>
          </p:nvSpPr>
          <p:spPr bwMode="auto">
            <a:xfrm>
              <a:off x="93" y="83"/>
              <a:ext cx="74" cy="74"/>
            </a:xfrm>
            <a:custGeom>
              <a:avLst/>
              <a:gdLst>
                <a:gd name="T0" fmla="*/ 17 w 34"/>
                <a:gd name="T1" fmla="*/ 0 h 34"/>
                <a:gd name="T2" fmla="*/ 0 w 34"/>
                <a:gd name="T3" fmla="*/ 17 h 34"/>
                <a:gd name="T4" fmla="*/ 17 w 34"/>
                <a:gd name="T5" fmla="*/ 34 h 34"/>
                <a:gd name="T6" fmla="*/ 34 w 34"/>
                <a:gd name="T7" fmla="*/ 17 h 34"/>
                <a:gd name="T8" fmla="*/ 17 w 34"/>
                <a:gd name="T9" fmla="*/ 0 h 34"/>
                <a:gd name="T10" fmla="*/ 17 w 34"/>
                <a:gd name="T11" fmla="*/ 25 h 34"/>
                <a:gd name="T12" fmla="*/ 9 w 34"/>
                <a:gd name="T13" fmla="*/ 17 h 34"/>
                <a:gd name="T14" fmla="*/ 17 w 34"/>
                <a:gd name="T15" fmla="*/ 10 h 34"/>
                <a:gd name="T16" fmla="*/ 25 w 34"/>
                <a:gd name="T17" fmla="*/ 17 h 34"/>
                <a:gd name="T18" fmla="*/ 17 w 34"/>
                <a:gd name="T19" fmla="*/ 25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4">
                  <a:moveTo>
                    <a:pt x="17" y="0"/>
                  </a:moveTo>
                  <a:cubicBezTo>
                    <a:pt x="8" y="0"/>
                    <a:pt x="0" y="8"/>
                    <a:pt x="0" y="17"/>
                  </a:cubicBezTo>
                  <a:cubicBezTo>
                    <a:pt x="0" y="27"/>
                    <a:pt x="8" y="34"/>
                    <a:pt x="17" y="34"/>
                  </a:cubicBezTo>
                  <a:cubicBezTo>
                    <a:pt x="26" y="34"/>
                    <a:pt x="34" y="27"/>
                    <a:pt x="34" y="17"/>
                  </a:cubicBezTo>
                  <a:cubicBezTo>
                    <a:pt x="34" y="8"/>
                    <a:pt x="26" y="0"/>
                    <a:pt x="17" y="0"/>
                  </a:cubicBezTo>
                  <a:close/>
                  <a:moveTo>
                    <a:pt x="17" y="25"/>
                  </a:moveTo>
                  <a:cubicBezTo>
                    <a:pt x="13" y="25"/>
                    <a:pt x="9" y="21"/>
                    <a:pt x="9" y="17"/>
                  </a:cubicBezTo>
                  <a:cubicBezTo>
                    <a:pt x="9" y="13"/>
                    <a:pt x="13" y="10"/>
                    <a:pt x="17" y="10"/>
                  </a:cubicBezTo>
                  <a:cubicBezTo>
                    <a:pt x="21" y="10"/>
                    <a:pt x="25" y="13"/>
                    <a:pt x="25" y="17"/>
                  </a:cubicBezTo>
                  <a:cubicBezTo>
                    <a:pt x="25" y="21"/>
                    <a:pt x="21" y="25"/>
                    <a:pt x="17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endParaRPr>
            </a:p>
          </p:txBody>
        </p:sp>
      </p:grpSp>
      <p:grpSp>
        <p:nvGrpSpPr>
          <p:cNvPr id="24" name="Group 29"/>
          <p:cNvGrpSpPr/>
          <p:nvPr/>
        </p:nvGrpSpPr>
        <p:grpSpPr bwMode="auto">
          <a:xfrm>
            <a:off x="7493512" y="3633967"/>
            <a:ext cx="410845" cy="408940"/>
            <a:chOff x="0" y="0"/>
            <a:chExt cx="231" cy="230"/>
          </a:xfrm>
          <a:solidFill>
            <a:schemeClr val="bg1"/>
          </a:solidFill>
        </p:grpSpPr>
        <p:sp>
          <p:nvSpPr>
            <p:cNvPr id="25" name="Freeform 30"/>
            <p:cNvSpPr>
              <a:spLocks noEditPoints="1"/>
            </p:cNvSpPr>
            <p:nvPr/>
          </p:nvSpPr>
          <p:spPr bwMode="auto">
            <a:xfrm>
              <a:off x="0" y="0"/>
              <a:ext cx="231" cy="230"/>
            </a:xfrm>
            <a:custGeom>
              <a:avLst/>
              <a:gdLst>
                <a:gd name="T0" fmla="*/ 53 w 106"/>
                <a:gd name="T1" fmla="*/ 106 h 106"/>
                <a:gd name="T2" fmla="*/ 0 w 106"/>
                <a:gd name="T3" fmla="*/ 53 h 106"/>
                <a:gd name="T4" fmla="*/ 53 w 106"/>
                <a:gd name="T5" fmla="*/ 0 h 106"/>
                <a:gd name="T6" fmla="*/ 106 w 106"/>
                <a:gd name="T7" fmla="*/ 53 h 106"/>
                <a:gd name="T8" fmla="*/ 53 w 106"/>
                <a:gd name="T9" fmla="*/ 106 h 106"/>
                <a:gd name="T10" fmla="*/ 53 w 106"/>
                <a:gd name="T11" fmla="*/ 9 h 106"/>
                <a:gd name="T12" fmla="*/ 9 w 106"/>
                <a:gd name="T13" fmla="*/ 53 h 106"/>
                <a:gd name="T14" fmla="*/ 53 w 106"/>
                <a:gd name="T15" fmla="*/ 97 h 106"/>
                <a:gd name="T16" fmla="*/ 97 w 106"/>
                <a:gd name="T17" fmla="*/ 53 h 106"/>
                <a:gd name="T18" fmla="*/ 53 w 106"/>
                <a:gd name="T19" fmla="*/ 9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6" h="106">
                  <a:moveTo>
                    <a:pt x="53" y="106"/>
                  </a:moveTo>
                  <a:cubicBezTo>
                    <a:pt x="24" y="106"/>
                    <a:pt x="0" y="82"/>
                    <a:pt x="0" y="53"/>
                  </a:cubicBezTo>
                  <a:cubicBezTo>
                    <a:pt x="0" y="24"/>
                    <a:pt x="24" y="0"/>
                    <a:pt x="53" y="0"/>
                  </a:cubicBezTo>
                  <a:cubicBezTo>
                    <a:pt x="82" y="0"/>
                    <a:pt x="106" y="24"/>
                    <a:pt x="106" y="53"/>
                  </a:cubicBezTo>
                  <a:cubicBezTo>
                    <a:pt x="106" y="82"/>
                    <a:pt x="82" y="106"/>
                    <a:pt x="53" y="106"/>
                  </a:cubicBezTo>
                  <a:close/>
                  <a:moveTo>
                    <a:pt x="53" y="9"/>
                  </a:moveTo>
                  <a:cubicBezTo>
                    <a:pt x="29" y="9"/>
                    <a:pt x="9" y="29"/>
                    <a:pt x="9" y="53"/>
                  </a:cubicBezTo>
                  <a:cubicBezTo>
                    <a:pt x="9" y="77"/>
                    <a:pt x="29" y="97"/>
                    <a:pt x="53" y="97"/>
                  </a:cubicBezTo>
                  <a:cubicBezTo>
                    <a:pt x="77" y="97"/>
                    <a:pt x="97" y="77"/>
                    <a:pt x="97" y="53"/>
                  </a:cubicBezTo>
                  <a:cubicBezTo>
                    <a:pt x="97" y="29"/>
                    <a:pt x="77" y="9"/>
                    <a:pt x="53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endParaRPr>
            </a:p>
          </p:txBody>
        </p:sp>
        <p:sp>
          <p:nvSpPr>
            <p:cNvPr id="26" name="Freeform 31"/>
            <p:cNvSpPr/>
            <p:nvPr/>
          </p:nvSpPr>
          <p:spPr bwMode="auto">
            <a:xfrm>
              <a:off x="104" y="43"/>
              <a:ext cx="72" cy="81"/>
            </a:xfrm>
            <a:custGeom>
              <a:avLst/>
              <a:gdLst>
                <a:gd name="T0" fmla="*/ 28 w 33"/>
                <a:gd name="T1" fmla="*/ 37 h 37"/>
                <a:gd name="T2" fmla="*/ 5 w 33"/>
                <a:gd name="T3" fmla="*/ 37 h 37"/>
                <a:gd name="T4" fmla="*/ 0 w 33"/>
                <a:gd name="T5" fmla="*/ 33 h 37"/>
                <a:gd name="T6" fmla="*/ 0 w 33"/>
                <a:gd name="T7" fmla="*/ 5 h 37"/>
                <a:gd name="T8" fmla="*/ 5 w 33"/>
                <a:gd name="T9" fmla="*/ 0 h 37"/>
                <a:gd name="T10" fmla="*/ 9 w 33"/>
                <a:gd name="T11" fmla="*/ 5 h 37"/>
                <a:gd name="T12" fmla="*/ 9 w 33"/>
                <a:gd name="T13" fmla="*/ 28 h 37"/>
                <a:gd name="T14" fmla="*/ 28 w 33"/>
                <a:gd name="T15" fmla="*/ 28 h 37"/>
                <a:gd name="T16" fmla="*/ 33 w 33"/>
                <a:gd name="T17" fmla="*/ 33 h 37"/>
                <a:gd name="T18" fmla="*/ 28 w 33"/>
                <a:gd name="T19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37">
                  <a:moveTo>
                    <a:pt x="28" y="37"/>
                  </a:moveTo>
                  <a:cubicBezTo>
                    <a:pt x="5" y="37"/>
                    <a:pt x="5" y="37"/>
                    <a:pt x="5" y="37"/>
                  </a:cubicBezTo>
                  <a:cubicBezTo>
                    <a:pt x="2" y="37"/>
                    <a:pt x="0" y="35"/>
                    <a:pt x="0" y="3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31" y="28"/>
                    <a:pt x="33" y="30"/>
                    <a:pt x="33" y="33"/>
                  </a:cubicBezTo>
                  <a:cubicBezTo>
                    <a:pt x="33" y="35"/>
                    <a:pt x="31" y="37"/>
                    <a:pt x="28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endParaRPr>
            </a:p>
          </p:txBody>
        </p:sp>
      </p:grpSp>
      <p:sp>
        <p:nvSpPr>
          <p:cNvPr id="27" name="Line 32"/>
          <p:cNvSpPr>
            <a:spLocks noChangeShapeType="1"/>
          </p:cNvSpPr>
          <p:nvPr/>
        </p:nvSpPr>
        <p:spPr bwMode="auto">
          <a:xfrm>
            <a:off x="1956947" y="4160382"/>
            <a:ext cx="0" cy="755650"/>
          </a:xfrm>
          <a:prstGeom prst="line">
            <a:avLst/>
          </a:prstGeom>
          <a:noFill/>
          <a:ln w="6350" cmpd="sng">
            <a:solidFill>
              <a:schemeClr val="bg1">
                <a:lumMod val="85000"/>
              </a:schemeClr>
            </a:solidFill>
            <a:prstDash val="solid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  <p:sp>
        <p:nvSpPr>
          <p:cNvPr id="28" name="Line 33"/>
          <p:cNvSpPr>
            <a:spLocks noChangeShapeType="1"/>
          </p:cNvSpPr>
          <p:nvPr/>
        </p:nvSpPr>
        <p:spPr bwMode="auto">
          <a:xfrm>
            <a:off x="4827782" y="4160382"/>
            <a:ext cx="0" cy="755650"/>
          </a:xfrm>
          <a:prstGeom prst="line">
            <a:avLst/>
          </a:prstGeom>
          <a:noFill/>
          <a:ln w="6350" cmpd="sng">
            <a:solidFill>
              <a:schemeClr val="bg1">
                <a:lumMod val="85000"/>
              </a:schemeClr>
            </a:solidFill>
            <a:prstDash val="solid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  <p:sp>
        <p:nvSpPr>
          <p:cNvPr id="29" name="Line 34"/>
          <p:cNvSpPr>
            <a:spLocks noChangeShapeType="1"/>
          </p:cNvSpPr>
          <p:nvPr/>
        </p:nvSpPr>
        <p:spPr bwMode="auto">
          <a:xfrm>
            <a:off x="7697982" y="4160382"/>
            <a:ext cx="0" cy="755650"/>
          </a:xfrm>
          <a:prstGeom prst="line">
            <a:avLst/>
          </a:prstGeom>
          <a:noFill/>
          <a:ln w="6350" cmpd="sng">
            <a:solidFill>
              <a:schemeClr val="bg1">
                <a:lumMod val="85000"/>
              </a:schemeClr>
            </a:solidFill>
            <a:prstDash val="solid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  <p:sp>
        <p:nvSpPr>
          <p:cNvPr id="30" name="Line 35"/>
          <p:cNvSpPr>
            <a:spLocks noChangeShapeType="1"/>
          </p:cNvSpPr>
          <p:nvPr/>
        </p:nvSpPr>
        <p:spPr bwMode="auto">
          <a:xfrm>
            <a:off x="3409192" y="2759572"/>
            <a:ext cx="0" cy="755650"/>
          </a:xfrm>
          <a:prstGeom prst="line">
            <a:avLst/>
          </a:prstGeom>
          <a:noFill/>
          <a:ln w="6350" cmpd="sng">
            <a:solidFill>
              <a:schemeClr val="bg1">
                <a:lumMod val="85000"/>
              </a:schemeClr>
            </a:solidFill>
            <a:prstDash val="solid"/>
            <a:round/>
            <a:head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  <p:sp>
        <p:nvSpPr>
          <p:cNvPr id="31" name="Line 36"/>
          <p:cNvSpPr>
            <a:spLocks noChangeShapeType="1"/>
          </p:cNvSpPr>
          <p:nvPr/>
        </p:nvSpPr>
        <p:spPr bwMode="auto">
          <a:xfrm>
            <a:off x="6260342" y="2759572"/>
            <a:ext cx="0" cy="755650"/>
          </a:xfrm>
          <a:prstGeom prst="line">
            <a:avLst/>
          </a:prstGeom>
          <a:noFill/>
          <a:ln w="6350" cmpd="sng">
            <a:solidFill>
              <a:schemeClr val="bg1">
                <a:lumMod val="85000"/>
              </a:schemeClr>
            </a:solidFill>
            <a:prstDash val="solid"/>
            <a:round/>
            <a:head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1428828" y="5140912"/>
            <a:ext cx="1460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0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1428828" y="5541022"/>
            <a:ext cx="2104373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点击此处添加您的文本内容，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注意字体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2844042" y="1533332"/>
            <a:ext cx="1460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0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2844042" y="1933442"/>
            <a:ext cx="2104373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点击此处添加您的文本内容，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注意字体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4218043" y="5124146"/>
            <a:ext cx="1460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0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4218043" y="5524256"/>
            <a:ext cx="2104373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点击此处添加您的文本内容，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注意字体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5688599" y="1458809"/>
            <a:ext cx="1460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0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5688599" y="1858919"/>
            <a:ext cx="2104373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点击此处添加您的文本内容，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注意字体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7062600" y="5111847"/>
            <a:ext cx="1460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0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7062600" y="5511957"/>
            <a:ext cx="2104373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点击此处添加您的文本内容，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注意字体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5" name="图片 44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7959343" y="1637771"/>
            <a:ext cx="5369555" cy="5369555"/>
          </a:xfrm>
          <a:prstGeom prst="rect">
            <a:avLst/>
          </a:prstGeom>
        </p:spPr>
      </p:pic>
    </p:spTree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407429" y="488852"/>
            <a:ext cx="5377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 </a:t>
            </a:r>
            <a:r>
              <a:rPr lang="zh-CN" alt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输入标题内容 </a:t>
            </a:r>
            <a:r>
              <a:rPr lang="en-US" altLang="zh-CN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endParaRPr lang="zh-CN" altLang="en-US" sz="3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5247026" y="1996133"/>
            <a:ext cx="7075088" cy="471672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335941" y="2528930"/>
            <a:ext cx="29312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4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4400" b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494971" y="3439675"/>
            <a:ext cx="1480457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1335941" y="3670512"/>
            <a:ext cx="4394127" cy="1745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您的文本内容，注意字体大小及文字数量，注意整体文本的协调美观。点击此处添加您的文本内容，注意字体大小及文字数量，注意整体文本的协调美观。点击此处添加您的文本内容，注意字体大小及文字数量，注意整体文本的协调美观。</a:t>
            </a:r>
            <a:endParaRPr lang="zh-CN" altLang="en-US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 animBg="1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407429" y="488852"/>
            <a:ext cx="5377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 </a:t>
            </a:r>
            <a:r>
              <a:rPr lang="zh-CN" alt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输入标题内容 </a:t>
            </a:r>
            <a:r>
              <a:rPr lang="en-US" altLang="zh-CN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endParaRPr lang="zh-CN" altLang="en-US" sz="3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任意多边形: 形状 2"/>
          <p:cNvSpPr/>
          <p:nvPr/>
        </p:nvSpPr>
        <p:spPr>
          <a:xfrm>
            <a:off x="1429656" y="3224517"/>
            <a:ext cx="9826171" cy="1600026"/>
          </a:xfrm>
          <a:custGeom>
            <a:avLst/>
            <a:gdLst>
              <a:gd name="connsiteX0" fmla="*/ 0 w 9652000"/>
              <a:gd name="connsiteY0" fmla="*/ 1089820 h 1089820"/>
              <a:gd name="connsiteX1" fmla="*/ 1306286 w 9652000"/>
              <a:gd name="connsiteY1" fmla="*/ 1249 h 1089820"/>
              <a:gd name="connsiteX2" fmla="*/ 3889829 w 9652000"/>
              <a:gd name="connsiteY2" fmla="*/ 857592 h 1089820"/>
              <a:gd name="connsiteX3" fmla="*/ 7286172 w 9652000"/>
              <a:gd name="connsiteY3" fmla="*/ 131877 h 1089820"/>
              <a:gd name="connsiteX4" fmla="*/ 9652000 w 9652000"/>
              <a:gd name="connsiteY4" fmla="*/ 509249 h 1089820"/>
              <a:gd name="connsiteX0-1" fmla="*/ 0 w 9652000"/>
              <a:gd name="connsiteY0-2" fmla="*/ 1090784 h 1352338"/>
              <a:gd name="connsiteX1-3" fmla="*/ 1306286 w 9652000"/>
              <a:gd name="connsiteY1-4" fmla="*/ 2213 h 1352338"/>
              <a:gd name="connsiteX2-5" fmla="*/ 4615544 w 9652000"/>
              <a:gd name="connsiteY2-6" fmla="*/ 1352042 h 1352338"/>
              <a:gd name="connsiteX3-7" fmla="*/ 7286172 w 9652000"/>
              <a:gd name="connsiteY3-8" fmla="*/ 132841 h 1352338"/>
              <a:gd name="connsiteX4-9" fmla="*/ 9652000 w 9652000"/>
              <a:gd name="connsiteY4-10" fmla="*/ 510213 h 1352338"/>
              <a:gd name="connsiteX0-11" fmla="*/ 0 w 9652000"/>
              <a:gd name="connsiteY0-12" fmla="*/ 1339281 h 1601461"/>
              <a:gd name="connsiteX1-13" fmla="*/ 1306286 w 9652000"/>
              <a:gd name="connsiteY1-14" fmla="*/ 250710 h 1601461"/>
              <a:gd name="connsiteX2-15" fmla="*/ 4615544 w 9652000"/>
              <a:gd name="connsiteY2-16" fmla="*/ 1600539 h 1601461"/>
              <a:gd name="connsiteX3-17" fmla="*/ 7387772 w 9652000"/>
              <a:gd name="connsiteY3-18" fmla="*/ 3966 h 1601461"/>
              <a:gd name="connsiteX4-19" fmla="*/ 9652000 w 9652000"/>
              <a:gd name="connsiteY4-20" fmla="*/ 758710 h 1601461"/>
              <a:gd name="connsiteX0-21" fmla="*/ 0 w 9826171"/>
              <a:gd name="connsiteY0-22" fmla="*/ 1337846 h 1600026"/>
              <a:gd name="connsiteX1-23" fmla="*/ 1306286 w 9826171"/>
              <a:gd name="connsiteY1-24" fmla="*/ 249275 h 1600026"/>
              <a:gd name="connsiteX2-25" fmla="*/ 4615544 w 9826171"/>
              <a:gd name="connsiteY2-26" fmla="*/ 1599104 h 1600026"/>
              <a:gd name="connsiteX3-27" fmla="*/ 7387772 w 9826171"/>
              <a:gd name="connsiteY3-28" fmla="*/ 2531 h 1600026"/>
              <a:gd name="connsiteX4-29" fmla="*/ 9826171 w 9826171"/>
              <a:gd name="connsiteY4-30" fmla="*/ 1120133 h 160002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826171" h="1600026">
                <a:moveTo>
                  <a:pt x="0" y="1337846"/>
                </a:moveTo>
                <a:cubicBezTo>
                  <a:pt x="328990" y="812913"/>
                  <a:pt x="537029" y="205732"/>
                  <a:pt x="1306286" y="249275"/>
                </a:cubicBezTo>
                <a:cubicBezTo>
                  <a:pt x="2075543" y="292818"/>
                  <a:pt x="3601963" y="1640228"/>
                  <a:pt x="4615544" y="1599104"/>
                </a:cubicBezTo>
                <a:cubicBezTo>
                  <a:pt x="5629125" y="1557980"/>
                  <a:pt x="6427410" y="60588"/>
                  <a:pt x="7387772" y="2531"/>
                </a:cubicBezTo>
                <a:cubicBezTo>
                  <a:pt x="8348134" y="-55526"/>
                  <a:pt x="9123438" y="902418"/>
                  <a:pt x="9826171" y="1120133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泪滴形 4"/>
          <p:cNvSpPr/>
          <p:nvPr/>
        </p:nvSpPr>
        <p:spPr>
          <a:xfrm>
            <a:off x="2061027" y="3051310"/>
            <a:ext cx="1016000" cy="1016000"/>
          </a:xfrm>
          <a:prstGeom prst="teardrop">
            <a:avLst/>
          </a:prstGeom>
          <a:solidFill>
            <a:srgbClr val="E39C4D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729113" y="3266922"/>
            <a:ext cx="16798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3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泪滴形 8"/>
          <p:cNvSpPr/>
          <p:nvPr/>
        </p:nvSpPr>
        <p:spPr>
          <a:xfrm>
            <a:off x="5464627" y="4197363"/>
            <a:ext cx="1016000" cy="1016000"/>
          </a:xfrm>
          <a:prstGeom prst="teardrop">
            <a:avLst/>
          </a:prstGeom>
          <a:solidFill>
            <a:srgbClr val="E39C4D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5132713" y="4412975"/>
            <a:ext cx="16798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3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泪滴形 12"/>
          <p:cNvSpPr/>
          <p:nvPr/>
        </p:nvSpPr>
        <p:spPr>
          <a:xfrm>
            <a:off x="8421712" y="2835697"/>
            <a:ext cx="1016000" cy="1016000"/>
          </a:xfrm>
          <a:prstGeom prst="teardrop">
            <a:avLst/>
          </a:prstGeom>
          <a:solidFill>
            <a:srgbClr val="E39C4D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8089798" y="3051309"/>
            <a:ext cx="16798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3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792857" y="4466838"/>
            <a:ext cx="1460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0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571341" y="4997750"/>
            <a:ext cx="1995371" cy="1185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点击此处添加您的文本内容，注意字体大小及文字数量，注意整体文本的协调美观。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142854" y="2081405"/>
            <a:ext cx="1460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0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921338" y="2612317"/>
            <a:ext cx="1995371" cy="1185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点击此处添加您的文本内容，注意字体大小及文字数量，注意整体文本的协调美观。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8202455" y="4227443"/>
            <a:ext cx="1460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0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7980939" y="4758355"/>
            <a:ext cx="1995371" cy="1185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点击此处添加您的文本内容，注意字体大小及文字数量，注意整体文本的协调美观。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  <p:bldP spid="7" grpId="0"/>
      <p:bldP spid="9" grpId="0" animBg="1"/>
      <p:bldP spid="11" grpId="0"/>
      <p:bldP spid="13" grpId="0" animBg="1"/>
      <p:bldP spid="15" grpId="0"/>
      <p:bldP spid="17" grpId="0"/>
      <p:bldP spid="19" grpId="0"/>
      <p:bldP spid="21" grpId="0"/>
      <p:bldP spid="23" grpId="0"/>
      <p:bldP spid="25" grpId="0"/>
      <p:bldP spid="2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/>
          <a:srcRect l="79591" t="23795" r="126" b="16928"/>
          <a:stretch>
            <a:fillRect/>
          </a:stretch>
        </p:blipFill>
        <p:spPr>
          <a:xfrm flipH="1">
            <a:off x="-3" y="0"/>
            <a:ext cx="12191999" cy="6858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2"/>
          <a:srcRect l="16918" t="217" r="61161" b="65626"/>
          <a:stretch>
            <a:fillRect/>
          </a:stretch>
        </p:blipFill>
        <p:spPr>
          <a:xfrm>
            <a:off x="8940796" y="0"/>
            <a:ext cx="3251200" cy="685799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screen"/>
          <a:srcRect l="13056" t="16662" r="35278" b="37408"/>
          <a:stretch>
            <a:fillRect/>
          </a:stretch>
        </p:blipFill>
        <p:spPr>
          <a:xfrm>
            <a:off x="6804161" y="1781311"/>
            <a:ext cx="3698280" cy="493154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/>
          <a:srcRect l="30555" t="78889" r="36110" b="15370"/>
          <a:stretch>
            <a:fillRect/>
          </a:stretch>
        </p:blipFill>
        <p:spPr>
          <a:xfrm>
            <a:off x="632742" y="1636688"/>
            <a:ext cx="3552871" cy="917825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794275" y="2495174"/>
            <a:ext cx="442425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6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PART 04</a:t>
            </a:r>
            <a:endParaRPr lang="zh-CN" altLang="en-US" sz="6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94275" y="3691569"/>
            <a:ext cx="53771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6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输入标题内容</a:t>
            </a:r>
            <a:endParaRPr lang="zh-CN" altLang="en-US" sz="6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847468" y="4795631"/>
            <a:ext cx="52015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zh-CN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General ppt template for Spring Festival</a:t>
            </a:r>
            <a:endParaRPr lang="zh-CN" alt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407429" y="488852"/>
            <a:ext cx="5377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 </a:t>
            </a:r>
            <a:r>
              <a:rPr lang="zh-CN" alt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输入标题内容 </a:t>
            </a:r>
            <a:r>
              <a:rPr lang="en-US" altLang="zh-CN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endParaRPr lang="zh-CN" altLang="en-US" sz="3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649514" y="1073627"/>
            <a:ext cx="6001657" cy="6001657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251714" y="2242404"/>
            <a:ext cx="1460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0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634156" y="2773316"/>
            <a:ext cx="2695858" cy="905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点击此处添加您的文本内容，注意字体大小及文字数量，注意整体文本的协调美观。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251714" y="4470347"/>
            <a:ext cx="1460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0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634156" y="5001259"/>
            <a:ext cx="2695858" cy="905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点击此处添加您的文本内容，注意字体大小及文字数量，注意整体文本的协调美观。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/>
          <a:srcRect l="79591" t="23795" r="126" b="16928"/>
          <a:stretch>
            <a:fillRect/>
          </a:stretch>
        </p:blipFill>
        <p:spPr>
          <a:xfrm flipH="1">
            <a:off x="-3" y="0"/>
            <a:ext cx="12191999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/>
          <a:srcRect l="10575" t="28249" r="5178" b="36956"/>
          <a:stretch>
            <a:fillRect/>
          </a:stretch>
        </p:blipFill>
        <p:spPr>
          <a:xfrm>
            <a:off x="1" y="1"/>
            <a:ext cx="8650514" cy="489100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57121" y="2539703"/>
            <a:ext cx="5116286" cy="5116286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6625877" y="1461230"/>
            <a:ext cx="4049276" cy="923330"/>
            <a:chOff x="5841484" y="2091562"/>
            <a:chExt cx="4049276" cy="923330"/>
          </a:xfrm>
        </p:grpSpPr>
        <p:sp>
          <p:nvSpPr>
            <p:cNvPr id="10" name="文本框 9"/>
            <p:cNvSpPr txBox="1"/>
            <p:nvPr/>
          </p:nvSpPr>
          <p:spPr>
            <a:xfrm>
              <a:off x="5841484" y="2091562"/>
              <a:ext cx="88036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400" i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汉仪力量黑简" panose="00020600040101010101" pitchFamily="18" charset="-122"/>
                  <a:ea typeface="汉仪力量黑简" panose="00020600040101010101" pitchFamily="18" charset="-122"/>
                </a:rPr>
                <a:t>01</a:t>
              </a:r>
              <a:endParaRPr lang="zh-CN" altLang="en-US" sz="5400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力量黑简" panose="00020600040101010101" pitchFamily="18" charset="-122"/>
                <a:ea typeface="汉仪力量黑简" panose="00020600040101010101" pitchFamily="18" charset="-122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6913652" y="2291617"/>
              <a:ext cx="26979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输入标题内容</a:t>
              </a:r>
              <a:endPara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4" name="直接连接符 13"/>
            <p:cNvCxnSpPr/>
            <p:nvPr/>
          </p:nvCxnSpPr>
          <p:spPr>
            <a:xfrm>
              <a:off x="6721853" y="2887980"/>
              <a:ext cx="3168907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/>
        </p:nvGrpSpPr>
        <p:grpSpPr>
          <a:xfrm>
            <a:off x="6625877" y="2615392"/>
            <a:ext cx="4049276" cy="923330"/>
            <a:chOff x="5841484" y="2091562"/>
            <a:chExt cx="4049276" cy="923330"/>
          </a:xfrm>
        </p:grpSpPr>
        <p:sp>
          <p:nvSpPr>
            <p:cNvPr id="17" name="文本框 16"/>
            <p:cNvSpPr txBox="1"/>
            <p:nvPr/>
          </p:nvSpPr>
          <p:spPr>
            <a:xfrm>
              <a:off x="5841484" y="2091562"/>
              <a:ext cx="88036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400" i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汉仪力量黑简" panose="00020600040101010101" pitchFamily="18" charset="-122"/>
                  <a:ea typeface="汉仪力量黑简" panose="00020600040101010101" pitchFamily="18" charset="-122"/>
                </a:rPr>
                <a:t>02</a:t>
              </a:r>
              <a:endParaRPr lang="zh-CN" altLang="en-US" sz="5400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力量黑简" panose="00020600040101010101" pitchFamily="18" charset="-122"/>
                <a:ea typeface="汉仪力量黑简" panose="00020600040101010101" pitchFamily="18" charset="-122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6913652" y="2291617"/>
              <a:ext cx="26979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输入标题内容</a:t>
              </a:r>
              <a:endPara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9" name="直接连接符 18"/>
            <p:cNvCxnSpPr/>
            <p:nvPr/>
          </p:nvCxnSpPr>
          <p:spPr>
            <a:xfrm>
              <a:off x="6721853" y="2887980"/>
              <a:ext cx="3168907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组合 19"/>
          <p:cNvGrpSpPr/>
          <p:nvPr/>
        </p:nvGrpSpPr>
        <p:grpSpPr>
          <a:xfrm>
            <a:off x="6625877" y="3800019"/>
            <a:ext cx="4049276" cy="923330"/>
            <a:chOff x="5841484" y="2091562"/>
            <a:chExt cx="4049276" cy="923330"/>
          </a:xfrm>
        </p:grpSpPr>
        <p:sp>
          <p:nvSpPr>
            <p:cNvPr id="21" name="文本框 20"/>
            <p:cNvSpPr txBox="1"/>
            <p:nvPr/>
          </p:nvSpPr>
          <p:spPr>
            <a:xfrm>
              <a:off x="5841484" y="2091562"/>
              <a:ext cx="88036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400" i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汉仪力量黑简" panose="00020600040101010101" pitchFamily="18" charset="-122"/>
                  <a:ea typeface="汉仪力量黑简" panose="00020600040101010101" pitchFamily="18" charset="-122"/>
                </a:rPr>
                <a:t>03</a:t>
              </a:r>
              <a:endParaRPr lang="zh-CN" altLang="en-US" sz="5400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力量黑简" panose="00020600040101010101" pitchFamily="18" charset="-122"/>
                <a:ea typeface="汉仪力量黑简" panose="00020600040101010101" pitchFamily="18" charset="-122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6913652" y="2291617"/>
              <a:ext cx="26979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输入标题内容</a:t>
              </a:r>
              <a:endPara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23" name="直接连接符 22"/>
            <p:cNvCxnSpPr/>
            <p:nvPr/>
          </p:nvCxnSpPr>
          <p:spPr>
            <a:xfrm>
              <a:off x="6721853" y="2887980"/>
              <a:ext cx="3168907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组合 23"/>
          <p:cNvGrpSpPr/>
          <p:nvPr/>
        </p:nvGrpSpPr>
        <p:grpSpPr>
          <a:xfrm>
            <a:off x="6625877" y="5041170"/>
            <a:ext cx="4049276" cy="923330"/>
            <a:chOff x="5841484" y="2091562"/>
            <a:chExt cx="4049276" cy="923330"/>
          </a:xfrm>
        </p:grpSpPr>
        <p:sp>
          <p:nvSpPr>
            <p:cNvPr id="25" name="文本框 24"/>
            <p:cNvSpPr txBox="1"/>
            <p:nvPr/>
          </p:nvSpPr>
          <p:spPr>
            <a:xfrm>
              <a:off x="5841484" y="2091562"/>
              <a:ext cx="88036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400" i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汉仪力量黑简" panose="00020600040101010101" pitchFamily="18" charset="-122"/>
                  <a:ea typeface="汉仪力量黑简" panose="00020600040101010101" pitchFamily="18" charset="-122"/>
                </a:rPr>
                <a:t>04</a:t>
              </a:r>
              <a:endParaRPr lang="zh-CN" altLang="en-US" sz="5400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力量黑简" panose="00020600040101010101" pitchFamily="18" charset="-122"/>
                <a:ea typeface="汉仪力量黑简" panose="00020600040101010101" pitchFamily="18" charset="-122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6913652" y="2291617"/>
              <a:ext cx="26979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输入标题内容</a:t>
              </a:r>
              <a:endPara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27" name="直接连接符 26"/>
            <p:cNvCxnSpPr/>
            <p:nvPr/>
          </p:nvCxnSpPr>
          <p:spPr>
            <a:xfrm>
              <a:off x="6721853" y="2887980"/>
              <a:ext cx="3168907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文本框 28"/>
          <p:cNvSpPr txBox="1"/>
          <p:nvPr/>
        </p:nvSpPr>
        <p:spPr>
          <a:xfrm rot="16200000">
            <a:off x="3691329" y="3295335"/>
            <a:ext cx="26979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9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9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9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9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407429" y="488852"/>
            <a:ext cx="5377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 </a:t>
            </a:r>
            <a:r>
              <a:rPr lang="zh-CN" alt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输入标题内容 </a:t>
            </a:r>
            <a:r>
              <a:rPr lang="en-US" altLang="zh-CN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endParaRPr lang="zh-CN" altLang="en-US" sz="3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3864833" y="1701800"/>
            <a:ext cx="4368806" cy="4368806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054198" y="2225614"/>
            <a:ext cx="1460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0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054198" y="2625724"/>
            <a:ext cx="2718208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点击此处添加您的文本内容，注意字体大小及文字数量，注意整体文本的协调美观。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054198" y="4428641"/>
            <a:ext cx="1460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0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054198" y="4828751"/>
            <a:ext cx="2718208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点击此处添加您的文本内容，注意字体大小及文字数量，注意整体文本的协调美观。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434084" y="2254858"/>
            <a:ext cx="1460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0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176619" y="2654968"/>
            <a:ext cx="2718208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点击此处添加您的文本内容，注意字体大小及文字数量，注意整体文本的协调美观。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404090" y="4472399"/>
            <a:ext cx="1460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0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146625" y="4872509"/>
            <a:ext cx="2718208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点击此处添加您的文本内容，注意字体大小及文字数量，注意整体文本的协调美观。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407429" y="488852"/>
            <a:ext cx="5377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 </a:t>
            </a:r>
            <a:r>
              <a:rPr lang="zh-CN" alt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输入标题内容 </a:t>
            </a:r>
            <a:r>
              <a:rPr lang="en-US" altLang="zh-CN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endParaRPr lang="zh-CN" altLang="en-US" sz="3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631081" y="2583542"/>
            <a:ext cx="5042843" cy="468085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screen"/>
          <a:srcRect l="30555" t="78889" r="36110" b="15370"/>
          <a:stretch>
            <a:fillRect/>
          </a:stretch>
        </p:blipFill>
        <p:spPr>
          <a:xfrm>
            <a:off x="1874308" y="2072118"/>
            <a:ext cx="2556387" cy="6604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095999" y="2183432"/>
            <a:ext cx="2216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0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095999" y="2583542"/>
            <a:ext cx="4124863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点击此处添加您的文本内容，注意字体大小及文字数量，注意整体文本的协调美观。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095999" y="3408793"/>
            <a:ext cx="2216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0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095999" y="3808903"/>
            <a:ext cx="4124863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点击此处添加您的文本内容，注意字体大小及文字数量，注意整体文本的协调美观。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6016239" y="5027974"/>
            <a:ext cx="1320800" cy="1132114"/>
            <a:chOff x="6016239" y="5027974"/>
            <a:chExt cx="1320800" cy="1132114"/>
          </a:xfrm>
        </p:grpSpPr>
        <p:sp>
          <p:nvSpPr>
            <p:cNvPr id="27" name="矩形: 圆角 26"/>
            <p:cNvSpPr/>
            <p:nvPr/>
          </p:nvSpPr>
          <p:spPr>
            <a:xfrm>
              <a:off x="6016239" y="5027974"/>
              <a:ext cx="1320800" cy="1132114"/>
            </a:xfrm>
            <a:prstGeom prst="round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6284240" y="5247398"/>
              <a:ext cx="88329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spc="3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</a:t>
              </a:r>
              <a:endParaRPr lang="en-US" altLang="zh-CN" sz="2000" b="1" spc="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2000" b="1" spc="3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endParaRPr lang="zh-CN" altLang="en-US" sz="20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7881325" y="5027974"/>
            <a:ext cx="1320800" cy="1132114"/>
            <a:chOff x="7881325" y="5027974"/>
            <a:chExt cx="1320800" cy="1132114"/>
          </a:xfrm>
        </p:grpSpPr>
        <p:sp>
          <p:nvSpPr>
            <p:cNvPr id="29" name="矩形: 圆角 28"/>
            <p:cNvSpPr/>
            <p:nvPr/>
          </p:nvSpPr>
          <p:spPr>
            <a:xfrm>
              <a:off x="7881325" y="5027974"/>
              <a:ext cx="1320800" cy="1132114"/>
            </a:xfrm>
            <a:prstGeom prst="round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8149326" y="5240088"/>
              <a:ext cx="88329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spc="3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</a:t>
              </a:r>
              <a:endParaRPr lang="en-US" altLang="zh-CN" sz="2000" b="1" spc="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2000" b="1" spc="3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endParaRPr lang="zh-CN" altLang="en-US" sz="20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9746411" y="5035284"/>
            <a:ext cx="1320800" cy="1132114"/>
            <a:chOff x="9746411" y="5035284"/>
            <a:chExt cx="1320800" cy="1132114"/>
          </a:xfrm>
        </p:grpSpPr>
        <p:sp>
          <p:nvSpPr>
            <p:cNvPr id="31" name="矩形: 圆角 30"/>
            <p:cNvSpPr/>
            <p:nvPr/>
          </p:nvSpPr>
          <p:spPr>
            <a:xfrm>
              <a:off x="9746411" y="5035284"/>
              <a:ext cx="1320800" cy="1132114"/>
            </a:xfrm>
            <a:prstGeom prst="round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10072469" y="5240088"/>
              <a:ext cx="88329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spc="3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</a:t>
              </a:r>
              <a:endParaRPr lang="en-US" altLang="zh-CN" sz="2000" b="1" spc="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2000" b="1" spc="3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endParaRPr lang="zh-CN" altLang="en-US" sz="20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 cstate="screen"/>
          <a:srcRect l="-1" r="-776" b="35922"/>
          <a:stretch>
            <a:fillRect/>
          </a:stretch>
        </p:blipFill>
        <p:spPr>
          <a:xfrm>
            <a:off x="-2" y="0"/>
            <a:ext cx="6565902" cy="571532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 cstate="screen"/>
          <a:srcRect l="4888" t="14135" r="126" b="16928"/>
          <a:stretch>
            <a:fillRect/>
          </a:stretch>
        </p:blipFill>
        <p:spPr>
          <a:xfrm>
            <a:off x="19081" y="-609600"/>
            <a:ext cx="7605488" cy="74676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/>
          <a:srcRect l="79591" t="14135" r="126" b="16928"/>
          <a:stretch>
            <a:fillRect/>
          </a:stretch>
        </p:blipFill>
        <p:spPr>
          <a:xfrm flipH="1">
            <a:off x="7605484" y="-609600"/>
            <a:ext cx="4586515" cy="74676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 cstate="screen"/>
          <a:srcRect l="13056" t="16662" r="35278" b="37408"/>
          <a:stretch>
            <a:fillRect/>
          </a:stretch>
        </p:blipFill>
        <p:spPr>
          <a:xfrm>
            <a:off x="1169831" y="1393377"/>
            <a:ext cx="3698280" cy="493154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5" cstate="screen"/>
          <a:srcRect l="13611" t="63704" r="19166" b="20317"/>
          <a:stretch>
            <a:fillRect/>
          </a:stretch>
        </p:blipFill>
        <p:spPr>
          <a:xfrm>
            <a:off x="4768891" y="2213632"/>
            <a:ext cx="6785427" cy="2419349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6" cstate="screen"/>
          <a:srcRect l="30555" t="78889" r="36110" b="15370"/>
          <a:stretch>
            <a:fillRect/>
          </a:stretch>
        </p:blipFill>
        <p:spPr>
          <a:xfrm>
            <a:off x="5049097" y="1883432"/>
            <a:ext cx="2556387" cy="66040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7" cstate="screen"/>
          <a:srcRect l="62501" t="28891" r="7855" b="54441"/>
          <a:stretch>
            <a:fillRect/>
          </a:stretch>
        </p:blipFill>
        <p:spPr>
          <a:xfrm>
            <a:off x="10090309" y="395534"/>
            <a:ext cx="1624150" cy="1369766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5190511" y="4632981"/>
            <a:ext cx="6014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春运回家过年通用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模版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526966" y="2075132"/>
            <a:ext cx="367758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General ppt template for Spring Festival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5845628" y="5561519"/>
            <a:ext cx="1965478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讲课人：小Q</a:t>
            </a: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8645070" y="5561519"/>
            <a:ext cx="1965478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时间：</a:t>
            </a: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202X</a:t>
            </a: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.02</a:t>
            </a: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6" grpId="0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/>
          <a:srcRect l="79591" t="23795" r="126" b="16928"/>
          <a:stretch>
            <a:fillRect/>
          </a:stretch>
        </p:blipFill>
        <p:spPr>
          <a:xfrm flipH="1">
            <a:off x="-3" y="0"/>
            <a:ext cx="12191999" cy="6858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2"/>
          <a:srcRect l="16918" t="217" r="61161" b="65626"/>
          <a:stretch>
            <a:fillRect/>
          </a:stretch>
        </p:blipFill>
        <p:spPr>
          <a:xfrm>
            <a:off x="8940796" y="0"/>
            <a:ext cx="3251200" cy="685799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screen"/>
          <a:srcRect l="13056" t="16662" r="35278" b="37408"/>
          <a:stretch>
            <a:fillRect/>
          </a:stretch>
        </p:blipFill>
        <p:spPr>
          <a:xfrm>
            <a:off x="6804161" y="1781311"/>
            <a:ext cx="3698280" cy="493154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/>
          <a:srcRect l="30555" t="78889" r="36110" b="15370"/>
          <a:stretch>
            <a:fillRect/>
          </a:stretch>
        </p:blipFill>
        <p:spPr>
          <a:xfrm>
            <a:off x="632742" y="1636688"/>
            <a:ext cx="3552871" cy="917825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794275" y="2495174"/>
            <a:ext cx="442425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6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PART 01</a:t>
            </a:r>
            <a:endParaRPr lang="zh-CN" altLang="en-US" sz="6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94275" y="3725538"/>
            <a:ext cx="53771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6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输入标题内容</a:t>
            </a:r>
            <a:endParaRPr lang="zh-CN" altLang="en-US" sz="6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847468" y="4795631"/>
            <a:ext cx="52015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zh-CN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General ppt template for Spring Festival</a:t>
            </a:r>
            <a:endParaRPr lang="zh-CN" alt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493480" y="1575799"/>
            <a:ext cx="4793349" cy="4793349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407429" y="488852"/>
            <a:ext cx="5377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 </a:t>
            </a:r>
            <a:r>
              <a:rPr lang="zh-CN" alt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输入标题内容 </a:t>
            </a:r>
            <a:r>
              <a:rPr lang="en-US" altLang="zh-CN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endParaRPr lang="zh-CN" altLang="en-US" sz="3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5647871" y="2266368"/>
            <a:ext cx="4477901" cy="841608"/>
            <a:chOff x="6184900" y="2208311"/>
            <a:chExt cx="4477901" cy="841608"/>
          </a:xfrm>
        </p:grpSpPr>
        <p:grpSp>
          <p:nvGrpSpPr>
            <p:cNvPr id="7" name="组合 6"/>
            <p:cNvGrpSpPr/>
            <p:nvPr/>
          </p:nvGrpSpPr>
          <p:grpSpPr>
            <a:xfrm>
              <a:off x="6184900" y="2362200"/>
              <a:ext cx="495300" cy="495300"/>
              <a:chOff x="6261100" y="2260600"/>
              <a:chExt cx="558800" cy="558800"/>
            </a:xfrm>
          </p:grpSpPr>
          <p:sp>
            <p:nvSpPr>
              <p:cNvPr id="10" name="椭圆 9"/>
              <p:cNvSpPr/>
              <p:nvPr/>
            </p:nvSpPr>
            <p:spPr>
              <a:xfrm>
                <a:off x="6261100" y="2260600"/>
                <a:ext cx="558800" cy="558800"/>
              </a:xfrm>
              <a:prstGeom prst="ellipse">
                <a:avLst/>
              </a:prstGeom>
              <a:solidFill>
                <a:srgbClr val="E39C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" name="箭头: V 形 10"/>
              <p:cNvSpPr/>
              <p:nvPr/>
            </p:nvSpPr>
            <p:spPr>
              <a:xfrm>
                <a:off x="6419850" y="2355850"/>
                <a:ext cx="241300" cy="368300"/>
              </a:xfrm>
              <a:prstGeom prst="chevron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8" name="TextBox 134"/>
            <p:cNvSpPr txBox="1"/>
            <p:nvPr/>
          </p:nvSpPr>
          <p:spPr>
            <a:xfrm>
              <a:off x="6820910" y="2619032"/>
              <a:ext cx="3841891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R="0" lvl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点击输入您的文字内容，用简洁的文字进行阐述，详细内容应在演说过程中用语言来表达</a:t>
              </a: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Rectangle 135"/>
            <p:cNvSpPr/>
            <p:nvPr/>
          </p:nvSpPr>
          <p:spPr>
            <a:xfrm>
              <a:off x="6820910" y="2208311"/>
              <a:ext cx="1538883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10287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请您编辑标题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718733" y="3487057"/>
            <a:ext cx="4477901" cy="841608"/>
            <a:chOff x="6184900" y="2208311"/>
            <a:chExt cx="4477901" cy="841608"/>
          </a:xfrm>
        </p:grpSpPr>
        <p:grpSp>
          <p:nvGrpSpPr>
            <p:cNvPr id="13" name="组合 12"/>
            <p:cNvGrpSpPr/>
            <p:nvPr/>
          </p:nvGrpSpPr>
          <p:grpSpPr>
            <a:xfrm>
              <a:off x="6184900" y="2362200"/>
              <a:ext cx="495300" cy="495300"/>
              <a:chOff x="6261100" y="2260600"/>
              <a:chExt cx="558800" cy="558800"/>
            </a:xfrm>
          </p:grpSpPr>
          <p:sp>
            <p:nvSpPr>
              <p:cNvPr id="16" name="椭圆 15"/>
              <p:cNvSpPr/>
              <p:nvPr/>
            </p:nvSpPr>
            <p:spPr>
              <a:xfrm>
                <a:off x="6261100" y="2260600"/>
                <a:ext cx="558800" cy="558800"/>
              </a:xfrm>
              <a:prstGeom prst="ellipse">
                <a:avLst/>
              </a:prstGeom>
              <a:solidFill>
                <a:srgbClr val="E39C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7" name="箭头: V 形 16"/>
              <p:cNvSpPr/>
              <p:nvPr/>
            </p:nvSpPr>
            <p:spPr>
              <a:xfrm>
                <a:off x="6419850" y="2355850"/>
                <a:ext cx="241300" cy="368300"/>
              </a:xfrm>
              <a:prstGeom prst="chevron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4" name="TextBox 134"/>
            <p:cNvSpPr txBox="1"/>
            <p:nvPr/>
          </p:nvSpPr>
          <p:spPr>
            <a:xfrm>
              <a:off x="6820910" y="2619032"/>
              <a:ext cx="3841891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R="0" lvl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点击输入您的文字内容，用简洁的文字进行阐述，详细内容应在演说过程中用语言来表达</a:t>
              </a: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Rectangle 135"/>
            <p:cNvSpPr/>
            <p:nvPr/>
          </p:nvSpPr>
          <p:spPr>
            <a:xfrm>
              <a:off x="6820910" y="2208311"/>
              <a:ext cx="1538883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10287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请您编辑标题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5718733" y="4810835"/>
            <a:ext cx="4477901" cy="841608"/>
            <a:chOff x="6184900" y="2208311"/>
            <a:chExt cx="4477901" cy="841608"/>
          </a:xfrm>
        </p:grpSpPr>
        <p:grpSp>
          <p:nvGrpSpPr>
            <p:cNvPr id="19" name="组合 18"/>
            <p:cNvGrpSpPr/>
            <p:nvPr/>
          </p:nvGrpSpPr>
          <p:grpSpPr>
            <a:xfrm>
              <a:off x="6184900" y="2362200"/>
              <a:ext cx="495300" cy="495300"/>
              <a:chOff x="6261100" y="2260600"/>
              <a:chExt cx="558800" cy="558800"/>
            </a:xfrm>
          </p:grpSpPr>
          <p:sp>
            <p:nvSpPr>
              <p:cNvPr id="22" name="椭圆 21"/>
              <p:cNvSpPr/>
              <p:nvPr/>
            </p:nvSpPr>
            <p:spPr>
              <a:xfrm>
                <a:off x="6261100" y="2260600"/>
                <a:ext cx="558800" cy="558800"/>
              </a:xfrm>
              <a:prstGeom prst="ellipse">
                <a:avLst/>
              </a:prstGeom>
              <a:solidFill>
                <a:srgbClr val="E39C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3" name="箭头: V 形 22"/>
              <p:cNvSpPr/>
              <p:nvPr/>
            </p:nvSpPr>
            <p:spPr>
              <a:xfrm>
                <a:off x="6419850" y="2355850"/>
                <a:ext cx="241300" cy="368300"/>
              </a:xfrm>
              <a:prstGeom prst="chevron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0" name="TextBox 134"/>
            <p:cNvSpPr txBox="1"/>
            <p:nvPr/>
          </p:nvSpPr>
          <p:spPr>
            <a:xfrm>
              <a:off x="6820910" y="2619032"/>
              <a:ext cx="3841891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R="0" lvl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点击输入您的文字内容，用简洁的文字进行阐述，详细内容应在演说过程中用语言来表达</a:t>
              </a: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Rectangle 135"/>
            <p:cNvSpPr/>
            <p:nvPr/>
          </p:nvSpPr>
          <p:spPr>
            <a:xfrm>
              <a:off x="6820910" y="2208311"/>
              <a:ext cx="1538883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10287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请您编辑标题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407429" y="488852"/>
            <a:ext cx="5377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 </a:t>
            </a:r>
            <a:r>
              <a:rPr lang="zh-CN" alt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输入标题内容 </a:t>
            </a:r>
            <a:r>
              <a:rPr lang="en-US" altLang="zh-CN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endParaRPr lang="zh-CN" altLang="en-US" sz="3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054198" y="2225614"/>
            <a:ext cx="1460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0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054198" y="2625724"/>
            <a:ext cx="2718208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点击此处添加您的文本内容，注意字体大小及文字数量，注意整体文本的协调美观。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054198" y="4428641"/>
            <a:ext cx="1460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0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054198" y="4828751"/>
            <a:ext cx="2718208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点击此处添加您的文本内容，注意字体大小及文字数量，注意整体文本的协调美观。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434084" y="2254858"/>
            <a:ext cx="1460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0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176619" y="2654968"/>
            <a:ext cx="2718208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点击此处添加您的文本内容，注意字体大小及文字数量，注意整体文本的协调美观。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404090" y="4472399"/>
            <a:ext cx="1460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0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146625" y="4872509"/>
            <a:ext cx="2718208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点击此处添加您的文本内容，注意字体大小及文字数量，注意整体文本的协调美观。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4199926" y="2225614"/>
            <a:ext cx="3429000" cy="3429000"/>
          </a:xfrm>
          <a:prstGeom prst="rect">
            <a:avLst/>
          </a:prstGeom>
        </p:spPr>
      </p:pic>
    </p:spTree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407429" y="488852"/>
            <a:ext cx="5377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 </a:t>
            </a:r>
            <a:r>
              <a:rPr lang="zh-CN" alt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输入标题内容 </a:t>
            </a:r>
            <a:r>
              <a:rPr lang="en-US" altLang="zh-CN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endParaRPr lang="zh-CN" altLang="en-US" sz="3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7224479" y="1401627"/>
            <a:ext cx="4967521" cy="4967521"/>
          </a:xfrm>
          <a:prstGeom prst="rect">
            <a:avLst/>
          </a:prstGeom>
        </p:spPr>
      </p:pic>
      <p:cxnSp>
        <p:nvCxnSpPr>
          <p:cNvPr id="6" name="直接连接符 5"/>
          <p:cNvCxnSpPr/>
          <p:nvPr/>
        </p:nvCxnSpPr>
        <p:spPr>
          <a:xfrm>
            <a:off x="986971" y="2979057"/>
            <a:ext cx="7239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箭头: 五边形 9"/>
          <p:cNvSpPr/>
          <p:nvPr/>
        </p:nvSpPr>
        <p:spPr>
          <a:xfrm rot="5400000">
            <a:off x="1504059" y="2285656"/>
            <a:ext cx="426566" cy="398224"/>
          </a:xfrm>
          <a:prstGeom prst="homePlate">
            <a:avLst/>
          </a:prstGeom>
          <a:solidFill>
            <a:srgbClr val="E39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986971" y="3382017"/>
            <a:ext cx="1460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0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986971" y="3976859"/>
            <a:ext cx="1616084" cy="1465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点击此处添加您的文本内容，注意字体大小及文字数量，注意整体文本的协调美观。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490685" y="3382017"/>
            <a:ext cx="1460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0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490685" y="3976859"/>
            <a:ext cx="1616084" cy="1465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点击此处添加您的文本内容，注意字体大小及文字数量，注意整体文本的协调美观。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896081" y="3382017"/>
            <a:ext cx="1460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0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896081" y="3976859"/>
            <a:ext cx="1616084" cy="1465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点击此处添加您的文本内容，注意字体大小及文字数量，注意整体文本的协调美观。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箭头: 五边形 20"/>
          <p:cNvSpPr/>
          <p:nvPr/>
        </p:nvSpPr>
        <p:spPr>
          <a:xfrm rot="5400000">
            <a:off x="4019993" y="2285656"/>
            <a:ext cx="426566" cy="398224"/>
          </a:xfrm>
          <a:prstGeom prst="homePlate">
            <a:avLst/>
          </a:prstGeom>
          <a:solidFill>
            <a:srgbClr val="E39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箭头: 五边形 22"/>
          <p:cNvSpPr/>
          <p:nvPr/>
        </p:nvSpPr>
        <p:spPr>
          <a:xfrm rot="5400000">
            <a:off x="6413169" y="2285656"/>
            <a:ext cx="426566" cy="398224"/>
          </a:xfrm>
          <a:prstGeom prst="homePlate">
            <a:avLst/>
          </a:prstGeom>
          <a:solidFill>
            <a:srgbClr val="E39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3" grpId="0"/>
      <p:bldP spid="14" grpId="0"/>
      <p:bldP spid="15" grpId="0"/>
      <p:bldP spid="16" grpId="0"/>
      <p:bldP spid="17" grpId="0"/>
      <p:bldP spid="18" grpId="0"/>
      <p:bldP spid="21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407429" y="488852"/>
            <a:ext cx="5377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 </a:t>
            </a:r>
            <a:r>
              <a:rPr lang="zh-CN" alt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输入标题内容 </a:t>
            </a:r>
            <a:r>
              <a:rPr lang="en-US" altLang="zh-CN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endParaRPr lang="zh-CN" altLang="en-US" sz="3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041264" y="2380816"/>
            <a:ext cx="1460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0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041264" y="2780926"/>
            <a:ext cx="2718208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点击此处添加您的文本内容，注意字体大小及文字数量，注意整体文本的协调美观。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041264" y="4519125"/>
            <a:ext cx="1460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0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041264" y="4919235"/>
            <a:ext cx="2718208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点击此处添加您的文本内容，注意字体大小及文字数量，注意整体文本的协调美观。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531950" y="2344304"/>
            <a:ext cx="1460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0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531950" y="2744414"/>
            <a:ext cx="2718208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点击此处添加您的文本内容，注意字体大小及文字数量，注意整体文本的协调美观。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531950" y="4494102"/>
            <a:ext cx="1460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0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531950" y="4894212"/>
            <a:ext cx="2718208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点击此处添加您的文本内容，注意字体大小及文字数量，注意整体文本的协调美观。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162892" y="1342928"/>
            <a:ext cx="5203371" cy="5203371"/>
          </a:xfrm>
          <a:prstGeom prst="rect">
            <a:avLst/>
          </a:prstGeom>
        </p:spPr>
      </p:pic>
    </p:spTree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/>
          <a:srcRect l="79591" t="23795" r="126" b="16928"/>
          <a:stretch>
            <a:fillRect/>
          </a:stretch>
        </p:blipFill>
        <p:spPr>
          <a:xfrm flipH="1">
            <a:off x="-3" y="0"/>
            <a:ext cx="12191999" cy="6858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2"/>
          <a:srcRect l="16918" t="217" r="61161" b="65626"/>
          <a:stretch>
            <a:fillRect/>
          </a:stretch>
        </p:blipFill>
        <p:spPr>
          <a:xfrm>
            <a:off x="8940796" y="0"/>
            <a:ext cx="3251200" cy="685799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screen"/>
          <a:srcRect l="13056" t="16662" r="35278" b="37408"/>
          <a:stretch>
            <a:fillRect/>
          </a:stretch>
        </p:blipFill>
        <p:spPr>
          <a:xfrm>
            <a:off x="6804161" y="1781311"/>
            <a:ext cx="3698280" cy="493154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/>
          <a:srcRect l="30555" t="78889" r="36110" b="15370"/>
          <a:stretch>
            <a:fillRect/>
          </a:stretch>
        </p:blipFill>
        <p:spPr>
          <a:xfrm>
            <a:off x="632742" y="1636688"/>
            <a:ext cx="3552871" cy="917825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794275" y="2495174"/>
            <a:ext cx="442425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6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PART 02</a:t>
            </a:r>
            <a:endParaRPr lang="zh-CN" altLang="en-US" sz="6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94275" y="3691569"/>
            <a:ext cx="53771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6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输入标题内容</a:t>
            </a:r>
            <a:endParaRPr lang="zh-CN" altLang="en-US" sz="6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847468" y="4795631"/>
            <a:ext cx="52015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zh-CN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General ppt template for Spring Festival</a:t>
            </a:r>
            <a:endParaRPr lang="zh-CN" alt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407429" y="488852"/>
            <a:ext cx="5377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 </a:t>
            </a:r>
            <a:r>
              <a:rPr lang="zh-CN" alt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输入标题内容 </a:t>
            </a:r>
            <a:r>
              <a:rPr lang="en-US" altLang="zh-CN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endParaRPr lang="zh-CN" altLang="en-US" sz="3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547237" y="2266368"/>
            <a:ext cx="4477901" cy="841608"/>
            <a:chOff x="6184900" y="2208311"/>
            <a:chExt cx="4477901" cy="841608"/>
          </a:xfrm>
        </p:grpSpPr>
        <p:grpSp>
          <p:nvGrpSpPr>
            <p:cNvPr id="4" name="组合 3"/>
            <p:cNvGrpSpPr/>
            <p:nvPr/>
          </p:nvGrpSpPr>
          <p:grpSpPr>
            <a:xfrm>
              <a:off x="6184900" y="2362200"/>
              <a:ext cx="495300" cy="495300"/>
              <a:chOff x="6261100" y="2260600"/>
              <a:chExt cx="558800" cy="558800"/>
            </a:xfrm>
          </p:grpSpPr>
          <p:sp>
            <p:nvSpPr>
              <p:cNvPr id="7" name="椭圆 6"/>
              <p:cNvSpPr/>
              <p:nvPr/>
            </p:nvSpPr>
            <p:spPr>
              <a:xfrm>
                <a:off x="6261100" y="2260600"/>
                <a:ext cx="558800" cy="558800"/>
              </a:xfrm>
              <a:prstGeom prst="ellipse">
                <a:avLst/>
              </a:prstGeom>
              <a:solidFill>
                <a:srgbClr val="E39C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" name="箭头: V 形 7"/>
              <p:cNvSpPr/>
              <p:nvPr/>
            </p:nvSpPr>
            <p:spPr>
              <a:xfrm>
                <a:off x="6419850" y="2355850"/>
                <a:ext cx="241300" cy="368300"/>
              </a:xfrm>
              <a:prstGeom prst="chevron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5" name="TextBox 134"/>
            <p:cNvSpPr txBox="1"/>
            <p:nvPr/>
          </p:nvSpPr>
          <p:spPr>
            <a:xfrm>
              <a:off x="6820910" y="2619032"/>
              <a:ext cx="3841891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R="0" lvl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点击输入您的文字内容，用简洁的文字进行阐述，详细内容应在演说过程中用语言来表达</a:t>
              </a: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" name="Rectangle 135"/>
            <p:cNvSpPr/>
            <p:nvPr/>
          </p:nvSpPr>
          <p:spPr>
            <a:xfrm>
              <a:off x="6820910" y="2208311"/>
              <a:ext cx="1538883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10287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请您编辑标题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618099" y="3487057"/>
            <a:ext cx="4477901" cy="841608"/>
            <a:chOff x="6184900" y="2208311"/>
            <a:chExt cx="4477901" cy="841608"/>
          </a:xfrm>
        </p:grpSpPr>
        <p:grpSp>
          <p:nvGrpSpPr>
            <p:cNvPr id="10" name="组合 9"/>
            <p:cNvGrpSpPr/>
            <p:nvPr/>
          </p:nvGrpSpPr>
          <p:grpSpPr>
            <a:xfrm>
              <a:off x="6184900" y="2362200"/>
              <a:ext cx="495300" cy="495300"/>
              <a:chOff x="6261100" y="2260600"/>
              <a:chExt cx="558800" cy="558800"/>
            </a:xfrm>
          </p:grpSpPr>
          <p:sp>
            <p:nvSpPr>
              <p:cNvPr id="13" name="椭圆 12"/>
              <p:cNvSpPr/>
              <p:nvPr/>
            </p:nvSpPr>
            <p:spPr>
              <a:xfrm>
                <a:off x="6261100" y="2260600"/>
                <a:ext cx="558800" cy="558800"/>
              </a:xfrm>
              <a:prstGeom prst="ellipse">
                <a:avLst/>
              </a:prstGeom>
              <a:solidFill>
                <a:srgbClr val="E39C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" name="箭头: V 形 13"/>
              <p:cNvSpPr/>
              <p:nvPr/>
            </p:nvSpPr>
            <p:spPr>
              <a:xfrm>
                <a:off x="6419850" y="2355850"/>
                <a:ext cx="241300" cy="368300"/>
              </a:xfrm>
              <a:prstGeom prst="chevron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1" name="TextBox 134"/>
            <p:cNvSpPr txBox="1"/>
            <p:nvPr/>
          </p:nvSpPr>
          <p:spPr>
            <a:xfrm>
              <a:off x="6820910" y="2619032"/>
              <a:ext cx="3841891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R="0" lvl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点击输入您的文字内容，用简洁的文字进行阐述，详细内容应在演说过程中用语言来表达</a:t>
              </a: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Rectangle 135"/>
            <p:cNvSpPr/>
            <p:nvPr/>
          </p:nvSpPr>
          <p:spPr>
            <a:xfrm>
              <a:off x="6820910" y="2208311"/>
              <a:ext cx="1538883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10287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请您编辑标题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618099" y="4810835"/>
            <a:ext cx="4477901" cy="841608"/>
            <a:chOff x="6184900" y="2208311"/>
            <a:chExt cx="4477901" cy="841608"/>
          </a:xfrm>
        </p:grpSpPr>
        <p:grpSp>
          <p:nvGrpSpPr>
            <p:cNvPr id="16" name="组合 15"/>
            <p:cNvGrpSpPr/>
            <p:nvPr/>
          </p:nvGrpSpPr>
          <p:grpSpPr>
            <a:xfrm>
              <a:off x="6184900" y="2362200"/>
              <a:ext cx="495300" cy="495300"/>
              <a:chOff x="6261100" y="2260600"/>
              <a:chExt cx="558800" cy="558800"/>
            </a:xfrm>
          </p:grpSpPr>
          <p:sp>
            <p:nvSpPr>
              <p:cNvPr id="19" name="椭圆 18"/>
              <p:cNvSpPr/>
              <p:nvPr/>
            </p:nvSpPr>
            <p:spPr>
              <a:xfrm>
                <a:off x="6261100" y="2260600"/>
                <a:ext cx="558800" cy="558800"/>
              </a:xfrm>
              <a:prstGeom prst="ellipse">
                <a:avLst/>
              </a:prstGeom>
              <a:solidFill>
                <a:srgbClr val="E39C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" name="箭头: V 形 19"/>
              <p:cNvSpPr/>
              <p:nvPr/>
            </p:nvSpPr>
            <p:spPr>
              <a:xfrm>
                <a:off x="6419850" y="2355850"/>
                <a:ext cx="241300" cy="368300"/>
              </a:xfrm>
              <a:prstGeom prst="chevron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7" name="TextBox 134"/>
            <p:cNvSpPr txBox="1"/>
            <p:nvPr/>
          </p:nvSpPr>
          <p:spPr>
            <a:xfrm>
              <a:off x="6820910" y="2619032"/>
              <a:ext cx="3841891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R="0" lvl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点击输入您的文字内容，用简洁的文字进行阐述，详细内容应在演说过程中用语言来表达</a:t>
              </a: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Rectangle 135"/>
            <p:cNvSpPr/>
            <p:nvPr/>
          </p:nvSpPr>
          <p:spPr>
            <a:xfrm>
              <a:off x="6820910" y="2208311"/>
              <a:ext cx="1538883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10287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请您编辑标题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22" name="图片 21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6473371" y="1205557"/>
            <a:ext cx="5050977" cy="5050977"/>
          </a:xfrm>
          <a:prstGeom prst="rect">
            <a:avLst/>
          </a:prstGeom>
        </p:spPr>
      </p:pic>
    </p:spTree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www.xq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2413</Words>
  <Application>WPS 演示</Application>
  <PresentationFormat>宽屏</PresentationFormat>
  <Paragraphs>292</Paragraphs>
  <Slides>22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5" baseType="lpstr">
      <vt:lpstr>Arial</vt:lpstr>
      <vt:lpstr>宋体</vt:lpstr>
      <vt:lpstr>Wingdings</vt:lpstr>
      <vt:lpstr>微软雅黑</vt:lpstr>
      <vt:lpstr>汉仪力量黑简</vt:lpstr>
      <vt:lpstr>黑体</vt:lpstr>
      <vt:lpstr>Arial Unicode MS</vt:lpstr>
      <vt:lpstr>Calibri</vt:lpstr>
      <vt:lpstr>Roboto</vt:lpstr>
      <vt:lpstr>字魂58号-创中黑</vt:lpstr>
      <vt:lpstr>等线</vt:lpstr>
      <vt:lpstr>Segoe Print</vt:lpstr>
      <vt:lpstr>www.xqppt.com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www.xqppt.com</dc:title>
  <dc:creator>小Q办公</dc:creator>
  <cp:lastModifiedBy> </cp:lastModifiedBy>
  <cp:revision>9</cp:revision>
  <dcterms:created xsi:type="dcterms:W3CDTF">2020-11-11T02:14:00Z</dcterms:created>
  <dcterms:modified xsi:type="dcterms:W3CDTF">2021-01-12T08:30:01Z</dcterms:modified>
  <cp:category/>
  <dc:description/>
  <cp:contentStatus/>
  <dc:identifier/>
  <cp:keywords/>
  <dc:language>utf-8</dc:language>
  <dc:subject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2052-11.1.0.10228</vt:lpwstr>
  </property>
</Properties>
</file>