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22"/>
  </p:notesMasterIdLst>
  <p:sldIdLst>
    <p:sldId id="327" r:id="rId3"/>
    <p:sldId id="324" r:id="rId4"/>
    <p:sldId id="312" r:id="rId5"/>
    <p:sldId id="311" r:id="rId6"/>
    <p:sldId id="310" r:id="rId7"/>
    <p:sldId id="381" r:id="rId8"/>
    <p:sldId id="382" r:id="rId9"/>
    <p:sldId id="300" r:id="rId10"/>
    <p:sldId id="308" r:id="rId11"/>
    <p:sldId id="380" r:id="rId12"/>
    <p:sldId id="383" r:id="rId13"/>
    <p:sldId id="299" r:id="rId14"/>
    <p:sldId id="384" r:id="rId15"/>
    <p:sldId id="325" r:id="rId16"/>
    <p:sldId id="385" r:id="rId17"/>
    <p:sldId id="294" r:id="rId18"/>
    <p:sldId id="265" r:id="rId19"/>
    <p:sldId id="326" r:id="rId20"/>
    <p:sldId id="386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3E26"/>
    <a:srgbClr val="405268"/>
    <a:srgbClr val="C0985A"/>
    <a:srgbClr val="3D4F64"/>
    <a:srgbClr val="C0B6FB"/>
    <a:srgbClr val="CFA9F7"/>
    <a:srgbClr val="C18EE6"/>
    <a:srgbClr val="A996DF"/>
    <a:srgbClr val="C1C4FA"/>
    <a:srgbClr val="B58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5262" autoAdjust="0"/>
  </p:normalViewPr>
  <p:slideViewPr>
    <p:cSldViewPr snapToGrid="0">
      <p:cViewPr>
        <p:scale>
          <a:sx n="33" d="100"/>
          <a:sy n="33" d="100"/>
        </p:scale>
        <p:origin x="-1974" y="-17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FZHei-B01S" panose="02010601030101010101" pitchFamily="2" charset="-122"/>
                <a:cs typeface="+mn-cs"/>
                <a:sym typeface="Arial" panose="020B0604020202020204" pitchFamily="34" charset="0"/>
              </a:defRPr>
            </a:pPr>
            <a:r>
              <a:rPr lang="zh-CN"/>
              <a:t>添加标题</a:t>
            </a:r>
          </a:p>
        </c:rich>
      </c:tx>
      <c:layout>
        <c:manualLayout>
          <c:xMode val="edge"/>
          <c:yMode val="edge"/>
          <c:x val="0.35789265899982098"/>
          <c:y val="3.46393174254314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FZHei-B01S" panose="02010601030101010101" pitchFamily="2" charset="-122"/>
              <a:cs typeface="+mn-cs"/>
              <a:sym typeface="Arial" panose="020B0604020202020204" pitchFamily="34" charset="0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D83E2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088-45A8-B68A-CA0452E9A6BB}"/>
              </c:ext>
            </c:extLst>
          </c:dPt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88-45A8-B68A-CA0452E9A6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D83E2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088-45A8-B68A-CA0452E9A6BB}"/>
              </c:ext>
            </c:extLst>
          </c:dPt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88-45A8-B68A-CA0452E9A6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D83E2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88-45A8-B68A-CA0452E9A6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1939584"/>
        <c:axId val="581941120"/>
      </c:barChart>
      <c:catAx>
        <c:axId val="58193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FZHei-B01S" panose="02010601030101010101" pitchFamily="2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581941120"/>
        <c:crosses val="autoZero"/>
        <c:auto val="1"/>
        <c:lblAlgn val="ctr"/>
        <c:lblOffset val="100"/>
        <c:noMultiLvlLbl val="0"/>
      </c:catAx>
      <c:valAx>
        <c:axId val="58194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FZHei-B01S" panose="02010601030101010101" pitchFamily="2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58193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FZHei-B01S" panose="02010601030101010101" pitchFamily="2" charset="-122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FZHei-B01S" panose="02010601030101010101" pitchFamily="2" charset="-122"/>
                <a:cs typeface="+mn-cs"/>
                <a:sym typeface="Arial" panose="020B0604020202020204" pitchFamily="34" charset="0"/>
              </a:defRPr>
            </a:pPr>
            <a:r>
              <a:rPr lang="zh-CN"/>
              <a:t>添加标题</a:t>
            </a:r>
          </a:p>
        </c:rich>
      </c:tx>
      <c:layout>
        <c:manualLayout>
          <c:xMode val="edge"/>
          <c:yMode val="edge"/>
          <c:x val="0.35789265899982098"/>
          <c:y val="3.46393174254314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FZHei-B01S" panose="02010601030101010101" pitchFamily="2" charset="-122"/>
              <a:cs typeface="+mn-cs"/>
              <a:sym typeface="Arial" panose="020B0604020202020204" pitchFamily="34" charset="0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D83E2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93-47AF-98E7-05D93A9D08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D83E2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293-47AF-98E7-05D93A9D084D}"/>
              </c:ext>
            </c:extLst>
          </c:dPt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93-47AF-98E7-05D93A9D084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D83E2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93-47AF-98E7-05D93A9D0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1950848"/>
        <c:axId val="582517888"/>
      </c:barChart>
      <c:catAx>
        <c:axId val="58195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FZHei-B01S" panose="02010601030101010101" pitchFamily="2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582517888"/>
        <c:crosses val="autoZero"/>
        <c:auto val="1"/>
        <c:lblAlgn val="ctr"/>
        <c:lblOffset val="100"/>
        <c:noMultiLvlLbl val="0"/>
      </c:catAx>
      <c:valAx>
        <c:axId val="58251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FZHei-B01S" panose="02010601030101010101" pitchFamily="2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58195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FZHei-B01S" panose="02010601030101010101" pitchFamily="2" charset="-122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FZHei-B01S" panose="02010601030101010101" pitchFamily="2" charset="-122"/>
                <a:cs typeface="+mn-cs"/>
                <a:sym typeface="Arial" panose="020B0604020202020204" pitchFamily="34" charset="0"/>
              </a:defRPr>
            </a:pPr>
            <a:r>
              <a:rPr lang="zh-CN"/>
              <a:t>添加标题</a:t>
            </a:r>
          </a:p>
        </c:rich>
      </c:tx>
      <c:layout>
        <c:manualLayout>
          <c:xMode val="edge"/>
          <c:yMode val="edge"/>
          <c:x val="0.35789265899982098"/>
          <c:y val="3.46393174254314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FZHei-B01S" panose="02010601030101010101" pitchFamily="2" charset="-122"/>
              <a:cs typeface="+mn-cs"/>
              <a:sym typeface="Arial" panose="020B0604020202020204" pitchFamily="34" charset="0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D83E2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BB-413E-B15C-61F16531A0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D83E2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BB-413E-B15C-61F16531A0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D83E2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BB-413E-B15C-61F16531A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9674752"/>
        <c:axId val="603586560"/>
      </c:barChart>
      <c:catAx>
        <c:axId val="58967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FZHei-B01S" panose="02010601030101010101" pitchFamily="2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603586560"/>
        <c:crosses val="autoZero"/>
        <c:auto val="1"/>
        <c:lblAlgn val="ctr"/>
        <c:lblOffset val="100"/>
        <c:noMultiLvlLbl val="0"/>
      </c:catAx>
      <c:valAx>
        <c:axId val="603586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FZHei-B01S" panose="02010601030101010101" pitchFamily="2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58967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FZHei-B01S" panose="02010601030101010101" pitchFamily="2" charset="-122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方正黑体简体" panose="02010601030101010101" pitchFamily="2" charset="-122"/>
                <a:ea typeface="方正黑体简体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方正黑体简体" panose="02010601030101010101" pitchFamily="2" charset="-122"/>
                <a:ea typeface="方正黑体简体" panose="02010601030101010101" pitchFamily="2" charset="-122"/>
              </a:defRPr>
            </a:lvl1pPr>
          </a:lstStyle>
          <a:p>
            <a:fld id="{AC903803-EDF7-4B43-A262-8798E66A8A4D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方正黑体简体" panose="02010601030101010101" pitchFamily="2" charset="-122"/>
                <a:ea typeface="方正黑体简体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方正黑体简体" panose="02010601030101010101" pitchFamily="2" charset="-122"/>
                <a:ea typeface="方正黑体简体" panose="02010601030101010101" pitchFamily="2" charset="-122"/>
              </a:defRPr>
            </a:lvl1pPr>
          </a:lstStyle>
          <a:p>
            <a:fld id="{56FBD784-468D-43CE-8EE0-A34D50BA37B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方正黑体简体" panose="02010601030101010101" pitchFamily="2" charset="-122"/>
        <a:ea typeface="方正黑体简体" panose="02010601030101010101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方正黑体简体" panose="02010601030101010101" pitchFamily="2" charset="-122"/>
        <a:ea typeface="方正黑体简体" panose="02010601030101010101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方正黑体简体" panose="02010601030101010101" pitchFamily="2" charset="-122"/>
        <a:ea typeface="方正黑体简体" panose="02010601030101010101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方正黑体简体" panose="02010601030101010101" pitchFamily="2" charset="-122"/>
        <a:ea typeface="方正黑体简体" panose="02010601030101010101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方正黑体简体" panose="02010601030101010101" pitchFamily="2" charset="-122"/>
        <a:ea typeface="方正黑体简体" panose="02010601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FBD784-468D-43CE-8EE0-A34D50BA37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BD784-468D-43CE-8EE0-A34D50BA37B0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FBD784-468D-43CE-8EE0-A34D50BA37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BD784-468D-43CE-8EE0-A34D50BA37B0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BD784-468D-43CE-8EE0-A34D50BA37B0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BD784-468D-43CE-8EE0-A34D50BA37B0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FBD784-468D-43CE-8EE0-A34D50BA37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BD784-468D-43CE-8EE0-A34D50BA37B0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BD784-468D-43CE-8EE0-A34D50BA37B0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BD784-468D-43CE-8EE0-A34D50BA37B0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FBD784-468D-43CE-8EE0-A34D50BA37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FBD784-468D-43CE-8EE0-A34D50BA37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FBD784-468D-43CE-8EE0-A34D50BA37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BD784-468D-43CE-8EE0-A34D50BA37B0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BD784-468D-43CE-8EE0-A34D50BA37B0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BD784-468D-43CE-8EE0-A34D50BA37B0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FBD784-468D-43CE-8EE0-A34D50BA37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BD784-468D-43CE-8EE0-A34D50BA37B0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BD784-468D-43CE-8EE0-A34D50BA37B0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zqiuyue"/>
          <p:cNvPicPr>
            <a:picLocks noChangeAspect="1"/>
          </p:cNvPicPr>
          <p:nvPr userDrawn="1"/>
        </p:nvPicPr>
        <p:blipFill>
          <a:blip r:embed="rId6"/>
          <a:srcRect l="104" t="86341" r="-104" b="11411"/>
          <a:stretch>
            <a:fillRect/>
          </a:stretch>
        </p:blipFill>
        <p:spPr>
          <a:xfrm>
            <a:off x="-10160" y="6502400"/>
            <a:ext cx="12212955" cy="3676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slow" advClick="0" advTm="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zqiuyue"/>
          <p:cNvPicPr>
            <a:picLocks noChangeAspect="1"/>
          </p:cNvPicPr>
          <p:nvPr userDrawn="1"/>
        </p:nvPicPr>
        <p:blipFill>
          <a:blip r:embed="rId6"/>
          <a:srcRect l="104" t="86341" r="-104" b="11411"/>
          <a:stretch>
            <a:fillRect/>
          </a:stretch>
        </p:blipFill>
        <p:spPr>
          <a:xfrm>
            <a:off x="-10160" y="6502400"/>
            <a:ext cx="12212955" cy="3676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ransition spd="slow" advClick="0" advTm="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zqiuyue"/>
          <p:cNvPicPr>
            <a:picLocks noChangeAspect="1"/>
          </p:cNvPicPr>
          <p:nvPr/>
        </p:nvPicPr>
        <p:blipFill>
          <a:blip r:embed="rId5"/>
          <a:srcRect t="11186" b="46815"/>
          <a:stretch>
            <a:fillRect/>
          </a:stretch>
        </p:blipFill>
        <p:spPr>
          <a:xfrm>
            <a:off x="-10160" y="0"/>
            <a:ext cx="12212955" cy="687006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231265" y="2413337"/>
            <a:ext cx="7911140" cy="10156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FZHei-B01S" panose="02010601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中秋扁平营销活动策划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FZHei-B01S" panose="0201060103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04" name="矩形 203"/>
          <p:cNvSpPr/>
          <p:nvPr/>
        </p:nvSpPr>
        <p:spPr>
          <a:xfrm>
            <a:off x="4794466" y="3429000"/>
            <a:ext cx="2784737" cy="3693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FZHei-B01S" panose="02010601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POWERPOINT REPORT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091211" y="4703564"/>
            <a:ext cx="619125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FZHei-B01S" panose="02010601030101010101" pitchFamily="2" charset="-122"/>
                <a:sym typeface="Arial" panose="020B0604020202020204" pitchFamily="34" charset="0"/>
              </a:rPr>
              <a:t>The user can demonstrate on a projector or computer, or print the presentation and make it into a film to be used in a wider field The user can demonstrate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5541042" y="4102804"/>
            <a:ext cx="1291587" cy="34957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405268"/>
                </a:solidFill>
                <a:effectLst/>
                <a:uLnTx/>
                <a:uFillTx/>
                <a:latin typeface="Arial" panose="020B0604020202020204" pitchFamily="34" charset="0"/>
                <a:ea typeface="FZHei-B01S" panose="02010601030101010101" pitchFamily="2" charset="-122"/>
                <a:sym typeface="Arial" panose="020B0604020202020204" pitchFamily="34" charset="0"/>
              </a:rPr>
              <a:t> PPT818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405268"/>
              </a:solidFill>
              <a:effectLst/>
              <a:uLnTx/>
              <a:uFillTx/>
              <a:latin typeface="Arial" panose="020B0604020202020204" pitchFamily="34" charset="0"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8" name="Freeform 197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/>
          <p:cNvSpPr>
            <a:spLocks noChangeArrowheads="1"/>
          </p:cNvSpPr>
          <p:nvPr/>
        </p:nvSpPr>
        <p:spPr bwMode="auto">
          <a:xfrm>
            <a:off x="11609951" y="312843"/>
            <a:ext cx="277249" cy="261254"/>
          </a:xfrm>
          <a:custGeom>
            <a:avLst/>
            <a:gdLst>
              <a:gd name="T0" fmla="*/ 5068 w 545"/>
              <a:gd name="T1" fmla="*/ 74223 h 516"/>
              <a:gd name="T2" fmla="*/ 5068 w 545"/>
              <a:gd name="T3" fmla="*/ 74223 h 516"/>
              <a:gd name="T4" fmla="*/ 133227 w 545"/>
              <a:gd name="T5" fmla="*/ 74223 h 516"/>
              <a:gd name="T6" fmla="*/ 143726 w 545"/>
              <a:gd name="T7" fmla="*/ 63414 h 516"/>
              <a:gd name="T8" fmla="*/ 133227 w 545"/>
              <a:gd name="T9" fmla="*/ 58369 h 516"/>
              <a:gd name="T10" fmla="*/ 5068 w 545"/>
              <a:gd name="T11" fmla="*/ 58369 h 516"/>
              <a:gd name="T12" fmla="*/ 0 w 545"/>
              <a:gd name="T13" fmla="*/ 63414 h 516"/>
              <a:gd name="T14" fmla="*/ 5068 w 545"/>
              <a:gd name="T15" fmla="*/ 74223 h 516"/>
              <a:gd name="T16" fmla="*/ 5068 w 545"/>
              <a:gd name="T17" fmla="*/ 15853 h 516"/>
              <a:gd name="T18" fmla="*/ 5068 w 545"/>
              <a:gd name="T19" fmla="*/ 15853 h 516"/>
              <a:gd name="T20" fmla="*/ 191877 w 545"/>
              <a:gd name="T21" fmla="*/ 15853 h 516"/>
              <a:gd name="T22" fmla="*/ 196945 w 545"/>
              <a:gd name="T23" fmla="*/ 10449 h 516"/>
              <a:gd name="T24" fmla="*/ 191877 w 545"/>
              <a:gd name="T25" fmla="*/ 0 h 516"/>
              <a:gd name="T26" fmla="*/ 5068 w 545"/>
              <a:gd name="T27" fmla="*/ 0 h 516"/>
              <a:gd name="T28" fmla="*/ 0 w 545"/>
              <a:gd name="T29" fmla="*/ 10449 h 516"/>
              <a:gd name="T30" fmla="*/ 5068 w 545"/>
              <a:gd name="T31" fmla="*/ 15853 h 516"/>
              <a:gd name="T32" fmla="*/ 111868 w 545"/>
              <a:gd name="T33" fmla="*/ 169703 h 516"/>
              <a:gd name="T34" fmla="*/ 111868 w 545"/>
              <a:gd name="T35" fmla="*/ 169703 h 516"/>
              <a:gd name="T36" fmla="*/ 5068 w 545"/>
              <a:gd name="T37" fmla="*/ 169703 h 516"/>
              <a:gd name="T38" fmla="*/ 0 w 545"/>
              <a:gd name="T39" fmla="*/ 180152 h 516"/>
              <a:gd name="T40" fmla="*/ 5068 w 545"/>
              <a:gd name="T41" fmla="*/ 185557 h 516"/>
              <a:gd name="T42" fmla="*/ 111868 w 545"/>
              <a:gd name="T43" fmla="*/ 185557 h 516"/>
              <a:gd name="T44" fmla="*/ 122367 w 545"/>
              <a:gd name="T45" fmla="*/ 180152 h 516"/>
              <a:gd name="T46" fmla="*/ 111868 w 545"/>
              <a:gd name="T47" fmla="*/ 169703 h 516"/>
              <a:gd name="T48" fmla="*/ 191877 w 545"/>
              <a:gd name="T49" fmla="*/ 116739 h 516"/>
              <a:gd name="T50" fmla="*/ 191877 w 545"/>
              <a:gd name="T51" fmla="*/ 116739 h 516"/>
              <a:gd name="T52" fmla="*/ 5068 w 545"/>
              <a:gd name="T53" fmla="*/ 116739 h 516"/>
              <a:gd name="T54" fmla="*/ 0 w 545"/>
              <a:gd name="T55" fmla="*/ 121783 h 516"/>
              <a:gd name="T56" fmla="*/ 5068 w 545"/>
              <a:gd name="T57" fmla="*/ 127187 h 516"/>
              <a:gd name="T58" fmla="*/ 191877 w 545"/>
              <a:gd name="T59" fmla="*/ 127187 h 516"/>
              <a:gd name="T60" fmla="*/ 196945 w 545"/>
              <a:gd name="T61" fmla="*/ 121783 h 516"/>
              <a:gd name="T62" fmla="*/ 191877 w 545"/>
              <a:gd name="T63" fmla="*/ 116739 h 51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516">
                <a:moveTo>
                  <a:pt x="14" y="206"/>
                </a:moveTo>
                <a:lnTo>
                  <a:pt x="14" y="206"/>
                </a:lnTo>
                <a:cubicBezTo>
                  <a:pt x="368" y="206"/>
                  <a:pt x="368" y="206"/>
                  <a:pt x="368" y="206"/>
                </a:cubicBezTo>
                <a:cubicBezTo>
                  <a:pt x="383" y="206"/>
                  <a:pt x="397" y="191"/>
                  <a:pt x="397" y="176"/>
                </a:cubicBezTo>
                <a:cubicBezTo>
                  <a:pt x="397" y="176"/>
                  <a:pt x="383" y="162"/>
                  <a:pt x="368" y="162"/>
                </a:cubicBezTo>
                <a:cubicBezTo>
                  <a:pt x="14" y="162"/>
                  <a:pt x="14" y="162"/>
                  <a:pt x="14" y="162"/>
                </a:cubicBezTo>
                <a:lnTo>
                  <a:pt x="0" y="176"/>
                </a:lnTo>
                <a:cubicBezTo>
                  <a:pt x="0" y="191"/>
                  <a:pt x="14" y="206"/>
                  <a:pt x="14" y="206"/>
                </a:cubicBezTo>
                <a:close/>
                <a:moveTo>
                  <a:pt x="14" y="44"/>
                </a:moveTo>
                <a:lnTo>
                  <a:pt x="14" y="44"/>
                </a:lnTo>
                <a:cubicBezTo>
                  <a:pt x="530" y="44"/>
                  <a:pt x="530" y="44"/>
                  <a:pt x="530" y="44"/>
                </a:cubicBezTo>
                <a:cubicBezTo>
                  <a:pt x="544" y="44"/>
                  <a:pt x="544" y="29"/>
                  <a:pt x="544" y="29"/>
                </a:cubicBezTo>
                <a:cubicBezTo>
                  <a:pt x="544" y="15"/>
                  <a:pt x="544" y="0"/>
                  <a:pt x="530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0" y="15"/>
                  <a:pt x="0" y="29"/>
                </a:cubicBezTo>
                <a:lnTo>
                  <a:pt x="14" y="44"/>
                </a:lnTo>
                <a:close/>
                <a:moveTo>
                  <a:pt x="309" y="471"/>
                </a:moveTo>
                <a:lnTo>
                  <a:pt x="309" y="471"/>
                </a:lnTo>
                <a:cubicBezTo>
                  <a:pt x="14" y="471"/>
                  <a:pt x="14" y="471"/>
                  <a:pt x="14" y="471"/>
                </a:cubicBezTo>
                <a:cubicBezTo>
                  <a:pt x="14" y="471"/>
                  <a:pt x="0" y="486"/>
                  <a:pt x="0" y="500"/>
                </a:cubicBezTo>
                <a:lnTo>
                  <a:pt x="14" y="515"/>
                </a:lnTo>
                <a:cubicBezTo>
                  <a:pt x="309" y="515"/>
                  <a:pt x="309" y="515"/>
                  <a:pt x="309" y="515"/>
                </a:cubicBezTo>
                <a:cubicBezTo>
                  <a:pt x="324" y="515"/>
                  <a:pt x="338" y="500"/>
                  <a:pt x="338" y="500"/>
                </a:cubicBezTo>
                <a:cubicBezTo>
                  <a:pt x="338" y="486"/>
                  <a:pt x="324" y="471"/>
                  <a:pt x="309" y="471"/>
                </a:cubicBezTo>
                <a:close/>
                <a:moveTo>
                  <a:pt x="530" y="324"/>
                </a:moveTo>
                <a:lnTo>
                  <a:pt x="530" y="324"/>
                </a:lnTo>
                <a:cubicBezTo>
                  <a:pt x="14" y="324"/>
                  <a:pt x="14" y="324"/>
                  <a:pt x="14" y="324"/>
                </a:cubicBezTo>
                <a:cubicBezTo>
                  <a:pt x="14" y="324"/>
                  <a:pt x="0" y="324"/>
                  <a:pt x="0" y="338"/>
                </a:cubicBezTo>
                <a:cubicBezTo>
                  <a:pt x="0" y="353"/>
                  <a:pt x="14" y="353"/>
                  <a:pt x="14" y="353"/>
                </a:cubicBezTo>
                <a:cubicBezTo>
                  <a:pt x="530" y="353"/>
                  <a:pt x="530" y="353"/>
                  <a:pt x="530" y="353"/>
                </a:cubicBezTo>
                <a:cubicBezTo>
                  <a:pt x="544" y="353"/>
                  <a:pt x="544" y="353"/>
                  <a:pt x="544" y="338"/>
                </a:cubicBezTo>
                <a:cubicBezTo>
                  <a:pt x="544" y="324"/>
                  <a:pt x="544" y="324"/>
                  <a:pt x="530" y="3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91408" tIns="45704" rIns="91408" bIns="4570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2" name="轻音乐青春温馨清新回忆相册校园钢琴吉他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429" y="7342238"/>
            <a:ext cx="609600" cy="609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89892" y="-806807"/>
            <a:ext cx="4160081" cy="4160081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矩形 2302"/>
          <p:cNvSpPr/>
          <p:nvPr/>
        </p:nvSpPr>
        <p:spPr>
          <a:xfrm>
            <a:off x="3915901" y="1608956"/>
            <a:ext cx="1831137" cy="584589"/>
          </a:xfrm>
          <a:prstGeom prst="rect">
            <a:avLst/>
          </a:prstGeom>
          <a:solidFill>
            <a:srgbClr val="D8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EA97F4"/>
                  </a:gs>
                  <a:gs pos="24000">
                    <a:srgbClr val="C18EE6"/>
                  </a:gs>
                  <a:gs pos="60000">
                    <a:srgbClr val="B58EE2"/>
                  </a:gs>
                  <a:gs pos="93000">
                    <a:srgbClr val="A996DF"/>
                  </a:gs>
                </a:gsLst>
                <a:lin ang="5400000" scaled="1"/>
              </a:gradFill>
              <a:effectLst/>
              <a:uLnTx/>
              <a:uFillTx/>
              <a:latin typeface="Arial" panose="020B0604020202020204" pitchFamily="34" charset="0"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305" name="矩形 2304"/>
          <p:cNvSpPr/>
          <p:nvPr/>
        </p:nvSpPr>
        <p:spPr>
          <a:xfrm>
            <a:off x="9329623" y="1608956"/>
            <a:ext cx="1831137" cy="584589"/>
          </a:xfrm>
          <a:prstGeom prst="rect">
            <a:avLst/>
          </a:prstGeom>
          <a:solidFill>
            <a:srgbClr val="D8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EA97F4"/>
                  </a:gs>
                  <a:gs pos="24000">
                    <a:srgbClr val="C18EE6"/>
                  </a:gs>
                  <a:gs pos="60000">
                    <a:srgbClr val="B58EE2"/>
                  </a:gs>
                  <a:gs pos="93000">
                    <a:srgbClr val="A996DF"/>
                  </a:gs>
                </a:gsLst>
                <a:lin ang="5400000" scaled="1"/>
              </a:gradFill>
              <a:effectLst/>
              <a:uLnTx/>
              <a:uFillTx/>
              <a:latin typeface="Arial" panose="020B0604020202020204" pitchFamily="34" charset="0"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306" name="矩形 2305"/>
          <p:cNvSpPr/>
          <p:nvPr/>
        </p:nvSpPr>
        <p:spPr>
          <a:xfrm>
            <a:off x="1209040" y="1608956"/>
            <a:ext cx="1831137" cy="584589"/>
          </a:xfrm>
          <a:prstGeom prst="rect">
            <a:avLst/>
          </a:prstGeom>
          <a:solidFill>
            <a:srgbClr val="D8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EA97F4"/>
                  </a:gs>
                  <a:gs pos="24000">
                    <a:srgbClr val="C18EE6"/>
                  </a:gs>
                  <a:gs pos="60000">
                    <a:srgbClr val="B58EE2"/>
                  </a:gs>
                  <a:gs pos="93000">
                    <a:srgbClr val="A996DF"/>
                  </a:gs>
                </a:gsLst>
                <a:lin ang="5400000" scaled="1"/>
              </a:gradFill>
              <a:effectLst/>
              <a:uLnTx/>
              <a:uFillTx/>
              <a:latin typeface="Arial" panose="020B0604020202020204" pitchFamily="34" charset="0"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307" name="矩形 2306"/>
          <p:cNvSpPr/>
          <p:nvPr/>
        </p:nvSpPr>
        <p:spPr>
          <a:xfrm>
            <a:off x="6622762" y="1608956"/>
            <a:ext cx="1831137" cy="584589"/>
          </a:xfrm>
          <a:prstGeom prst="rect">
            <a:avLst/>
          </a:prstGeom>
          <a:solidFill>
            <a:srgbClr val="D8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EA97F4"/>
                  </a:gs>
                  <a:gs pos="24000">
                    <a:srgbClr val="C18EE6"/>
                  </a:gs>
                  <a:gs pos="60000">
                    <a:srgbClr val="B58EE2"/>
                  </a:gs>
                  <a:gs pos="93000">
                    <a:srgbClr val="A996DF"/>
                  </a:gs>
                </a:gsLst>
                <a:lin ang="5400000" scaled="1"/>
              </a:gradFill>
              <a:effectLst/>
              <a:uLnTx/>
              <a:uFillTx/>
              <a:latin typeface="Arial" panose="020B0604020202020204" pitchFamily="34" charset="0"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318" name="TextBox 4"/>
          <p:cNvSpPr txBox="1">
            <a:spLocks noChangeArrowheads="1"/>
          </p:cNvSpPr>
          <p:nvPr/>
        </p:nvSpPr>
        <p:spPr bwMode="auto">
          <a:xfrm>
            <a:off x="1266399" y="1660983"/>
            <a:ext cx="1716417" cy="42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FZHei-B01S" panose="02010601030101010101" pitchFamily="2" charset="-122"/>
                <a:sym typeface="Arial" panose="020B0604020202020204" pitchFamily="34" charset="0"/>
              </a:rPr>
              <a:t>输入标题</a:t>
            </a:r>
            <a:endParaRPr kumimoji="0" lang="en-US" altLang="zh-CN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319" name="TextBox 4"/>
          <p:cNvSpPr txBox="1">
            <a:spLocks noChangeArrowheads="1"/>
          </p:cNvSpPr>
          <p:nvPr/>
        </p:nvSpPr>
        <p:spPr bwMode="auto">
          <a:xfrm>
            <a:off x="3989249" y="1642029"/>
            <a:ext cx="1716417" cy="42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FZHei-B01S" panose="02010601030101010101" pitchFamily="2" charset="-122"/>
                <a:sym typeface="Arial" panose="020B0604020202020204" pitchFamily="34" charset="0"/>
              </a:rPr>
              <a:t>输入标题</a:t>
            </a:r>
            <a:endParaRPr kumimoji="0" lang="en-US" altLang="zh-CN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320" name="TextBox 4"/>
          <p:cNvSpPr txBox="1">
            <a:spLocks noChangeArrowheads="1"/>
          </p:cNvSpPr>
          <p:nvPr/>
        </p:nvSpPr>
        <p:spPr bwMode="auto">
          <a:xfrm>
            <a:off x="6685211" y="1642030"/>
            <a:ext cx="1716417" cy="42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FZHei-B01S" panose="02010601030101010101" pitchFamily="2" charset="-122"/>
                <a:sym typeface="Arial" panose="020B0604020202020204" pitchFamily="34" charset="0"/>
              </a:rPr>
              <a:t>输入标题</a:t>
            </a:r>
            <a:endParaRPr kumimoji="0" lang="en-US" altLang="zh-CN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321" name="TextBox 4"/>
          <p:cNvSpPr txBox="1">
            <a:spLocks noChangeArrowheads="1"/>
          </p:cNvSpPr>
          <p:nvPr/>
        </p:nvSpPr>
        <p:spPr bwMode="auto">
          <a:xfrm>
            <a:off x="9386982" y="1642031"/>
            <a:ext cx="1716417" cy="42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FZHei-B01S" panose="02010601030101010101" pitchFamily="2" charset="-122"/>
                <a:sym typeface="Arial" panose="020B0604020202020204" pitchFamily="34" charset="0"/>
              </a:rPr>
              <a:t>输入标题</a:t>
            </a:r>
            <a:endParaRPr kumimoji="0" lang="en-US" altLang="zh-CN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322" name="矩形 2321"/>
          <p:cNvSpPr/>
          <p:nvPr/>
        </p:nvSpPr>
        <p:spPr>
          <a:xfrm>
            <a:off x="1037589" y="2558608"/>
            <a:ext cx="2263403" cy="86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单击此处输入你的正文，文字是您思想的提炼，请言简意赅地阐述观点。</a:t>
            </a:r>
            <a:endParaRPr lang="en-US" altLang="zh-CN" sz="1200" dirty="0">
              <a:solidFill>
                <a:srgbClr val="405268"/>
              </a:solidFill>
              <a:latin typeface="Arial" panose="020B0604020202020204" pitchFamily="34" charset="0"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327" name="矩形 2326"/>
          <p:cNvSpPr/>
          <p:nvPr/>
        </p:nvSpPr>
        <p:spPr>
          <a:xfrm>
            <a:off x="3760439" y="2558608"/>
            <a:ext cx="2263403" cy="86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单击此处输入你的正文，文字是您思想的提炼，请言简意赅地阐述观点。</a:t>
            </a:r>
            <a:endParaRPr lang="en-US" altLang="zh-CN" sz="1200" dirty="0">
              <a:solidFill>
                <a:srgbClr val="405268"/>
              </a:solidFill>
              <a:latin typeface="Arial" panose="020B0604020202020204" pitchFamily="34" charset="0"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328" name="矩形 2327"/>
          <p:cNvSpPr/>
          <p:nvPr/>
        </p:nvSpPr>
        <p:spPr>
          <a:xfrm>
            <a:off x="6451312" y="2544426"/>
            <a:ext cx="2263403" cy="86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单击此处输入你的正文，文字是您思想的提炼，请言简意赅地阐述观点。</a:t>
            </a:r>
            <a:endParaRPr lang="en-US" altLang="zh-CN" sz="1200" dirty="0">
              <a:solidFill>
                <a:srgbClr val="405268"/>
              </a:solidFill>
              <a:latin typeface="Arial" panose="020B0604020202020204" pitchFamily="34" charset="0"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329" name="矩形 2328"/>
          <p:cNvSpPr/>
          <p:nvPr/>
        </p:nvSpPr>
        <p:spPr>
          <a:xfrm>
            <a:off x="9267947" y="2544426"/>
            <a:ext cx="2263403" cy="86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单击此处输入你的正文，文字是您思想的提炼，请言简意赅地阐述观点。</a:t>
            </a:r>
            <a:endParaRPr lang="en-US" altLang="zh-CN" sz="1200" dirty="0">
              <a:solidFill>
                <a:srgbClr val="405268"/>
              </a:solidFill>
              <a:latin typeface="Arial" panose="020B0604020202020204" pitchFamily="34" charset="0"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330" name="TextBox 15"/>
          <p:cNvSpPr txBox="1"/>
          <p:nvPr/>
        </p:nvSpPr>
        <p:spPr>
          <a:xfrm>
            <a:off x="3863422" y="4985769"/>
            <a:ext cx="4917559" cy="129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4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单击此处输入你的正文，文字是您思想的提炼，请言简意赅地阐述观点。单击此处输入你的正文，文字是您思想的提炼，请言简意赅地阐述观点。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ctr">
              <a:lnSpc>
                <a:spcPct val="140000"/>
              </a:lnSpc>
            </a:pPr>
            <a:endParaRPr lang="en-US" altLang="zh-CN" sz="1400" dirty="0">
              <a:solidFill>
                <a:srgbClr val="405268"/>
              </a:solidFill>
              <a:latin typeface="Arial" panose="020B0604020202020204" pitchFamily="34" charset="0"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331" name="矩形 2330"/>
          <p:cNvSpPr/>
          <p:nvPr/>
        </p:nvSpPr>
        <p:spPr>
          <a:xfrm>
            <a:off x="3998166" y="4163463"/>
            <a:ext cx="4782527" cy="583565"/>
          </a:xfrm>
          <a:prstGeom prst="rect">
            <a:avLst/>
          </a:prstGeom>
          <a:solidFill>
            <a:srgbClr val="D83E2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输入标题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2868" y="166794"/>
            <a:ext cx="3119120" cy="460375"/>
            <a:chOff x="359068" y="128694"/>
            <a:chExt cx="3119120" cy="460375"/>
          </a:xfrm>
        </p:grpSpPr>
        <p:sp>
          <p:nvSpPr>
            <p:cNvPr id="4" name="_3"/>
            <p:cNvSpPr txBox="1"/>
            <p:nvPr/>
          </p:nvSpPr>
          <p:spPr>
            <a:xfrm>
              <a:off x="823888" y="128694"/>
              <a:ext cx="265430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57200">
                <a:defRPr/>
              </a:pPr>
              <a:r>
                <a:rPr lang="zh-CN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输入您的标题内容</a:t>
              </a:r>
            </a:p>
          </p:txBody>
        </p:sp>
        <p:sp>
          <p:nvSpPr>
            <p:cNvPr id="27" name="椭圆 26"/>
            <p:cNvSpPr/>
            <p:nvPr/>
          </p:nvSpPr>
          <p:spPr>
            <a:xfrm>
              <a:off x="359068" y="176954"/>
              <a:ext cx="363855" cy="363855"/>
            </a:xfrm>
            <a:prstGeom prst="ellipse">
              <a:avLst/>
            </a:prstGeom>
            <a:solidFill>
              <a:srgbClr val="D83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 pitchFamily="34" charset="0"/>
                <a:ea typeface="FZHei-B01S" panose="02010601030101010101" pitchFamily="2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zqiuyue"/>
          <p:cNvPicPr>
            <a:picLocks noChangeAspect="1"/>
          </p:cNvPicPr>
          <p:nvPr/>
        </p:nvPicPr>
        <p:blipFill>
          <a:blip r:embed="rId3"/>
          <a:srcRect t="11186" b="46815"/>
          <a:stretch>
            <a:fillRect/>
          </a:stretch>
        </p:blipFill>
        <p:spPr>
          <a:xfrm>
            <a:off x="-10160" y="0"/>
            <a:ext cx="12212955" cy="687006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402679" y="3806279"/>
            <a:ext cx="355092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输入您的标题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5334383" y="4472850"/>
            <a:ext cx="1716417" cy="49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点击添加标题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3964305" y="2454910"/>
            <a:ext cx="4457065" cy="1445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kumimoji="0" lang="en-US" altLang="zh-CN" sz="1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31216" r="24967" b="7963"/>
          <a:stretch>
            <a:fillRect/>
          </a:stretch>
        </p:blipFill>
        <p:spPr>
          <a:xfrm>
            <a:off x="646430" y="1343871"/>
            <a:ext cx="8639956" cy="417110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2868" y="166794"/>
            <a:ext cx="3119120" cy="460375"/>
            <a:chOff x="359068" y="128694"/>
            <a:chExt cx="3119120" cy="460375"/>
          </a:xfrm>
        </p:grpSpPr>
        <p:sp>
          <p:nvSpPr>
            <p:cNvPr id="4" name="_3"/>
            <p:cNvSpPr txBox="1"/>
            <p:nvPr/>
          </p:nvSpPr>
          <p:spPr>
            <a:xfrm>
              <a:off x="823888" y="128694"/>
              <a:ext cx="265430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57200">
                <a:defRPr/>
              </a:pPr>
              <a:r>
                <a:rPr lang="zh-CN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输入您的标题内容</a:t>
              </a:r>
            </a:p>
          </p:txBody>
        </p:sp>
        <p:sp>
          <p:nvSpPr>
            <p:cNvPr id="3" name="椭圆 2"/>
            <p:cNvSpPr/>
            <p:nvPr/>
          </p:nvSpPr>
          <p:spPr>
            <a:xfrm>
              <a:off x="359068" y="176954"/>
              <a:ext cx="363855" cy="363855"/>
            </a:xfrm>
            <a:prstGeom prst="ellipse">
              <a:avLst/>
            </a:prstGeom>
            <a:solidFill>
              <a:srgbClr val="D83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 pitchFamily="34" charset="0"/>
                <a:ea typeface="FZHei-B01S" panose="02010601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TextBox 15"/>
          <p:cNvSpPr txBox="1"/>
          <p:nvPr/>
        </p:nvSpPr>
        <p:spPr>
          <a:xfrm>
            <a:off x="3417543" y="2002704"/>
            <a:ext cx="2184977" cy="99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4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单击此处输入你的正文，文字是您思想的提炼，请言简意赅地阐述观点。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67042" y="1602594"/>
            <a:ext cx="1275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编辑标题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3417543" y="4320389"/>
            <a:ext cx="2184977" cy="99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4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单击此处输入你的正文，文字是您思想的提炼，请言简意赅地阐述观点。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67042" y="3920279"/>
            <a:ext cx="1275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编辑标题</a:t>
            </a:r>
          </a:p>
        </p:txBody>
      </p:sp>
      <p:sp>
        <p:nvSpPr>
          <p:cNvPr id="13" name="TextBox 15"/>
          <p:cNvSpPr txBox="1"/>
          <p:nvPr/>
        </p:nvSpPr>
        <p:spPr>
          <a:xfrm>
            <a:off x="9286386" y="2002704"/>
            <a:ext cx="2184977" cy="99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4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单击此处输入你的正文，文字是您思想的提炼，请言简意赅地阐述观点。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235885" y="1602594"/>
            <a:ext cx="1275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编辑标题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9286386" y="4320389"/>
            <a:ext cx="2184977" cy="99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4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单击此处输入你的正文，文字是您思想的提炼，请言简意赅地阐述观点。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35885" y="3920279"/>
            <a:ext cx="1275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编辑标题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681669" y="1155192"/>
            <a:ext cx="8724203" cy="1365504"/>
          </a:xfrm>
          <a:prstGeom prst="roundRect">
            <a:avLst/>
          </a:prstGeom>
          <a:solidFill>
            <a:srgbClr val="D83E26"/>
          </a:solidFill>
          <a:ln>
            <a:solidFill>
              <a:srgbClr val="CEAB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1681669" y="2746248"/>
            <a:ext cx="8724203" cy="1365504"/>
          </a:xfrm>
          <a:prstGeom prst="roundRect">
            <a:avLst/>
          </a:prstGeom>
          <a:solidFill>
            <a:srgbClr val="D8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1681669" y="4337304"/>
            <a:ext cx="8724203" cy="1365504"/>
          </a:xfrm>
          <a:prstGeom prst="roundRect">
            <a:avLst/>
          </a:prstGeom>
          <a:solidFill>
            <a:srgbClr val="D8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182112" y="2746248"/>
            <a:ext cx="6937248" cy="13655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182112" y="1163354"/>
            <a:ext cx="6937248" cy="13655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182112" y="4329142"/>
            <a:ext cx="6937248" cy="13655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1" name="KSO_Shape"/>
          <p:cNvSpPr/>
          <p:nvPr/>
        </p:nvSpPr>
        <p:spPr>
          <a:xfrm>
            <a:off x="2150298" y="1334981"/>
            <a:ext cx="563185" cy="979452"/>
          </a:xfrm>
          <a:custGeom>
            <a:avLst/>
            <a:gdLst>
              <a:gd name="connsiteX0" fmla="*/ 703180 w 3238500"/>
              <a:gd name="connsiteY0" fmla="*/ 4435548 h 5638341"/>
              <a:gd name="connsiteX1" fmla="*/ 2535317 w 3238500"/>
              <a:gd name="connsiteY1" fmla="*/ 4435548 h 5638341"/>
              <a:gd name="connsiteX2" fmla="*/ 2535317 w 3238500"/>
              <a:gd name="connsiteY2" fmla="*/ 4838393 h 5638341"/>
              <a:gd name="connsiteX3" fmla="*/ 703180 w 3238500"/>
              <a:gd name="connsiteY3" fmla="*/ 4838393 h 5638341"/>
              <a:gd name="connsiteX4" fmla="*/ 703181 w 3238500"/>
              <a:gd name="connsiteY4" fmla="*/ 3675025 h 5638341"/>
              <a:gd name="connsiteX5" fmla="*/ 2535318 w 3238500"/>
              <a:gd name="connsiteY5" fmla="*/ 3675025 h 5638341"/>
              <a:gd name="connsiteX6" fmla="*/ 2535318 w 3238500"/>
              <a:gd name="connsiteY6" fmla="*/ 4077870 h 5638341"/>
              <a:gd name="connsiteX7" fmla="*/ 703181 w 3238500"/>
              <a:gd name="connsiteY7" fmla="*/ 4077870 h 5638341"/>
              <a:gd name="connsiteX8" fmla="*/ 703181 w 3238500"/>
              <a:gd name="connsiteY8" fmla="*/ 2914502 h 5638341"/>
              <a:gd name="connsiteX9" fmla="*/ 2535318 w 3238500"/>
              <a:gd name="connsiteY9" fmla="*/ 2914502 h 5638341"/>
              <a:gd name="connsiteX10" fmla="*/ 2535318 w 3238500"/>
              <a:gd name="connsiteY10" fmla="*/ 3317347 h 5638341"/>
              <a:gd name="connsiteX11" fmla="*/ 703181 w 3238500"/>
              <a:gd name="connsiteY11" fmla="*/ 3317347 h 5638341"/>
              <a:gd name="connsiteX12" fmla="*/ 703181 w 3238500"/>
              <a:gd name="connsiteY12" fmla="*/ 2153979 h 5638341"/>
              <a:gd name="connsiteX13" fmla="*/ 2535318 w 3238500"/>
              <a:gd name="connsiteY13" fmla="*/ 2153979 h 5638341"/>
              <a:gd name="connsiteX14" fmla="*/ 2535318 w 3238500"/>
              <a:gd name="connsiteY14" fmla="*/ 2556824 h 5638341"/>
              <a:gd name="connsiteX15" fmla="*/ 703181 w 3238500"/>
              <a:gd name="connsiteY15" fmla="*/ 2556824 h 5638341"/>
              <a:gd name="connsiteX16" fmla="*/ 703181 w 3238500"/>
              <a:gd name="connsiteY16" fmla="*/ 1393456 h 5638341"/>
              <a:gd name="connsiteX17" fmla="*/ 2535318 w 3238500"/>
              <a:gd name="connsiteY17" fmla="*/ 1393456 h 5638341"/>
              <a:gd name="connsiteX18" fmla="*/ 2535318 w 3238500"/>
              <a:gd name="connsiteY18" fmla="*/ 1796301 h 5638341"/>
              <a:gd name="connsiteX19" fmla="*/ 703181 w 3238500"/>
              <a:gd name="connsiteY19" fmla="*/ 1796301 h 5638341"/>
              <a:gd name="connsiteX20" fmla="*/ 545879 w 3238500"/>
              <a:gd name="connsiteY20" fmla="*/ 854765 h 5638341"/>
              <a:gd name="connsiteX21" fmla="*/ 355211 w 3238500"/>
              <a:gd name="connsiteY21" fmla="*/ 1045433 h 5638341"/>
              <a:gd name="connsiteX22" fmla="*/ 355211 w 3238500"/>
              <a:gd name="connsiteY22" fmla="*/ 5115447 h 5638341"/>
              <a:gd name="connsiteX23" fmla="*/ 545879 w 3238500"/>
              <a:gd name="connsiteY23" fmla="*/ 5306115 h 5638341"/>
              <a:gd name="connsiteX24" fmla="*/ 2692622 w 3238500"/>
              <a:gd name="connsiteY24" fmla="*/ 5306115 h 5638341"/>
              <a:gd name="connsiteX25" fmla="*/ 2883290 w 3238500"/>
              <a:gd name="connsiteY25" fmla="*/ 5115447 h 5638341"/>
              <a:gd name="connsiteX26" fmla="*/ 2883290 w 3238500"/>
              <a:gd name="connsiteY26" fmla="*/ 1045433 h 5638341"/>
              <a:gd name="connsiteX27" fmla="*/ 2692622 w 3238500"/>
              <a:gd name="connsiteY27" fmla="*/ 854765 h 5638341"/>
              <a:gd name="connsiteX28" fmla="*/ 1055257 w 3238500"/>
              <a:gd name="connsiteY28" fmla="*/ 0 h 5638341"/>
              <a:gd name="connsiteX29" fmla="*/ 2197532 w 3238500"/>
              <a:gd name="connsiteY29" fmla="*/ 0 h 5638341"/>
              <a:gd name="connsiteX30" fmla="*/ 2331244 w 3238500"/>
              <a:gd name="connsiteY30" fmla="*/ 133712 h 5638341"/>
              <a:gd name="connsiteX31" fmla="*/ 2331244 w 3238500"/>
              <a:gd name="connsiteY31" fmla="*/ 522540 h 5638341"/>
              <a:gd name="connsiteX32" fmla="*/ 2718105 w 3238500"/>
              <a:gd name="connsiteY32" fmla="*/ 522540 h 5638341"/>
              <a:gd name="connsiteX33" fmla="*/ 3238500 w 3238500"/>
              <a:gd name="connsiteY33" fmla="*/ 1042935 h 5638341"/>
              <a:gd name="connsiteX34" fmla="*/ 3238500 w 3238500"/>
              <a:gd name="connsiteY34" fmla="*/ 5117946 h 5638341"/>
              <a:gd name="connsiteX35" fmla="*/ 2718105 w 3238500"/>
              <a:gd name="connsiteY35" fmla="*/ 5638341 h 5638341"/>
              <a:gd name="connsiteX36" fmla="*/ 520395 w 3238500"/>
              <a:gd name="connsiteY36" fmla="*/ 5638341 h 5638341"/>
              <a:gd name="connsiteX37" fmla="*/ 0 w 3238500"/>
              <a:gd name="connsiteY37" fmla="*/ 5117946 h 5638341"/>
              <a:gd name="connsiteX38" fmla="*/ 0 w 3238500"/>
              <a:gd name="connsiteY38" fmla="*/ 1042935 h 5638341"/>
              <a:gd name="connsiteX39" fmla="*/ 520395 w 3238500"/>
              <a:gd name="connsiteY39" fmla="*/ 522540 h 5638341"/>
              <a:gd name="connsiteX40" fmla="*/ 921545 w 3238500"/>
              <a:gd name="connsiteY40" fmla="*/ 522540 h 5638341"/>
              <a:gd name="connsiteX41" fmla="*/ 921545 w 3238500"/>
              <a:gd name="connsiteY41" fmla="*/ 133712 h 5638341"/>
              <a:gd name="connsiteX42" fmla="*/ 1055257 w 3238500"/>
              <a:gd name="connsiteY42" fmla="*/ 0 h 563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38500" h="5638341">
                <a:moveTo>
                  <a:pt x="703180" y="4435548"/>
                </a:moveTo>
                <a:lnTo>
                  <a:pt x="2535317" y="4435548"/>
                </a:lnTo>
                <a:lnTo>
                  <a:pt x="2535317" y="4838393"/>
                </a:lnTo>
                <a:lnTo>
                  <a:pt x="703180" y="4838393"/>
                </a:lnTo>
                <a:close/>
                <a:moveTo>
                  <a:pt x="703181" y="3675025"/>
                </a:moveTo>
                <a:lnTo>
                  <a:pt x="2535318" y="3675025"/>
                </a:lnTo>
                <a:lnTo>
                  <a:pt x="2535318" y="4077870"/>
                </a:lnTo>
                <a:lnTo>
                  <a:pt x="703181" y="4077870"/>
                </a:lnTo>
                <a:close/>
                <a:moveTo>
                  <a:pt x="703181" y="2914502"/>
                </a:moveTo>
                <a:lnTo>
                  <a:pt x="2535318" y="2914502"/>
                </a:lnTo>
                <a:lnTo>
                  <a:pt x="2535318" y="3317347"/>
                </a:lnTo>
                <a:lnTo>
                  <a:pt x="703181" y="3317347"/>
                </a:lnTo>
                <a:close/>
                <a:moveTo>
                  <a:pt x="703181" y="2153979"/>
                </a:moveTo>
                <a:lnTo>
                  <a:pt x="2535318" y="2153979"/>
                </a:lnTo>
                <a:lnTo>
                  <a:pt x="2535318" y="2556824"/>
                </a:lnTo>
                <a:lnTo>
                  <a:pt x="703181" y="2556824"/>
                </a:lnTo>
                <a:close/>
                <a:moveTo>
                  <a:pt x="703181" y="1393456"/>
                </a:moveTo>
                <a:lnTo>
                  <a:pt x="2535318" y="1393456"/>
                </a:lnTo>
                <a:lnTo>
                  <a:pt x="2535318" y="1796301"/>
                </a:lnTo>
                <a:lnTo>
                  <a:pt x="703181" y="1796301"/>
                </a:lnTo>
                <a:close/>
                <a:moveTo>
                  <a:pt x="545879" y="854765"/>
                </a:moveTo>
                <a:cubicBezTo>
                  <a:pt x="440576" y="854765"/>
                  <a:pt x="355211" y="940130"/>
                  <a:pt x="355211" y="1045433"/>
                </a:cubicBezTo>
                <a:lnTo>
                  <a:pt x="355211" y="5115447"/>
                </a:lnTo>
                <a:cubicBezTo>
                  <a:pt x="355211" y="5220750"/>
                  <a:pt x="440576" y="5306115"/>
                  <a:pt x="545879" y="5306115"/>
                </a:cubicBezTo>
                <a:lnTo>
                  <a:pt x="2692622" y="5306115"/>
                </a:lnTo>
                <a:cubicBezTo>
                  <a:pt x="2797925" y="5306115"/>
                  <a:pt x="2883290" y="5220750"/>
                  <a:pt x="2883290" y="5115447"/>
                </a:cubicBezTo>
                <a:lnTo>
                  <a:pt x="2883290" y="1045433"/>
                </a:lnTo>
                <a:cubicBezTo>
                  <a:pt x="2883290" y="940130"/>
                  <a:pt x="2797925" y="854765"/>
                  <a:pt x="2692622" y="854765"/>
                </a:cubicBezTo>
                <a:close/>
                <a:moveTo>
                  <a:pt x="1055257" y="0"/>
                </a:moveTo>
                <a:lnTo>
                  <a:pt x="2197532" y="0"/>
                </a:lnTo>
                <a:cubicBezTo>
                  <a:pt x="2271379" y="0"/>
                  <a:pt x="2331244" y="59865"/>
                  <a:pt x="2331244" y="133712"/>
                </a:cubicBezTo>
                <a:lnTo>
                  <a:pt x="2331244" y="522540"/>
                </a:lnTo>
                <a:lnTo>
                  <a:pt x="2718105" y="522540"/>
                </a:lnTo>
                <a:cubicBezTo>
                  <a:pt x="3005511" y="522540"/>
                  <a:pt x="3238500" y="755529"/>
                  <a:pt x="3238500" y="1042935"/>
                </a:cubicBezTo>
                <a:lnTo>
                  <a:pt x="3238500" y="5117946"/>
                </a:lnTo>
                <a:cubicBezTo>
                  <a:pt x="3238500" y="5405352"/>
                  <a:pt x="3005511" y="5638341"/>
                  <a:pt x="2718105" y="5638341"/>
                </a:cubicBezTo>
                <a:lnTo>
                  <a:pt x="520395" y="5638341"/>
                </a:lnTo>
                <a:cubicBezTo>
                  <a:pt x="232989" y="5638341"/>
                  <a:pt x="0" y="5405352"/>
                  <a:pt x="0" y="5117946"/>
                </a:cubicBezTo>
                <a:lnTo>
                  <a:pt x="0" y="1042935"/>
                </a:lnTo>
                <a:cubicBezTo>
                  <a:pt x="0" y="755529"/>
                  <a:pt x="232989" y="522540"/>
                  <a:pt x="520395" y="522540"/>
                </a:cubicBezTo>
                <a:lnTo>
                  <a:pt x="921545" y="522540"/>
                </a:lnTo>
                <a:lnTo>
                  <a:pt x="921545" y="133712"/>
                </a:lnTo>
                <a:cubicBezTo>
                  <a:pt x="921545" y="59865"/>
                  <a:pt x="981410" y="0"/>
                  <a:pt x="105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2" name="KSO_Shape"/>
          <p:cNvSpPr/>
          <p:nvPr/>
        </p:nvSpPr>
        <p:spPr bwMode="auto">
          <a:xfrm>
            <a:off x="2100134" y="2988253"/>
            <a:ext cx="795466" cy="778231"/>
          </a:xfrm>
          <a:custGeom>
            <a:avLst/>
            <a:gdLst>
              <a:gd name="T0" fmla="*/ 1597279 w 2787650"/>
              <a:gd name="T1" fmla="*/ 1636046 h 2727325"/>
              <a:gd name="T2" fmla="*/ 1627294 w 2787650"/>
              <a:gd name="T3" fmla="*/ 2215059 h 2727325"/>
              <a:gd name="T4" fmla="*/ 1883633 w 2787650"/>
              <a:gd name="T5" fmla="*/ 2097942 h 2727325"/>
              <a:gd name="T6" fmla="*/ 2087561 w 2787650"/>
              <a:gd name="T7" fmla="*/ 1909413 h 2727325"/>
              <a:gd name="T8" fmla="*/ 2223831 w 2787650"/>
              <a:gd name="T9" fmla="*/ 1665024 h 2727325"/>
              <a:gd name="T10" fmla="*/ 529196 w 2787650"/>
              <a:gd name="T11" fmla="*/ 1544733 h 2727325"/>
              <a:gd name="T12" fmla="*/ 630842 w 2787650"/>
              <a:gd name="T13" fmla="*/ 1808483 h 2727325"/>
              <a:gd name="T14" fmla="*/ 807453 w 2787650"/>
              <a:gd name="T15" fmla="*/ 2023673 h 2727325"/>
              <a:gd name="T16" fmla="*/ 1042827 w 2787650"/>
              <a:gd name="T17" fmla="*/ 2173481 h 2727325"/>
              <a:gd name="T18" fmla="*/ 1292972 w 2787650"/>
              <a:gd name="T19" fmla="*/ 1687822 h 2727325"/>
              <a:gd name="T20" fmla="*/ 1095077 w 2787650"/>
              <a:gd name="T21" fmla="*/ 1525504 h 2727325"/>
              <a:gd name="T22" fmla="*/ 1297101 w 2787650"/>
              <a:gd name="T23" fmla="*/ 1184350 h 2727325"/>
              <a:gd name="T24" fmla="*/ 1199583 w 2787650"/>
              <a:gd name="T25" fmla="*/ 1302832 h 2727325"/>
              <a:gd name="T26" fmla="*/ 1214830 w 2787650"/>
              <a:gd name="T27" fmla="*/ 1460386 h 2727325"/>
              <a:gd name="T28" fmla="*/ 1333631 w 2787650"/>
              <a:gd name="T29" fmla="*/ 1557904 h 2727325"/>
              <a:gd name="T30" fmla="*/ 1491184 w 2787650"/>
              <a:gd name="T31" fmla="*/ 1542657 h 2727325"/>
              <a:gd name="T32" fmla="*/ 1588385 w 2787650"/>
              <a:gd name="T33" fmla="*/ 1424174 h 2727325"/>
              <a:gd name="T34" fmla="*/ 1572820 w 2787650"/>
              <a:gd name="T35" fmla="*/ 1266303 h 2727325"/>
              <a:gd name="T36" fmla="*/ 1454655 w 2787650"/>
              <a:gd name="T37" fmla="*/ 1168785 h 2727325"/>
              <a:gd name="T38" fmla="*/ 1570279 w 2787650"/>
              <a:gd name="T39" fmla="*/ 1073173 h 2727325"/>
              <a:gd name="T40" fmla="*/ 1723068 w 2787650"/>
              <a:gd name="T41" fmla="*/ 1278691 h 2727325"/>
              <a:gd name="T42" fmla="*/ 2197149 w 2787650"/>
              <a:gd name="T43" fmla="*/ 996602 h 2727325"/>
              <a:gd name="T44" fmla="*/ 2042138 w 2787650"/>
              <a:gd name="T45" fmla="*/ 764591 h 2727325"/>
              <a:gd name="T46" fmla="*/ 1823916 w 2787650"/>
              <a:gd name="T47" fmla="*/ 592566 h 2727325"/>
              <a:gd name="T48" fmla="*/ 1557095 w 2787650"/>
              <a:gd name="T49" fmla="*/ 496397 h 2727325"/>
              <a:gd name="T50" fmla="*/ 1042827 w 2787650"/>
              <a:gd name="T51" fmla="*/ 553527 h 2727325"/>
              <a:gd name="T52" fmla="*/ 807453 w 2787650"/>
              <a:gd name="T53" fmla="*/ 703652 h 2727325"/>
              <a:gd name="T54" fmla="*/ 630842 w 2787650"/>
              <a:gd name="T55" fmla="*/ 918842 h 2727325"/>
              <a:gd name="T56" fmla="*/ 529196 w 2787650"/>
              <a:gd name="T57" fmla="*/ 1182909 h 2727325"/>
              <a:gd name="T58" fmla="*/ 1153524 w 2787650"/>
              <a:gd name="T59" fmla="*/ 1123361 h 2727325"/>
              <a:gd name="T60" fmla="*/ 1107627 w 2787650"/>
              <a:gd name="T61" fmla="*/ 952 h 2727325"/>
              <a:gd name="T62" fmla="*/ 1311873 w 2787650"/>
              <a:gd name="T63" fmla="*/ 257403 h 2727325"/>
              <a:gd name="T64" fmla="*/ 1636823 w 2787650"/>
              <a:gd name="T65" fmla="*/ 28882 h 2727325"/>
              <a:gd name="T66" fmla="*/ 1947798 w 2787650"/>
              <a:gd name="T67" fmla="*/ 80617 h 2727325"/>
              <a:gd name="T68" fmla="*/ 1925880 w 2787650"/>
              <a:gd name="T69" fmla="*/ 390389 h 2727325"/>
              <a:gd name="T70" fmla="*/ 2357242 w 2787650"/>
              <a:gd name="T71" fmla="*/ 435775 h 2727325"/>
              <a:gd name="T72" fmla="*/ 2452853 w 2787650"/>
              <a:gd name="T73" fmla="*/ 451327 h 2727325"/>
              <a:gd name="T74" fmla="*/ 2580228 w 2787650"/>
              <a:gd name="T75" fmla="*/ 730630 h 2727325"/>
              <a:gd name="T76" fmla="*/ 2480805 w 2787650"/>
              <a:gd name="T77" fmla="*/ 1138158 h 2727325"/>
              <a:gd name="T78" fmla="*/ 2784474 w 2787650"/>
              <a:gd name="T79" fmla="*/ 1226709 h 2727325"/>
              <a:gd name="T80" fmla="*/ 2745403 w 2787650"/>
              <a:gd name="T81" fmla="*/ 1543146 h 2727325"/>
              <a:gd name="T82" fmla="*/ 2428712 w 2787650"/>
              <a:gd name="T83" fmla="*/ 1764684 h 2727325"/>
              <a:gd name="T84" fmla="*/ 2602781 w 2787650"/>
              <a:gd name="T85" fmla="*/ 2050334 h 2727325"/>
              <a:gd name="T86" fmla="*/ 2401712 w 2787650"/>
              <a:gd name="T87" fmla="*/ 2304245 h 2727325"/>
              <a:gd name="T88" fmla="*/ 2046585 w 2787650"/>
              <a:gd name="T89" fmla="*/ 2260446 h 2727325"/>
              <a:gd name="T90" fmla="*/ 1977656 w 2787650"/>
              <a:gd name="T91" fmla="*/ 2612113 h 2727325"/>
              <a:gd name="T92" fmla="*/ 1673670 w 2787650"/>
              <a:gd name="T93" fmla="*/ 2724786 h 2727325"/>
              <a:gd name="T94" fmla="*/ 1455448 w 2787650"/>
              <a:gd name="T95" fmla="*/ 2470875 h 2727325"/>
              <a:gd name="T96" fmla="*/ 1147015 w 2787650"/>
              <a:gd name="T97" fmla="*/ 2703521 h 2727325"/>
              <a:gd name="T98" fmla="*/ 834135 w 2787650"/>
              <a:gd name="T99" fmla="*/ 2642900 h 2727325"/>
              <a:gd name="T100" fmla="*/ 843982 w 2787650"/>
              <a:gd name="T101" fmla="*/ 2327097 h 2727325"/>
              <a:gd name="T102" fmla="*/ 424691 w 2787650"/>
              <a:gd name="T103" fmla="*/ 2295041 h 2727325"/>
              <a:gd name="T104" fmla="*/ 197575 w 2787650"/>
              <a:gd name="T105" fmla="*/ 2087786 h 2727325"/>
              <a:gd name="T106" fmla="*/ 213139 w 2787650"/>
              <a:gd name="T107" fmla="*/ 1992252 h 2727325"/>
              <a:gd name="T108" fmla="*/ 303033 w 2787650"/>
              <a:gd name="T109" fmla="*/ 1568855 h 2727325"/>
              <a:gd name="T110" fmla="*/ 1588 w 2787650"/>
              <a:gd name="T111" fmla="*/ 1493951 h 2727325"/>
              <a:gd name="T112" fmla="*/ 48282 w 2787650"/>
              <a:gd name="T113" fmla="*/ 1181640 h 2727325"/>
              <a:gd name="T114" fmla="*/ 366244 w 2787650"/>
              <a:gd name="T115" fmla="*/ 943598 h 2727325"/>
              <a:gd name="T116" fmla="*/ 185187 w 2787650"/>
              <a:gd name="T117" fmla="*/ 670326 h 2727325"/>
              <a:gd name="T118" fmla="*/ 392609 w 2787650"/>
              <a:gd name="T119" fmla="*/ 422762 h 2727325"/>
              <a:gd name="T120" fmla="*/ 757900 w 2787650"/>
              <a:gd name="T121" fmla="*/ 454501 h 2727325"/>
              <a:gd name="T122" fmla="*/ 812217 w 2787650"/>
              <a:gd name="T123" fmla="*/ 109499 h 2727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87650" h="2727325">
                <a:moveTo>
                  <a:pt x="1725430" y="1438200"/>
                </a:moveTo>
                <a:lnTo>
                  <a:pt x="1723068" y="1448633"/>
                </a:lnTo>
                <a:lnTo>
                  <a:pt x="1718621" y="1464515"/>
                </a:lnTo>
                <a:lnTo>
                  <a:pt x="1712903" y="1480398"/>
                </a:lnTo>
                <a:lnTo>
                  <a:pt x="1706868" y="1495963"/>
                </a:lnTo>
                <a:lnTo>
                  <a:pt x="1700197" y="1510892"/>
                </a:lnTo>
                <a:lnTo>
                  <a:pt x="1692574" y="1525504"/>
                </a:lnTo>
                <a:lnTo>
                  <a:pt x="1684632" y="1539480"/>
                </a:lnTo>
                <a:lnTo>
                  <a:pt x="1675738" y="1553457"/>
                </a:lnTo>
                <a:lnTo>
                  <a:pt x="1666209" y="1566798"/>
                </a:lnTo>
                <a:lnTo>
                  <a:pt x="1656044" y="1579504"/>
                </a:lnTo>
                <a:lnTo>
                  <a:pt x="1645562" y="1591892"/>
                </a:lnTo>
                <a:lnTo>
                  <a:pt x="1634126" y="1603963"/>
                </a:lnTo>
                <a:lnTo>
                  <a:pt x="1622691" y="1614763"/>
                </a:lnTo>
                <a:lnTo>
                  <a:pt x="1610303" y="1625881"/>
                </a:lnTo>
                <a:lnTo>
                  <a:pt x="1597279" y="1636046"/>
                </a:lnTo>
                <a:lnTo>
                  <a:pt x="1583938" y="1645257"/>
                </a:lnTo>
                <a:lnTo>
                  <a:pt x="1570279" y="1654152"/>
                </a:lnTo>
                <a:lnTo>
                  <a:pt x="1555985" y="1662410"/>
                </a:lnTo>
                <a:lnTo>
                  <a:pt x="1541373" y="1669716"/>
                </a:lnTo>
                <a:lnTo>
                  <a:pt x="1526126" y="1676705"/>
                </a:lnTo>
                <a:lnTo>
                  <a:pt x="1510879" y="1682740"/>
                </a:lnTo>
                <a:lnTo>
                  <a:pt x="1494996" y="1687822"/>
                </a:lnTo>
                <a:lnTo>
                  <a:pt x="1478796" y="1692905"/>
                </a:lnTo>
                <a:lnTo>
                  <a:pt x="1468641" y="1695248"/>
                </a:lnTo>
                <a:lnTo>
                  <a:pt x="1521201" y="2237276"/>
                </a:lnTo>
                <a:lnTo>
                  <a:pt x="1539306" y="2234102"/>
                </a:lnTo>
                <a:lnTo>
                  <a:pt x="1557095" y="2231246"/>
                </a:lnTo>
                <a:lnTo>
                  <a:pt x="1574883" y="2227437"/>
                </a:lnTo>
                <a:lnTo>
                  <a:pt x="1592671" y="2223629"/>
                </a:lnTo>
                <a:lnTo>
                  <a:pt x="1610141" y="2219502"/>
                </a:lnTo>
                <a:lnTo>
                  <a:pt x="1627294" y="2215059"/>
                </a:lnTo>
                <a:lnTo>
                  <a:pt x="1644765" y="2209981"/>
                </a:lnTo>
                <a:lnTo>
                  <a:pt x="1661600" y="2204903"/>
                </a:lnTo>
                <a:lnTo>
                  <a:pt x="1678435" y="2199190"/>
                </a:lnTo>
                <a:lnTo>
                  <a:pt x="1695588" y="2193159"/>
                </a:lnTo>
                <a:lnTo>
                  <a:pt x="1712105" y="2187129"/>
                </a:lnTo>
                <a:lnTo>
                  <a:pt x="1728623" y="2180464"/>
                </a:lnTo>
                <a:lnTo>
                  <a:pt x="1744823" y="2173481"/>
                </a:lnTo>
                <a:lnTo>
                  <a:pt x="1761022" y="2166498"/>
                </a:lnTo>
                <a:lnTo>
                  <a:pt x="1776905" y="2158881"/>
                </a:lnTo>
                <a:lnTo>
                  <a:pt x="1792469" y="2150946"/>
                </a:lnTo>
                <a:lnTo>
                  <a:pt x="1808352" y="2142694"/>
                </a:lnTo>
                <a:lnTo>
                  <a:pt x="1823916" y="2134442"/>
                </a:lnTo>
                <a:lnTo>
                  <a:pt x="1838845" y="2125873"/>
                </a:lnTo>
                <a:lnTo>
                  <a:pt x="1854092" y="2116668"/>
                </a:lnTo>
                <a:lnTo>
                  <a:pt x="1869022" y="2107464"/>
                </a:lnTo>
                <a:lnTo>
                  <a:pt x="1883633" y="2097942"/>
                </a:lnTo>
                <a:lnTo>
                  <a:pt x="1897927" y="2088103"/>
                </a:lnTo>
                <a:lnTo>
                  <a:pt x="1912221" y="2077947"/>
                </a:lnTo>
                <a:lnTo>
                  <a:pt x="1926198" y="2067473"/>
                </a:lnTo>
                <a:lnTo>
                  <a:pt x="1940174" y="2056999"/>
                </a:lnTo>
                <a:lnTo>
                  <a:pt x="1953833" y="2046208"/>
                </a:lnTo>
                <a:lnTo>
                  <a:pt x="1966856" y="2034782"/>
                </a:lnTo>
                <a:lnTo>
                  <a:pt x="1980197" y="2023673"/>
                </a:lnTo>
                <a:lnTo>
                  <a:pt x="1993221" y="2011613"/>
                </a:lnTo>
                <a:lnTo>
                  <a:pt x="2005609" y="1999869"/>
                </a:lnTo>
                <a:lnTo>
                  <a:pt x="2017997" y="1987491"/>
                </a:lnTo>
                <a:lnTo>
                  <a:pt x="2030385" y="1975113"/>
                </a:lnTo>
                <a:lnTo>
                  <a:pt x="2042138" y="1962735"/>
                </a:lnTo>
                <a:lnTo>
                  <a:pt x="2054209" y="1949404"/>
                </a:lnTo>
                <a:lnTo>
                  <a:pt x="2065644" y="1936391"/>
                </a:lnTo>
                <a:lnTo>
                  <a:pt x="2076761" y="1923061"/>
                </a:lnTo>
                <a:lnTo>
                  <a:pt x="2087561" y="1909413"/>
                </a:lnTo>
                <a:lnTo>
                  <a:pt x="2098361" y="1895765"/>
                </a:lnTo>
                <a:lnTo>
                  <a:pt x="2108843" y="1881800"/>
                </a:lnTo>
                <a:lnTo>
                  <a:pt x="2119008" y="1867518"/>
                </a:lnTo>
                <a:lnTo>
                  <a:pt x="2128855" y="1852918"/>
                </a:lnTo>
                <a:lnTo>
                  <a:pt x="2138067" y="1838635"/>
                </a:lnTo>
                <a:lnTo>
                  <a:pt x="2147596" y="1823401"/>
                </a:lnTo>
                <a:lnTo>
                  <a:pt x="2156490" y="1808483"/>
                </a:lnTo>
                <a:lnTo>
                  <a:pt x="2165384" y="1793249"/>
                </a:lnTo>
                <a:lnTo>
                  <a:pt x="2173643" y="1778014"/>
                </a:lnTo>
                <a:lnTo>
                  <a:pt x="2181902" y="1762145"/>
                </a:lnTo>
                <a:lnTo>
                  <a:pt x="2189843" y="1746275"/>
                </a:lnTo>
                <a:lnTo>
                  <a:pt x="2197149" y="1730406"/>
                </a:lnTo>
                <a:lnTo>
                  <a:pt x="2204454" y="1714219"/>
                </a:lnTo>
                <a:lnTo>
                  <a:pt x="2211125" y="1698032"/>
                </a:lnTo>
                <a:lnTo>
                  <a:pt x="2217478" y="1681528"/>
                </a:lnTo>
                <a:lnTo>
                  <a:pt x="2223831" y="1665024"/>
                </a:lnTo>
                <a:lnTo>
                  <a:pt x="2229866" y="1648202"/>
                </a:lnTo>
                <a:lnTo>
                  <a:pt x="2235584" y="1631380"/>
                </a:lnTo>
                <a:lnTo>
                  <a:pt x="2240666" y="1614241"/>
                </a:lnTo>
                <a:lnTo>
                  <a:pt x="2245748" y="1597102"/>
                </a:lnTo>
                <a:lnTo>
                  <a:pt x="2250195" y="1579646"/>
                </a:lnTo>
                <a:lnTo>
                  <a:pt x="2254325" y="1561872"/>
                </a:lnTo>
                <a:lnTo>
                  <a:pt x="2258136" y="1544733"/>
                </a:lnTo>
                <a:lnTo>
                  <a:pt x="2261630" y="1526642"/>
                </a:lnTo>
                <a:lnTo>
                  <a:pt x="2265125" y="1508868"/>
                </a:lnTo>
                <a:lnTo>
                  <a:pt x="2267666" y="1490777"/>
                </a:lnTo>
                <a:lnTo>
                  <a:pt x="1725430" y="1438200"/>
                </a:lnTo>
                <a:close/>
                <a:moveTo>
                  <a:pt x="1062655" y="1438185"/>
                </a:moveTo>
                <a:lnTo>
                  <a:pt x="519984" y="1490777"/>
                </a:lnTo>
                <a:lnTo>
                  <a:pt x="522843" y="1508868"/>
                </a:lnTo>
                <a:lnTo>
                  <a:pt x="526019" y="1526642"/>
                </a:lnTo>
                <a:lnTo>
                  <a:pt x="529196" y="1544733"/>
                </a:lnTo>
                <a:lnTo>
                  <a:pt x="533325" y="1561872"/>
                </a:lnTo>
                <a:lnTo>
                  <a:pt x="537455" y="1579646"/>
                </a:lnTo>
                <a:lnTo>
                  <a:pt x="541902" y="1597102"/>
                </a:lnTo>
                <a:lnTo>
                  <a:pt x="546984" y="1614241"/>
                </a:lnTo>
                <a:lnTo>
                  <a:pt x="552066" y="1631380"/>
                </a:lnTo>
                <a:lnTo>
                  <a:pt x="557784" y="1648202"/>
                </a:lnTo>
                <a:lnTo>
                  <a:pt x="563502" y="1665024"/>
                </a:lnTo>
                <a:lnTo>
                  <a:pt x="569854" y="1681528"/>
                </a:lnTo>
                <a:lnTo>
                  <a:pt x="576207" y="1698032"/>
                </a:lnTo>
                <a:lnTo>
                  <a:pt x="583195" y="1714219"/>
                </a:lnTo>
                <a:lnTo>
                  <a:pt x="590501" y="1730406"/>
                </a:lnTo>
                <a:lnTo>
                  <a:pt x="597807" y="1746275"/>
                </a:lnTo>
                <a:lnTo>
                  <a:pt x="605748" y="1762145"/>
                </a:lnTo>
                <a:lnTo>
                  <a:pt x="614007" y="1778014"/>
                </a:lnTo>
                <a:lnTo>
                  <a:pt x="622266" y="1793249"/>
                </a:lnTo>
                <a:lnTo>
                  <a:pt x="630842" y="1808483"/>
                </a:lnTo>
                <a:lnTo>
                  <a:pt x="640054" y="1823401"/>
                </a:lnTo>
                <a:lnTo>
                  <a:pt x="649266" y="1838635"/>
                </a:lnTo>
                <a:lnTo>
                  <a:pt x="658795" y="1852918"/>
                </a:lnTo>
                <a:lnTo>
                  <a:pt x="668642" y="1867518"/>
                </a:lnTo>
                <a:lnTo>
                  <a:pt x="678807" y="1881800"/>
                </a:lnTo>
                <a:lnTo>
                  <a:pt x="689289" y="1895765"/>
                </a:lnTo>
                <a:lnTo>
                  <a:pt x="699771" y="1909413"/>
                </a:lnTo>
                <a:lnTo>
                  <a:pt x="710571" y="1923061"/>
                </a:lnTo>
                <a:lnTo>
                  <a:pt x="722006" y="1936391"/>
                </a:lnTo>
                <a:lnTo>
                  <a:pt x="733441" y="1949404"/>
                </a:lnTo>
                <a:lnTo>
                  <a:pt x="745194" y="1962735"/>
                </a:lnTo>
                <a:lnTo>
                  <a:pt x="756947" y="1975113"/>
                </a:lnTo>
                <a:lnTo>
                  <a:pt x="769335" y="1987491"/>
                </a:lnTo>
                <a:lnTo>
                  <a:pt x="781723" y="1999869"/>
                </a:lnTo>
                <a:lnTo>
                  <a:pt x="794429" y="2011613"/>
                </a:lnTo>
                <a:lnTo>
                  <a:pt x="807453" y="2023673"/>
                </a:lnTo>
                <a:lnTo>
                  <a:pt x="820476" y="2034782"/>
                </a:lnTo>
                <a:lnTo>
                  <a:pt x="833817" y="2046208"/>
                </a:lnTo>
                <a:lnTo>
                  <a:pt x="847476" y="2056999"/>
                </a:lnTo>
                <a:lnTo>
                  <a:pt x="861135" y="2067473"/>
                </a:lnTo>
                <a:lnTo>
                  <a:pt x="875111" y="2077947"/>
                </a:lnTo>
                <a:lnTo>
                  <a:pt x="889405" y="2088103"/>
                </a:lnTo>
                <a:lnTo>
                  <a:pt x="903699" y="2097942"/>
                </a:lnTo>
                <a:lnTo>
                  <a:pt x="918628" y="2107464"/>
                </a:lnTo>
                <a:lnTo>
                  <a:pt x="933558" y="2116668"/>
                </a:lnTo>
                <a:lnTo>
                  <a:pt x="948487" y="2125873"/>
                </a:lnTo>
                <a:lnTo>
                  <a:pt x="963734" y="2134442"/>
                </a:lnTo>
                <a:lnTo>
                  <a:pt x="978981" y="2142694"/>
                </a:lnTo>
                <a:lnTo>
                  <a:pt x="994863" y="2150946"/>
                </a:lnTo>
                <a:lnTo>
                  <a:pt x="1010745" y="2158881"/>
                </a:lnTo>
                <a:lnTo>
                  <a:pt x="1026627" y="2166498"/>
                </a:lnTo>
                <a:lnTo>
                  <a:pt x="1042827" y="2173481"/>
                </a:lnTo>
                <a:lnTo>
                  <a:pt x="1059028" y="2180464"/>
                </a:lnTo>
                <a:lnTo>
                  <a:pt x="1075545" y="2187129"/>
                </a:lnTo>
                <a:lnTo>
                  <a:pt x="1092063" y="2193159"/>
                </a:lnTo>
                <a:lnTo>
                  <a:pt x="1108898" y="2199190"/>
                </a:lnTo>
                <a:lnTo>
                  <a:pt x="1126051" y="2204903"/>
                </a:lnTo>
                <a:lnTo>
                  <a:pt x="1142886" y="2209981"/>
                </a:lnTo>
                <a:lnTo>
                  <a:pt x="1160039" y="2215059"/>
                </a:lnTo>
                <a:lnTo>
                  <a:pt x="1177509" y="2219502"/>
                </a:lnTo>
                <a:lnTo>
                  <a:pt x="1195297" y="2223629"/>
                </a:lnTo>
                <a:lnTo>
                  <a:pt x="1212768" y="2227437"/>
                </a:lnTo>
                <a:lnTo>
                  <a:pt x="1230556" y="2231246"/>
                </a:lnTo>
                <a:lnTo>
                  <a:pt x="1248662" y="2234102"/>
                </a:lnTo>
                <a:lnTo>
                  <a:pt x="1266450" y="2237276"/>
                </a:lnTo>
                <a:lnTo>
                  <a:pt x="1319017" y="1695177"/>
                </a:lnTo>
                <a:lnTo>
                  <a:pt x="1309172" y="1692905"/>
                </a:lnTo>
                <a:lnTo>
                  <a:pt x="1292972" y="1687822"/>
                </a:lnTo>
                <a:lnTo>
                  <a:pt x="1277089" y="1682740"/>
                </a:lnTo>
                <a:lnTo>
                  <a:pt x="1261525" y="1676705"/>
                </a:lnTo>
                <a:lnTo>
                  <a:pt x="1246595" y="1669716"/>
                </a:lnTo>
                <a:lnTo>
                  <a:pt x="1232301" y="1662410"/>
                </a:lnTo>
                <a:lnTo>
                  <a:pt x="1218007" y="1654152"/>
                </a:lnTo>
                <a:lnTo>
                  <a:pt x="1204030" y="1645257"/>
                </a:lnTo>
                <a:lnTo>
                  <a:pt x="1190689" y="1636046"/>
                </a:lnTo>
                <a:lnTo>
                  <a:pt x="1177983" y="1625881"/>
                </a:lnTo>
                <a:lnTo>
                  <a:pt x="1165595" y="1615398"/>
                </a:lnTo>
                <a:lnTo>
                  <a:pt x="1153842" y="1603963"/>
                </a:lnTo>
                <a:lnTo>
                  <a:pt x="1142724" y="1591892"/>
                </a:lnTo>
                <a:lnTo>
                  <a:pt x="1131606" y="1579822"/>
                </a:lnTo>
                <a:lnTo>
                  <a:pt x="1122077" y="1567116"/>
                </a:lnTo>
                <a:lnTo>
                  <a:pt x="1112230" y="1553457"/>
                </a:lnTo>
                <a:lnTo>
                  <a:pt x="1103336" y="1540116"/>
                </a:lnTo>
                <a:lnTo>
                  <a:pt x="1095077" y="1525504"/>
                </a:lnTo>
                <a:lnTo>
                  <a:pt x="1087771" y="1510892"/>
                </a:lnTo>
                <a:lnTo>
                  <a:pt x="1080783" y="1495963"/>
                </a:lnTo>
                <a:lnTo>
                  <a:pt x="1074747" y="1480398"/>
                </a:lnTo>
                <a:lnTo>
                  <a:pt x="1069665" y="1464515"/>
                </a:lnTo>
                <a:lnTo>
                  <a:pt x="1065218" y="1448633"/>
                </a:lnTo>
                <a:lnTo>
                  <a:pt x="1062655" y="1438185"/>
                </a:lnTo>
                <a:close/>
                <a:moveTo>
                  <a:pt x="1383502" y="1159891"/>
                </a:moveTo>
                <a:lnTo>
                  <a:pt x="1373019" y="1160844"/>
                </a:lnTo>
                <a:lnTo>
                  <a:pt x="1362855" y="1162114"/>
                </a:lnTo>
                <a:lnTo>
                  <a:pt x="1353007" y="1164020"/>
                </a:lnTo>
                <a:lnTo>
                  <a:pt x="1342843" y="1166244"/>
                </a:lnTo>
                <a:lnTo>
                  <a:pt x="1333631" y="1168785"/>
                </a:lnTo>
                <a:lnTo>
                  <a:pt x="1324101" y="1172279"/>
                </a:lnTo>
                <a:lnTo>
                  <a:pt x="1314572" y="1175455"/>
                </a:lnTo>
                <a:lnTo>
                  <a:pt x="1305678" y="1179585"/>
                </a:lnTo>
                <a:lnTo>
                  <a:pt x="1297101" y="1184350"/>
                </a:lnTo>
                <a:lnTo>
                  <a:pt x="1288207" y="1189114"/>
                </a:lnTo>
                <a:lnTo>
                  <a:pt x="1279948" y="1194514"/>
                </a:lnTo>
                <a:lnTo>
                  <a:pt x="1272007" y="1199914"/>
                </a:lnTo>
                <a:lnTo>
                  <a:pt x="1264384" y="1206585"/>
                </a:lnTo>
                <a:lnTo>
                  <a:pt x="1257078" y="1212938"/>
                </a:lnTo>
                <a:lnTo>
                  <a:pt x="1249772" y="1219609"/>
                </a:lnTo>
                <a:lnTo>
                  <a:pt x="1243101" y="1226279"/>
                </a:lnTo>
                <a:lnTo>
                  <a:pt x="1236748" y="1233903"/>
                </a:lnTo>
                <a:lnTo>
                  <a:pt x="1230713" y="1241526"/>
                </a:lnTo>
                <a:lnTo>
                  <a:pt x="1224995" y="1249785"/>
                </a:lnTo>
                <a:lnTo>
                  <a:pt x="1219913" y="1258044"/>
                </a:lnTo>
                <a:lnTo>
                  <a:pt x="1214830" y="1266303"/>
                </a:lnTo>
                <a:lnTo>
                  <a:pt x="1210383" y="1275197"/>
                </a:lnTo>
                <a:lnTo>
                  <a:pt x="1206254" y="1284409"/>
                </a:lnTo>
                <a:lnTo>
                  <a:pt x="1202442" y="1293303"/>
                </a:lnTo>
                <a:lnTo>
                  <a:pt x="1199583" y="1302832"/>
                </a:lnTo>
                <a:lnTo>
                  <a:pt x="1196407" y="1312680"/>
                </a:lnTo>
                <a:lnTo>
                  <a:pt x="1194183" y="1322527"/>
                </a:lnTo>
                <a:lnTo>
                  <a:pt x="1192595" y="1332691"/>
                </a:lnTo>
                <a:lnTo>
                  <a:pt x="1191324" y="1342856"/>
                </a:lnTo>
                <a:lnTo>
                  <a:pt x="1190371" y="1353339"/>
                </a:lnTo>
                <a:lnTo>
                  <a:pt x="1190054" y="1363503"/>
                </a:lnTo>
                <a:lnTo>
                  <a:pt x="1190371" y="1373986"/>
                </a:lnTo>
                <a:lnTo>
                  <a:pt x="1191324" y="1384468"/>
                </a:lnTo>
                <a:lnTo>
                  <a:pt x="1192595" y="1394633"/>
                </a:lnTo>
                <a:lnTo>
                  <a:pt x="1194183" y="1404798"/>
                </a:lnTo>
                <a:lnTo>
                  <a:pt x="1196407" y="1414645"/>
                </a:lnTo>
                <a:lnTo>
                  <a:pt x="1199583" y="1424174"/>
                </a:lnTo>
                <a:lnTo>
                  <a:pt x="1202442" y="1433704"/>
                </a:lnTo>
                <a:lnTo>
                  <a:pt x="1206254" y="1442915"/>
                </a:lnTo>
                <a:lnTo>
                  <a:pt x="1210383" y="1451810"/>
                </a:lnTo>
                <a:lnTo>
                  <a:pt x="1214830" y="1460386"/>
                </a:lnTo>
                <a:lnTo>
                  <a:pt x="1219913" y="1469280"/>
                </a:lnTo>
                <a:lnTo>
                  <a:pt x="1224995" y="1477539"/>
                </a:lnTo>
                <a:lnTo>
                  <a:pt x="1230713" y="1485480"/>
                </a:lnTo>
                <a:lnTo>
                  <a:pt x="1236748" y="1493421"/>
                </a:lnTo>
                <a:lnTo>
                  <a:pt x="1243101" y="1500410"/>
                </a:lnTo>
                <a:lnTo>
                  <a:pt x="1249772" y="1507716"/>
                </a:lnTo>
                <a:lnTo>
                  <a:pt x="1257078" y="1514386"/>
                </a:lnTo>
                <a:lnTo>
                  <a:pt x="1264384" y="1520739"/>
                </a:lnTo>
                <a:lnTo>
                  <a:pt x="1272007" y="1526775"/>
                </a:lnTo>
                <a:lnTo>
                  <a:pt x="1279948" y="1532492"/>
                </a:lnTo>
                <a:lnTo>
                  <a:pt x="1288207" y="1537575"/>
                </a:lnTo>
                <a:lnTo>
                  <a:pt x="1297101" y="1542657"/>
                </a:lnTo>
                <a:lnTo>
                  <a:pt x="1305678" y="1547104"/>
                </a:lnTo>
                <a:lnTo>
                  <a:pt x="1314572" y="1551233"/>
                </a:lnTo>
                <a:lnTo>
                  <a:pt x="1323784" y="1555045"/>
                </a:lnTo>
                <a:lnTo>
                  <a:pt x="1333631" y="1557904"/>
                </a:lnTo>
                <a:lnTo>
                  <a:pt x="1342843" y="1561081"/>
                </a:lnTo>
                <a:lnTo>
                  <a:pt x="1352690" y="1563304"/>
                </a:lnTo>
                <a:lnTo>
                  <a:pt x="1362855" y="1564892"/>
                </a:lnTo>
                <a:lnTo>
                  <a:pt x="1373019" y="1566163"/>
                </a:lnTo>
                <a:lnTo>
                  <a:pt x="1383502" y="1567116"/>
                </a:lnTo>
                <a:lnTo>
                  <a:pt x="1393984" y="1567434"/>
                </a:lnTo>
                <a:lnTo>
                  <a:pt x="1404149" y="1567116"/>
                </a:lnTo>
                <a:lnTo>
                  <a:pt x="1414949" y="1566163"/>
                </a:lnTo>
                <a:lnTo>
                  <a:pt x="1425114" y="1564892"/>
                </a:lnTo>
                <a:lnTo>
                  <a:pt x="1435278" y="1563304"/>
                </a:lnTo>
                <a:lnTo>
                  <a:pt x="1444808" y="1561081"/>
                </a:lnTo>
                <a:lnTo>
                  <a:pt x="1454655" y="1557904"/>
                </a:lnTo>
                <a:lnTo>
                  <a:pt x="1464184" y="1555045"/>
                </a:lnTo>
                <a:lnTo>
                  <a:pt x="1473079" y="1551233"/>
                </a:lnTo>
                <a:lnTo>
                  <a:pt x="1482290" y="1547104"/>
                </a:lnTo>
                <a:lnTo>
                  <a:pt x="1491184" y="1542657"/>
                </a:lnTo>
                <a:lnTo>
                  <a:pt x="1499443" y="1537575"/>
                </a:lnTo>
                <a:lnTo>
                  <a:pt x="1507702" y="1532492"/>
                </a:lnTo>
                <a:lnTo>
                  <a:pt x="1515643" y="1526775"/>
                </a:lnTo>
                <a:lnTo>
                  <a:pt x="1523585" y="1520739"/>
                </a:lnTo>
                <a:lnTo>
                  <a:pt x="1531208" y="1514386"/>
                </a:lnTo>
                <a:lnTo>
                  <a:pt x="1537879" y="1507716"/>
                </a:lnTo>
                <a:lnTo>
                  <a:pt x="1544549" y="1500410"/>
                </a:lnTo>
                <a:lnTo>
                  <a:pt x="1551220" y="1493421"/>
                </a:lnTo>
                <a:lnTo>
                  <a:pt x="1557255" y="1485480"/>
                </a:lnTo>
                <a:lnTo>
                  <a:pt x="1562655" y="1477539"/>
                </a:lnTo>
                <a:lnTo>
                  <a:pt x="1568055" y="1469280"/>
                </a:lnTo>
                <a:lnTo>
                  <a:pt x="1572820" y="1460386"/>
                </a:lnTo>
                <a:lnTo>
                  <a:pt x="1577585" y="1451810"/>
                </a:lnTo>
                <a:lnTo>
                  <a:pt x="1581714" y="1442915"/>
                </a:lnTo>
                <a:lnTo>
                  <a:pt x="1585208" y="1433704"/>
                </a:lnTo>
                <a:lnTo>
                  <a:pt x="1588385" y="1424174"/>
                </a:lnTo>
                <a:lnTo>
                  <a:pt x="1591244" y="1414645"/>
                </a:lnTo>
                <a:lnTo>
                  <a:pt x="1593467" y="1404798"/>
                </a:lnTo>
                <a:lnTo>
                  <a:pt x="1595373" y="1394633"/>
                </a:lnTo>
                <a:lnTo>
                  <a:pt x="1596644" y="1384468"/>
                </a:lnTo>
                <a:lnTo>
                  <a:pt x="1597279" y="1373986"/>
                </a:lnTo>
                <a:lnTo>
                  <a:pt x="1597597" y="1363503"/>
                </a:lnTo>
                <a:lnTo>
                  <a:pt x="1597279" y="1353339"/>
                </a:lnTo>
                <a:lnTo>
                  <a:pt x="1596644" y="1342856"/>
                </a:lnTo>
                <a:lnTo>
                  <a:pt x="1595373" y="1332691"/>
                </a:lnTo>
                <a:lnTo>
                  <a:pt x="1593467" y="1322527"/>
                </a:lnTo>
                <a:lnTo>
                  <a:pt x="1591244" y="1312680"/>
                </a:lnTo>
                <a:lnTo>
                  <a:pt x="1588385" y="1302832"/>
                </a:lnTo>
                <a:lnTo>
                  <a:pt x="1585208" y="1293303"/>
                </a:lnTo>
                <a:lnTo>
                  <a:pt x="1581714" y="1284409"/>
                </a:lnTo>
                <a:lnTo>
                  <a:pt x="1577585" y="1275197"/>
                </a:lnTo>
                <a:lnTo>
                  <a:pt x="1572820" y="1266303"/>
                </a:lnTo>
                <a:lnTo>
                  <a:pt x="1568055" y="1258044"/>
                </a:lnTo>
                <a:lnTo>
                  <a:pt x="1562655" y="1249785"/>
                </a:lnTo>
                <a:lnTo>
                  <a:pt x="1557255" y="1241526"/>
                </a:lnTo>
                <a:lnTo>
                  <a:pt x="1551220" y="1233903"/>
                </a:lnTo>
                <a:lnTo>
                  <a:pt x="1544549" y="1226279"/>
                </a:lnTo>
                <a:lnTo>
                  <a:pt x="1537879" y="1219609"/>
                </a:lnTo>
                <a:lnTo>
                  <a:pt x="1531208" y="1212938"/>
                </a:lnTo>
                <a:lnTo>
                  <a:pt x="1523585" y="1206585"/>
                </a:lnTo>
                <a:lnTo>
                  <a:pt x="1515643" y="1199914"/>
                </a:lnTo>
                <a:lnTo>
                  <a:pt x="1507702" y="1194514"/>
                </a:lnTo>
                <a:lnTo>
                  <a:pt x="1499443" y="1189114"/>
                </a:lnTo>
                <a:lnTo>
                  <a:pt x="1491184" y="1184350"/>
                </a:lnTo>
                <a:lnTo>
                  <a:pt x="1482290" y="1179585"/>
                </a:lnTo>
                <a:lnTo>
                  <a:pt x="1473079" y="1175455"/>
                </a:lnTo>
                <a:lnTo>
                  <a:pt x="1464184" y="1172279"/>
                </a:lnTo>
                <a:lnTo>
                  <a:pt x="1454655" y="1168785"/>
                </a:lnTo>
                <a:lnTo>
                  <a:pt x="1444808" y="1166244"/>
                </a:lnTo>
                <a:lnTo>
                  <a:pt x="1435278" y="1164020"/>
                </a:lnTo>
                <a:lnTo>
                  <a:pt x="1425114" y="1162114"/>
                </a:lnTo>
                <a:lnTo>
                  <a:pt x="1414949" y="1160844"/>
                </a:lnTo>
                <a:lnTo>
                  <a:pt x="1404149" y="1159891"/>
                </a:lnTo>
                <a:lnTo>
                  <a:pt x="1393984" y="1159891"/>
                </a:lnTo>
                <a:lnTo>
                  <a:pt x="1383502" y="1159891"/>
                </a:lnTo>
                <a:close/>
                <a:moveTo>
                  <a:pt x="1521201" y="490366"/>
                </a:moveTo>
                <a:lnTo>
                  <a:pt x="1468588" y="1032381"/>
                </a:lnTo>
                <a:lnTo>
                  <a:pt x="1478796" y="1034737"/>
                </a:lnTo>
                <a:lnTo>
                  <a:pt x="1494996" y="1039184"/>
                </a:lnTo>
                <a:lnTo>
                  <a:pt x="1510879" y="1044584"/>
                </a:lnTo>
                <a:lnTo>
                  <a:pt x="1526126" y="1050620"/>
                </a:lnTo>
                <a:lnTo>
                  <a:pt x="1541373" y="1057290"/>
                </a:lnTo>
                <a:lnTo>
                  <a:pt x="1555985" y="1064914"/>
                </a:lnTo>
                <a:lnTo>
                  <a:pt x="1570279" y="1073173"/>
                </a:lnTo>
                <a:lnTo>
                  <a:pt x="1583938" y="1081749"/>
                </a:lnTo>
                <a:lnTo>
                  <a:pt x="1597279" y="1091596"/>
                </a:lnTo>
                <a:lnTo>
                  <a:pt x="1610303" y="1101443"/>
                </a:lnTo>
                <a:lnTo>
                  <a:pt x="1622691" y="1112243"/>
                </a:lnTo>
                <a:lnTo>
                  <a:pt x="1634126" y="1123679"/>
                </a:lnTo>
                <a:lnTo>
                  <a:pt x="1645562" y="1135432"/>
                </a:lnTo>
                <a:lnTo>
                  <a:pt x="1656044" y="1147820"/>
                </a:lnTo>
                <a:lnTo>
                  <a:pt x="1666209" y="1160526"/>
                </a:lnTo>
                <a:lnTo>
                  <a:pt x="1675738" y="1173549"/>
                </a:lnTo>
                <a:lnTo>
                  <a:pt x="1684632" y="1187526"/>
                </a:lnTo>
                <a:lnTo>
                  <a:pt x="1692574" y="1201503"/>
                </a:lnTo>
                <a:lnTo>
                  <a:pt x="1700197" y="1216114"/>
                </a:lnTo>
                <a:lnTo>
                  <a:pt x="1706868" y="1231361"/>
                </a:lnTo>
                <a:lnTo>
                  <a:pt x="1712903" y="1246609"/>
                </a:lnTo>
                <a:lnTo>
                  <a:pt x="1718621" y="1262491"/>
                </a:lnTo>
                <a:lnTo>
                  <a:pt x="1723068" y="1278691"/>
                </a:lnTo>
                <a:lnTo>
                  <a:pt x="1725403" y="1288811"/>
                </a:lnTo>
                <a:lnTo>
                  <a:pt x="2267666" y="1236231"/>
                </a:lnTo>
                <a:lnTo>
                  <a:pt x="2265125" y="1218140"/>
                </a:lnTo>
                <a:lnTo>
                  <a:pt x="2261630" y="1200683"/>
                </a:lnTo>
                <a:lnTo>
                  <a:pt x="2258136" y="1182909"/>
                </a:lnTo>
                <a:lnTo>
                  <a:pt x="2254325" y="1165136"/>
                </a:lnTo>
                <a:lnTo>
                  <a:pt x="2250195" y="1147362"/>
                </a:lnTo>
                <a:lnTo>
                  <a:pt x="2245748" y="1130223"/>
                </a:lnTo>
                <a:lnTo>
                  <a:pt x="2240666" y="1112766"/>
                </a:lnTo>
                <a:lnTo>
                  <a:pt x="2235584" y="1095945"/>
                </a:lnTo>
                <a:lnTo>
                  <a:pt x="2229866" y="1079123"/>
                </a:lnTo>
                <a:lnTo>
                  <a:pt x="2223831" y="1061984"/>
                </a:lnTo>
                <a:lnTo>
                  <a:pt x="2217478" y="1045480"/>
                </a:lnTo>
                <a:lnTo>
                  <a:pt x="2211125" y="1028976"/>
                </a:lnTo>
                <a:lnTo>
                  <a:pt x="2204454" y="1012789"/>
                </a:lnTo>
                <a:lnTo>
                  <a:pt x="2197149" y="996602"/>
                </a:lnTo>
                <a:lnTo>
                  <a:pt x="2189843" y="980732"/>
                </a:lnTo>
                <a:lnTo>
                  <a:pt x="2181902" y="965180"/>
                </a:lnTo>
                <a:lnTo>
                  <a:pt x="2173643" y="949311"/>
                </a:lnTo>
                <a:lnTo>
                  <a:pt x="2165384" y="933759"/>
                </a:lnTo>
                <a:lnTo>
                  <a:pt x="2156490" y="918842"/>
                </a:lnTo>
                <a:lnTo>
                  <a:pt x="2147596" y="903607"/>
                </a:lnTo>
                <a:lnTo>
                  <a:pt x="2138067" y="888690"/>
                </a:lnTo>
                <a:lnTo>
                  <a:pt x="2128855" y="874090"/>
                </a:lnTo>
                <a:lnTo>
                  <a:pt x="2119008" y="859807"/>
                </a:lnTo>
                <a:lnTo>
                  <a:pt x="2108843" y="845525"/>
                </a:lnTo>
                <a:lnTo>
                  <a:pt x="2098361" y="831560"/>
                </a:lnTo>
                <a:lnTo>
                  <a:pt x="2087561" y="817594"/>
                </a:lnTo>
                <a:lnTo>
                  <a:pt x="2076761" y="803947"/>
                </a:lnTo>
                <a:lnTo>
                  <a:pt x="2065644" y="790934"/>
                </a:lnTo>
                <a:lnTo>
                  <a:pt x="2054209" y="777603"/>
                </a:lnTo>
                <a:lnTo>
                  <a:pt x="2042138" y="764591"/>
                </a:lnTo>
                <a:lnTo>
                  <a:pt x="2030385" y="752212"/>
                </a:lnTo>
                <a:lnTo>
                  <a:pt x="2017997" y="739834"/>
                </a:lnTo>
                <a:lnTo>
                  <a:pt x="2005609" y="727456"/>
                </a:lnTo>
                <a:lnTo>
                  <a:pt x="1993221" y="715395"/>
                </a:lnTo>
                <a:lnTo>
                  <a:pt x="1980197" y="703652"/>
                </a:lnTo>
                <a:lnTo>
                  <a:pt x="1966856" y="692226"/>
                </a:lnTo>
                <a:lnTo>
                  <a:pt x="1953833" y="681117"/>
                </a:lnTo>
                <a:lnTo>
                  <a:pt x="1940174" y="670326"/>
                </a:lnTo>
                <a:lnTo>
                  <a:pt x="1926198" y="659535"/>
                </a:lnTo>
                <a:lnTo>
                  <a:pt x="1912221" y="649061"/>
                </a:lnTo>
                <a:lnTo>
                  <a:pt x="1897927" y="638904"/>
                </a:lnTo>
                <a:lnTo>
                  <a:pt x="1883633" y="629065"/>
                </a:lnTo>
                <a:lnTo>
                  <a:pt x="1869022" y="619861"/>
                </a:lnTo>
                <a:lnTo>
                  <a:pt x="1854092" y="610339"/>
                </a:lnTo>
                <a:lnTo>
                  <a:pt x="1838845" y="601452"/>
                </a:lnTo>
                <a:lnTo>
                  <a:pt x="1823916" y="592566"/>
                </a:lnTo>
                <a:lnTo>
                  <a:pt x="1808352" y="584313"/>
                </a:lnTo>
                <a:lnTo>
                  <a:pt x="1792469" y="576061"/>
                </a:lnTo>
                <a:lnTo>
                  <a:pt x="1776905" y="568127"/>
                </a:lnTo>
                <a:lnTo>
                  <a:pt x="1761022" y="560827"/>
                </a:lnTo>
                <a:lnTo>
                  <a:pt x="1744823" y="553527"/>
                </a:lnTo>
                <a:lnTo>
                  <a:pt x="1728623" y="546862"/>
                </a:lnTo>
                <a:lnTo>
                  <a:pt x="1712105" y="540514"/>
                </a:lnTo>
                <a:lnTo>
                  <a:pt x="1695588" y="534166"/>
                </a:lnTo>
                <a:lnTo>
                  <a:pt x="1678435" y="528136"/>
                </a:lnTo>
                <a:lnTo>
                  <a:pt x="1661600" y="522740"/>
                </a:lnTo>
                <a:lnTo>
                  <a:pt x="1644765" y="517344"/>
                </a:lnTo>
                <a:lnTo>
                  <a:pt x="1627294" y="512584"/>
                </a:lnTo>
                <a:lnTo>
                  <a:pt x="1610141" y="507823"/>
                </a:lnTo>
                <a:lnTo>
                  <a:pt x="1592671" y="503697"/>
                </a:lnTo>
                <a:lnTo>
                  <a:pt x="1574883" y="499888"/>
                </a:lnTo>
                <a:lnTo>
                  <a:pt x="1557095" y="496397"/>
                </a:lnTo>
                <a:lnTo>
                  <a:pt x="1539306" y="492905"/>
                </a:lnTo>
                <a:lnTo>
                  <a:pt x="1521201" y="490366"/>
                </a:lnTo>
                <a:close/>
                <a:moveTo>
                  <a:pt x="1266450" y="490366"/>
                </a:moveTo>
                <a:lnTo>
                  <a:pt x="1248344" y="492905"/>
                </a:lnTo>
                <a:lnTo>
                  <a:pt x="1230556" y="496397"/>
                </a:lnTo>
                <a:lnTo>
                  <a:pt x="1212768" y="499888"/>
                </a:lnTo>
                <a:lnTo>
                  <a:pt x="1195297" y="503697"/>
                </a:lnTo>
                <a:lnTo>
                  <a:pt x="1177509" y="507823"/>
                </a:lnTo>
                <a:lnTo>
                  <a:pt x="1160039" y="512584"/>
                </a:lnTo>
                <a:lnTo>
                  <a:pt x="1142886" y="517344"/>
                </a:lnTo>
                <a:lnTo>
                  <a:pt x="1126051" y="522740"/>
                </a:lnTo>
                <a:lnTo>
                  <a:pt x="1108898" y="528136"/>
                </a:lnTo>
                <a:lnTo>
                  <a:pt x="1092063" y="534166"/>
                </a:lnTo>
                <a:lnTo>
                  <a:pt x="1075545" y="540514"/>
                </a:lnTo>
                <a:lnTo>
                  <a:pt x="1059028" y="546862"/>
                </a:lnTo>
                <a:lnTo>
                  <a:pt x="1042827" y="553527"/>
                </a:lnTo>
                <a:lnTo>
                  <a:pt x="1026627" y="560827"/>
                </a:lnTo>
                <a:lnTo>
                  <a:pt x="1010745" y="568127"/>
                </a:lnTo>
                <a:lnTo>
                  <a:pt x="994863" y="576061"/>
                </a:lnTo>
                <a:lnTo>
                  <a:pt x="978981" y="584313"/>
                </a:lnTo>
                <a:lnTo>
                  <a:pt x="963734" y="592566"/>
                </a:lnTo>
                <a:lnTo>
                  <a:pt x="948487" y="601452"/>
                </a:lnTo>
                <a:lnTo>
                  <a:pt x="933558" y="610339"/>
                </a:lnTo>
                <a:lnTo>
                  <a:pt x="918946" y="619861"/>
                </a:lnTo>
                <a:lnTo>
                  <a:pt x="904334" y="629065"/>
                </a:lnTo>
                <a:lnTo>
                  <a:pt x="889405" y="638904"/>
                </a:lnTo>
                <a:lnTo>
                  <a:pt x="875429" y="649061"/>
                </a:lnTo>
                <a:lnTo>
                  <a:pt x="861135" y="659535"/>
                </a:lnTo>
                <a:lnTo>
                  <a:pt x="847794" y="670326"/>
                </a:lnTo>
                <a:lnTo>
                  <a:pt x="833817" y="681117"/>
                </a:lnTo>
                <a:lnTo>
                  <a:pt x="820476" y="692226"/>
                </a:lnTo>
                <a:lnTo>
                  <a:pt x="807453" y="703652"/>
                </a:lnTo>
                <a:lnTo>
                  <a:pt x="794747" y="715395"/>
                </a:lnTo>
                <a:lnTo>
                  <a:pt x="781723" y="727456"/>
                </a:lnTo>
                <a:lnTo>
                  <a:pt x="769335" y="739834"/>
                </a:lnTo>
                <a:lnTo>
                  <a:pt x="757265" y="752212"/>
                </a:lnTo>
                <a:lnTo>
                  <a:pt x="745194" y="764591"/>
                </a:lnTo>
                <a:lnTo>
                  <a:pt x="733759" y="777603"/>
                </a:lnTo>
                <a:lnTo>
                  <a:pt x="722006" y="790934"/>
                </a:lnTo>
                <a:lnTo>
                  <a:pt x="710571" y="803947"/>
                </a:lnTo>
                <a:lnTo>
                  <a:pt x="699771" y="817594"/>
                </a:lnTo>
                <a:lnTo>
                  <a:pt x="689289" y="831560"/>
                </a:lnTo>
                <a:lnTo>
                  <a:pt x="678807" y="845525"/>
                </a:lnTo>
                <a:lnTo>
                  <a:pt x="668960" y="859807"/>
                </a:lnTo>
                <a:lnTo>
                  <a:pt x="658795" y="874090"/>
                </a:lnTo>
                <a:lnTo>
                  <a:pt x="649266" y="888690"/>
                </a:lnTo>
                <a:lnTo>
                  <a:pt x="640054" y="903607"/>
                </a:lnTo>
                <a:lnTo>
                  <a:pt x="630842" y="918842"/>
                </a:lnTo>
                <a:lnTo>
                  <a:pt x="622266" y="933759"/>
                </a:lnTo>
                <a:lnTo>
                  <a:pt x="614007" y="949311"/>
                </a:lnTo>
                <a:lnTo>
                  <a:pt x="605748" y="965180"/>
                </a:lnTo>
                <a:lnTo>
                  <a:pt x="598125" y="980732"/>
                </a:lnTo>
                <a:lnTo>
                  <a:pt x="590501" y="996602"/>
                </a:lnTo>
                <a:lnTo>
                  <a:pt x="583513" y="1012789"/>
                </a:lnTo>
                <a:lnTo>
                  <a:pt x="576207" y="1028976"/>
                </a:lnTo>
                <a:lnTo>
                  <a:pt x="569854" y="1045480"/>
                </a:lnTo>
                <a:lnTo>
                  <a:pt x="563502" y="1061984"/>
                </a:lnTo>
                <a:lnTo>
                  <a:pt x="557784" y="1079123"/>
                </a:lnTo>
                <a:lnTo>
                  <a:pt x="552066" y="1095945"/>
                </a:lnTo>
                <a:lnTo>
                  <a:pt x="546984" y="1112766"/>
                </a:lnTo>
                <a:lnTo>
                  <a:pt x="541902" y="1130223"/>
                </a:lnTo>
                <a:lnTo>
                  <a:pt x="537455" y="1147362"/>
                </a:lnTo>
                <a:lnTo>
                  <a:pt x="533325" y="1165136"/>
                </a:lnTo>
                <a:lnTo>
                  <a:pt x="529196" y="1182909"/>
                </a:lnTo>
                <a:lnTo>
                  <a:pt x="526019" y="1200683"/>
                </a:lnTo>
                <a:lnTo>
                  <a:pt x="522843" y="1218140"/>
                </a:lnTo>
                <a:lnTo>
                  <a:pt x="519984" y="1236231"/>
                </a:lnTo>
                <a:lnTo>
                  <a:pt x="1062444" y="1288803"/>
                </a:lnTo>
                <a:lnTo>
                  <a:pt x="1064583" y="1278691"/>
                </a:lnTo>
                <a:lnTo>
                  <a:pt x="1069347" y="1262491"/>
                </a:lnTo>
                <a:lnTo>
                  <a:pt x="1074747" y="1246609"/>
                </a:lnTo>
                <a:lnTo>
                  <a:pt x="1080783" y="1231361"/>
                </a:lnTo>
                <a:lnTo>
                  <a:pt x="1087771" y="1216114"/>
                </a:lnTo>
                <a:lnTo>
                  <a:pt x="1095077" y="1201503"/>
                </a:lnTo>
                <a:lnTo>
                  <a:pt x="1103336" y="1187526"/>
                </a:lnTo>
                <a:lnTo>
                  <a:pt x="1112230" y="1173549"/>
                </a:lnTo>
                <a:lnTo>
                  <a:pt x="1121442" y="1160526"/>
                </a:lnTo>
                <a:lnTo>
                  <a:pt x="1131606" y="1147185"/>
                </a:lnTo>
                <a:lnTo>
                  <a:pt x="1142407" y="1135432"/>
                </a:lnTo>
                <a:lnTo>
                  <a:pt x="1153524" y="1123361"/>
                </a:lnTo>
                <a:lnTo>
                  <a:pt x="1165595" y="1112243"/>
                </a:lnTo>
                <a:lnTo>
                  <a:pt x="1177665" y="1101443"/>
                </a:lnTo>
                <a:lnTo>
                  <a:pt x="1190689" y="1091279"/>
                </a:lnTo>
                <a:lnTo>
                  <a:pt x="1204030" y="1081749"/>
                </a:lnTo>
                <a:lnTo>
                  <a:pt x="1218007" y="1073173"/>
                </a:lnTo>
                <a:lnTo>
                  <a:pt x="1231983" y="1064914"/>
                </a:lnTo>
                <a:lnTo>
                  <a:pt x="1246595" y="1057290"/>
                </a:lnTo>
                <a:lnTo>
                  <a:pt x="1261525" y="1050620"/>
                </a:lnTo>
                <a:lnTo>
                  <a:pt x="1277089" y="1044584"/>
                </a:lnTo>
                <a:lnTo>
                  <a:pt x="1292972" y="1039184"/>
                </a:lnTo>
                <a:lnTo>
                  <a:pt x="1309172" y="1034737"/>
                </a:lnTo>
                <a:lnTo>
                  <a:pt x="1319052" y="1032267"/>
                </a:lnTo>
                <a:lnTo>
                  <a:pt x="1266450" y="490366"/>
                </a:lnTo>
                <a:close/>
                <a:moveTo>
                  <a:pt x="1094286" y="0"/>
                </a:moveTo>
                <a:lnTo>
                  <a:pt x="1100957" y="0"/>
                </a:lnTo>
                <a:lnTo>
                  <a:pt x="1107627" y="952"/>
                </a:lnTo>
                <a:lnTo>
                  <a:pt x="1113980" y="2539"/>
                </a:lnTo>
                <a:lnTo>
                  <a:pt x="1120333" y="4761"/>
                </a:lnTo>
                <a:lnTo>
                  <a:pt x="1126368" y="7300"/>
                </a:lnTo>
                <a:lnTo>
                  <a:pt x="1132086" y="10791"/>
                </a:lnTo>
                <a:lnTo>
                  <a:pt x="1137168" y="14600"/>
                </a:lnTo>
                <a:lnTo>
                  <a:pt x="1142568" y="18726"/>
                </a:lnTo>
                <a:lnTo>
                  <a:pt x="1147015" y="23487"/>
                </a:lnTo>
                <a:lnTo>
                  <a:pt x="1151145" y="28882"/>
                </a:lnTo>
                <a:lnTo>
                  <a:pt x="1154956" y="34595"/>
                </a:lnTo>
                <a:lnTo>
                  <a:pt x="1157815" y="40943"/>
                </a:lnTo>
                <a:lnTo>
                  <a:pt x="1160674" y="47291"/>
                </a:lnTo>
                <a:lnTo>
                  <a:pt x="1231191" y="266290"/>
                </a:lnTo>
                <a:lnTo>
                  <a:pt x="1251203" y="263433"/>
                </a:lnTo>
                <a:lnTo>
                  <a:pt x="1271532" y="261211"/>
                </a:lnTo>
                <a:lnTo>
                  <a:pt x="1291544" y="258990"/>
                </a:lnTo>
                <a:lnTo>
                  <a:pt x="1311873" y="257403"/>
                </a:lnTo>
                <a:lnTo>
                  <a:pt x="1332202" y="256133"/>
                </a:lnTo>
                <a:lnTo>
                  <a:pt x="1352531" y="255181"/>
                </a:lnTo>
                <a:lnTo>
                  <a:pt x="1373178" y="254546"/>
                </a:lnTo>
                <a:lnTo>
                  <a:pt x="1393825" y="254546"/>
                </a:lnTo>
                <a:lnTo>
                  <a:pt x="1414154" y="254546"/>
                </a:lnTo>
                <a:lnTo>
                  <a:pt x="1435119" y="255181"/>
                </a:lnTo>
                <a:lnTo>
                  <a:pt x="1455448" y="256133"/>
                </a:lnTo>
                <a:lnTo>
                  <a:pt x="1475778" y="257403"/>
                </a:lnTo>
                <a:lnTo>
                  <a:pt x="1496107" y="258990"/>
                </a:lnTo>
                <a:lnTo>
                  <a:pt x="1515801" y="261211"/>
                </a:lnTo>
                <a:lnTo>
                  <a:pt x="1536130" y="263433"/>
                </a:lnTo>
                <a:lnTo>
                  <a:pt x="1556142" y="266290"/>
                </a:lnTo>
                <a:lnTo>
                  <a:pt x="1627294" y="47291"/>
                </a:lnTo>
                <a:lnTo>
                  <a:pt x="1629835" y="40626"/>
                </a:lnTo>
                <a:lnTo>
                  <a:pt x="1633012" y="34595"/>
                </a:lnTo>
                <a:lnTo>
                  <a:pt x="1636823" y="28882"/>
                </a:lnTo>
                <a:lnTo>
                  <a:pt x="1640953" y="23487"/>
                </a:lnTo>
                <a:lnTo>
                  <a:pt x="1645400" y="18726"/>
                </a:lnTo>
                <a:lnTo>
                  <a:pt x="1650164" y="14600"/>
                </a:lnTo>
                <a:lnTo>
                  <a:pt x="1655882" y="10474"/>
                </a:lnTo>
                <a:lnTo>
                  <a:pt x="1661600" y="7300"/>
                </a:lnTo>
                <a:lnTo>
                  <a:pt x="1667635" y="4761"/>
                </a:lnTo>
                <a:lnTo>
                  <a:pt x="1673670" y="2539"/>
                </a:lnTo>
                <a:lnTo>
                  <a:pt x="1680023" y="952"/>
                </a:lnTo>
                <a:lnTo>
                  <a:pt x="1686694" y="0"/>
                </a:lnTo>
                <a:lnTo>
                  <a:pt x="1693682" y="0"/>
                </a:lnTo>
                <a:lnTo>
                  <a:pt x="1700352" y="317"/>
                </a:lnTo>
                <a:lnTo>
                  <a:pt x="1707023" y="1270"/>
                </a:lnTo>
                <a:lnTo>
                  <a:pt x="1714011" y="2857"/>
                </a:lnTo>
                <a:lnTo>
                  <a:pt x="1934774" y="75221"/>
                </a:lnTo>
                <a:lnTo>
                  <a:pt x="1941762" y="77443"/>
                </a:lnTo>
                <a:lnTo>
                  <a:pt x="1947798" y="80617"/>
                </a:lnTo>
                <a:lnTo>
                  <a:pt x="1953833" y="84108"/>
                </a:lnTo>
                <a:lnTo>
                  <a:pt x="1958915" y="88234"/>
                </a:lnTo>
                <a:lnTo>
                  <a:pt x="1963997" y="93312"/>
                </a:lnTo>
                <a:lnTo>
                  <a:pt x="1968127" y="98073"/>
                </a:lnTo>
                <a:lnTo>
                  <a:pt x="1971621" y="103469"/>
                </a:lnTo>
                <a:lnTo>
                  <a:pt x="1975115" y="108864"/>
                </a:lnTo>
                <a:lnTo>
                  <a:pt x="1977656" y="114895"/>
                </a:lnTo>
                <a:lnTo>
                  <a:pt x="1980197" y="121243"/>
                </a:lnTo>
                <a:lnTo>
                  <a:pt x="1981468" y="127908"/>
                </a:lnTo>
                <a:lnTo>
                  <a:pt x="1982421" y="134573"/>
                </a:lnTo>
                <a:lnTo>
                  <a:pt x="1982738" y="141238"/>
                </a:lnTo>
                <a:lnTo>
                  <a:pt x="1981786" y="148221"/>
                </a:lnTo>
                <a:lnTo>
                  <a:pt x="1980833" y="154886"/>
                </a:lnTo>
                <a:lnTo>
                  <a:pt x="1979244" y="161551"/>
                </a:lnTo>
                <a:lnTo>
                  <a:pt x="1907774" y="380550"/>
                </a:lnTo>
                <a:lnTo>
                  <a:pt x="1925880" y="390389"/>
                </a:lnTo>
                <a:lnTo>
                  <a:pt x="1943986" y="400228"/>
                </a:lnTo>
                <a:lnTo>
                  <a:pt x="1961456" y="410702"/>
                </a:lnTo>
                <a:lnTo>
                  <a:pt x="1978927" y="421175"/>
                </a:lnTo>
                <a:lnTo>
                  <a:pt x="1996397" y="431967"/>
                </a:lnTo>
                <a:lnTo>
                  <a:pt x="2013232" y="443393"/>
                </a:lnTo>
                <a:lnTo>
                  <a:pt x="2029750" y="454501"/>
                </a:lnTo>
                <a:lnTo>
                  <a:pt x="2046585" y="466562"/>
                </a:lnTo>
                <a:lnTo>
                  <a:pt x="2062785" y="478623"/>
                </a:lnTo>
                <a:lnTo>
                  <a:pt x="2078985" y="491001"/>
                </a:lnTo>
                <a:lnTo>
                  <a:pt x="2094867" y="503697"/>
                </a:lnTo>
                <a:lnTo>
                  <a:pt x="2110432" y="516709"/>
                </a:lnTo>
                <a:lnTo>
                  <a:pt x="2125679" y="529723"/>
                </a:lnTo>
                <a:lnTo>
                  <a:pt x="2140925" y="543370"/>
                </a:lnTo>
                <a:lnTo>
                  <a:pt x="2155855" y="557335"/>
                </a:lnTo>
                <a:lnTo>
                  <a:pt x="2170466" y="571301"/>
                </a:lnTo>
                <a:lnTo>
                  <a:pt x="2357242" y="435775"/>
                </a:lnTo>
                <a:lnTo>
                  <a:pt x="2362959" y="431967"/>
                </a:lnTo>
                <a:lnTo>
                  <a:pt x="2369312" y="428793"/>
                </a:lnTo>
                <a:lnTo>
                  <a:pt x="2375347" y="426571"/>
                </a:lnTo>
                <a:lnTo>
                  <a:pt x="2382018" y="424667"/>
                </a:lnTo>
                <a:lnTo>
                  <a:pt x="2388371" y="423397"/>
                </a:lnTo>
                <a:lnTo>
                  <a:pt x="2395041" y="422762"/>
                </a:lnTo>
                <a:lnTo>
                  <a:pt x="2401712" y="422762"/>
                </a:lnTo>
                <a:lnTo>
                  <a:pt x="2408065" y="423397"/>
                </a:lnTo>
                <a:lnTo>
                  <a:pt x="2414418" y="424984"/>
                </a:lnTo>
                <a:lnTo>
                  <a:pt x="2420770" y="426888"/>
                </a:lnTo>
                <a:lnTo>
                  <a:pt x="2426806" y="429428"/>
                </a:lnTo>
                <a:lnTo>
                  <a:pt x="2432841" y="432601"/>
                </a:lnTo>
                <a:lnTo>
                  <a:pt x="2438559" y="436093"/>
                </a:lnTo>
                <a:lnTo>
                  <a:pt x="2443959" y="440854"/>
                </a:lnTo>
                <a:lnTo>
                  <a:pt x="2448406" y="445614"/>
                </a:lnTo>
                <a:lnTo>
                  <a:pt x="2452853" y="451327"/>
                </a:lnTo>
                <a:lnTo>
                  <a:pt x="2589757" y="638904"/>
                </a:lnTo>
                <a:lnTo>
                  <a:pt x="2593569" y="644935"/>
                </a:lnTo>
                <a:lnTo>
                  <a:pt x="2596746" y="650965"/>
                </a:lnTo>
                <a:lnTo>
                  <a:pt x="2599287" y="657313"/>
                </a:lnTo>
                <a:lnTo>
                  <a:pt x="2601193" y="663661"/>
                </a:lnTo>
                <a:lnTo>
                  <a:pt x="2602463" y="670326"/>
                </a:lnTo>
                <a:lnTo>
                  <a:pt x="2602781" y="676991"/>
                </a:lnTo>
                <a:lnTo>
                  <a:pt x="2602781" y="683656"/>
                </a:lnTo>
                <a:lnTo>
                  <a:pt x="2601828" y="690004"/>
                </a:lnTo>
                <a:lnTo>
                  <a:pt x="2600557" y="696352"/>
                </a:lnTo>
                <a:lnTo>
                  <a:pt x="2598652" y="703017"/>
                </a:lnTo>
                <a:lnTo>
                  <a:pt x="2596428" y="709047"/>
                </a:lnTo>
                <a:lnTo>
                  <a:pt x="2592934" y="715078"/>
                </a:lnTo>
                <a:lnTo>
                  <a:pt x="2589122" y="720473"/>
                </a:lnTo>
                <a:lnTo>
                  <a:pt x="2584993" y="725869"/>
                </a:lnTo>
                <a:lnTo>
                  <a:pt x="2580228" y="730630"/>
                </a:lnTo>
                <a:lnTo>
                  <a:pt x="2574828" y="734756"/>
                </a:lnTo>
                <a:lnTo>
                  <a:pt x="2388053" y="870281"/>
                </a:lnTo>
                <a:lnTo>
                  <a:pt x="2396629" y="888372"/>
                </a:lnTo>
                <a:lnTo>
                  <a:pt x="2405524" y="906781"/>
                </a:lnTo>
                <a:lnTo>
                  <a:pt x="2413465" y="925189"/>
                </a:lnTo>
                <a:lnTo>
                  <a:pt x="2421088" y="943598"/>
                </a:lnTo>
                <a:lnTo>
                  <a:pt x="2428712" y="962324"/>
                </a:lnTo>
                <a:lnTo>
                  <a:pt x="2436017" y="981367"/>
                </a:lnTo>
                <a:lnTo>
                  <a:pt x="2442688" y="1000411"/>
                </a:lnTo>
                <a:lnTo>
                  <a:pt x="2449041" y="1019454"/>
                </a:lnTo>
                <a:lnTo>
                  <a:pt x="2455394" y="1039132"/>
                </a:lnTo>
                <a:lnTo>
                  <a:pt x="2461111" y="1058810"/>
                </a:lnTo>
                <a:lnTo>
                  <a:pt x="2466829" y="1078171"/>
                </a:lnTo>
                <a:lnTo>
                  <a:pt x="2471594" y="1098167"/>
                </a:lnTo>
                <a:lnTo>
                  <a:pt x="2476676" y="1118162"/>
                </a:lnTo>
                <a:lnTo>
                  <a:pt x="2480805" y="1138158"/>
                </a:lnTo>
                <a:lnTo>
                  <a:pt x="2484935" y="1158470"/>
                </a:lnTo>
                <a:lnTo>
                  <a:pt x="2488746" y="1178783"/>
                </a:lnTo>
                <a:lnTo>
                  <a:pt x="2718721" y="1178783"/>
                </a:lnTo>
                <a:lnTo>
                  <a:pt x="2725709" y="1179101"/>
                </a:lnTo>
                <a:lnTo>
                  <a:pt x="2732698" y="1180370"/>
                </a:lnTo>
                <a:lnTo>
                  <a:pt x="2739368" y="1181640"/>
                </a:lnTo>
                <a:lnTo>
                  <a:pt x="2745403" y="1184496"/>
                </a:lnTo>
                <a:lnTo>
                  <a:pt x="2751439" y="1187035"/>
                </a:lnTo>
                <a:lnTo>
                  <a:pt x="2757156" y="1190527"/>
                </a:lnTo>
                <a:lnTo>
                  <a:pt x="2762239" y="1194653"/>
                </a:lnTo>
                <a:lnTo>
                  <a:pt x="2767321" y="1199096"/>
                </a:lnTo>
                <a:lnTo>
                  <a:pt x="2771768" y="1203857"/>
                </a:lnTo>
                <a:lnTo>
                  <a:pt x="2775897" y="1209253"/>
                </a:lnTo>
                <a:lnTo>
                  <a:pt x="2779391" y="1214966"/>
                </a:lnTo>
                <a:lnTo>
                  <a:pt x="2782250" y="1220361"/>
                </a:lnTo>
                <a:lnTo>
                  <a:pt x="2784474" y="1226709"/>
                </a:lnTo>
                <a:lnTo>
                  <a:pt x="2786062" y="1233692"/>
                </a:lnTo>
                <a:lnTo>
                  <a:pt x="2787015" y="1240357"/>
                </a:lnTo>
                <a:lnTo>
                  <a:pt x="2787650" y="1247022"/>
                </a:lnTo>
                <a:lnTo>
                  <a:pt x="2787650" y="1479986"/>
                </a:lnTo>
                <a:lnTo>
                  <a:pt x="2787015" y="1486651"/>
                </a:lnTo>
                <a:lnTo>
                  <a:pt x="2786380" y="1493951"/>
                </a:lnTo>
                <a:lnTo>
                  <a:pt x="2784474" y="1500299"/>
                </a:lnTo>
                <a:lnTo>
                  <a:pt x="2782250" y="1506646"/>
                </a:lnTo>
                <a:lnTo>
                  <a:pt x="2779391" y="1512677"/>
                </a:lnTo>
                <a:lnTo>
                  <a:pt x="2775897" y="1518390"/>
                </a:lnTo>
                <a:lnTo>
                  <a:pt x="2771768" y="1523785"/>
                </a:lnTo>
                <a:lnTo>
                  <a:pt x="2767639" y="1528546"/>
                </a:lnTo>
                <a:lnTo>
                  <a:pt x="2762556" y="1532672"/>
                </a:lnTo>
                <a:lnTo>
                  <a:pt x="2757156" y="1536798"/>
                </a:lnTo>
                <a:lnTo>
                  <a:pt x="2751439" y="1540290"/>
                </a:lnTo>
                <a:lnTo>
                  <a:pt x="2745403" y="1543146"/>
                </a:lnTo>
                <a:lnTo>
                  <a:pt x="2739368" y="1545368"/>
                </a:lnTo>
                <a:lnTo>
                  <a:pt x="2732698" y="1546955"/>
                </a:lnTo>
                <a:lnTo>
                  <a:pt x="2725709" y="1548224"/>
                </a:lnTo>
                <a:lnTo>
                  <a:pt x="2719039" y="1548542"/>
                </a:lnTo>
                <a:lnTo>
                  <a:pt x="2488746" y="1548542"/>
                </a:lnTo>
                <a:lnTo>
                  <a:pt x="2484935" y="1568855"/>
                </a:lnTo>
                <a:lnTo>
                  <a:pt x="2480805" y="1589168"/>
                </a:lnTo>
                <a:lnTo>
                  <a:pt x="2476676" y="1609163"/>
                </a:lnTo>
                <a:lnTo>
                  <a:pt x="2471594" y="1629476"/>
                </a:lnTo>
                <a:lnTo>
                  <a:pt x="2466829" y="1648837"/>
                </a:lnTo>
                <a:lnTo>
                  <a:pt x="2461111" y="1668832"/>
                </a:lnTo>
                <a:lnTo>
                  <a:pt x="2455394" y="1688510"/>
                </a:lnTo>
                <a:lnTo>
                  <a:pt x="2449041" y="1707554"/>
                </a:lnTo>
                <a:lnTo>
                  <a:pt x="2442688" y="1726914"/>
                </a:lnTo>
                <a:lnTo>
                  <a:pt x="2436017" y="1745958"/>
                </a:lnTo>
                <a:lnTo>
                  <a:pt x="2428712" y="1764684"/>
                </a:lnTo>
                <a:lnTo>
                  <a:pt x="2421088" y="1783410"/>
                </a:lnTo>
                <a:lnTo>
                  <a:pt x="2413465" y="1802453"/>
                </a:lnTo>
                <a:lnTo>
                  <a:pt x="2405524" y="1820862"/>
                </a:lnTo>
                <a:lnTo>
                  <a:pt x="2396629" y="1838953"/>
                </a:lnTo>
                <a:lnTo>
                  <a:pt x="2388053" y="1857044"/>
                </a:lnTo>
                <a:lnTo>
                  <a:pt x="2574828" y="1992252"/>
                </a:lnTo>
                <a:lnTo>
                  <a:pt x="2580228" y="1996378"/>
                </a:lnTo>
                <a:lnTo>
                  <a:pt x="2584993" y="2001456"/>
                </a:lnTo>
                <a:lnTo>
                  <a:pt x="2589122" y="2006534"/>
                </a:lnTo>
                <a:lnTo>
                  <a:pt x="2592934" y="2012247"/>
                </a:lnTo>
                <a:lnTo>
                  <a:pt x="2596428" y="2018278"/>
                </a:lnTo>
                <a:lnTo>
                  <a:pt x="2598652" y="2024308"/>
                </a:lnTo>
                <a:lnTo>
                  <a:pt x="2600557" y="2030656"/>
                </a:lnTo>
                <a:lnTo>
                  <a:pt x="2601828" y="2037004"/>
                </a:lnTo>
                <a:lnTo>
                  <a:pt x="2602781" y="2043352"/>
                </a:lnTo>
                <a:lnTo>
                  <a:pt x="2602781" y="2050334"/>
                </a:lnTo>
                <a:lnTo>
                  <a:pt x="2602463" y="2056682"/>
                </a:lnTo>
                <a:lnTo>
                  <a:pt x="2601193" y="2063347"/>
                </a:lnTo>
                <a:lnTo>
                  <a:pt x="2599287" y="2069695"/>
                </a:lnTo>
                <a:lnTo>
                  <a:pt x="2596746" y="2076360"/>
                </a:lnTo>
                <a:lnTo>
                  <a:pt x="2593569" y="2082073"/>
                </a:lnTo>
                <a:lnTo>
                  <a:pt x="2589757" y="2087786"/>
                </a:lnTo>
                <a:lnTo>
                  <a:pt x="2452853" y="2276315"/>
                </a:lnTo>
                <a:lnTo>
                  <a:pt x="2448406" y="2281711"/>
                </a:lnTo>
                <a:lnTo>
                  <a:pt x="2443959" y="2286472"/>
                </a:lnTo>
                <a:lnTo>
                  <a:pt x="2438559" y="2290915"/>
                </a:lnTo>
                <a:lnTo>
                  <a:pt x="2432841" y="2294406"/>
                </a:lnTo>
                <a:lnTo>
                  <a:pt x="2426806" y="2297898"/>
                </a:lnTo>
                <a:lnTo>
                  <a:pt x="2420770" y="2300437"/>
                </a:lnTo>
                <a:lnTo>
                  <a:pt x="2414418" y="2302341"/>
                </a:lnTo>
                <a:lnTo>
                  <a:pt x="2408065" y="2303293"/>
                </a:lnTo>
                <a:lnTo>
                  <a:pt x="2401712" y="2304245"/>
                </a:lnTo>
                <a:lnTo>
                  <a:pt x="2395041" y="2304563"/>
                </a:lnTo>
                <a:lnTo>
                  <a:pt x="2388371" y="2303611"/>
                </a:lnTo>
                <a:lnTo>
                  <a:pt x="2381700" y="2302658"/>
                </a:lnTo>
                <a:lnTo>
                  <a:pt x="2375347" y="2300754"/>
                </a:lnTo>
                <a:lnTo>
                  <a:pt x="2368994" y="2298532"/>
                </a:lnTo>
                <a:lnTo>
                  <a:pt x="2362959" y="2295041"/>
                </a:lnTo>
                <a:lnTo>
                  <a:pt x="2357242" y="2291232"/>
                </a:lnTo>
                <a:lnTo>
                  <a:pt x="2170466" y="2156025"/>
                </a:lnTo>
                <a:lnTo>
                  <a:pt x="2155855" y="2170307"/>
                </a:lnTo>
                <a:lnTo>
                  <a:pt x="2140925" y="2183638"/>
                </a:lnTo>
                <a:lnTo>
                  <a:pt x="2125679" y="2197285"/>
                </a:lnTo>
                <a:lnTo>
                  <a:pt x="2110432" y="2210616"/>
                </a:lnTo>
                <a:lnTo>
                  <a:pt x="2094867" y="2223629"/>
                </a:lnTo>
                <a:lnTo>
                  <a:pt x="2078985" y="2236007"/>
                </a:lnTo>
                <a:lnTo>
                  <a:pt x="2062785" y="2248385"/>
                </a:lnTo>
                <a:lnTo>
                  <a:pt x="2046585" y="2260446"/>
                </a:lnTo>
                <a:lnTo>
                  <a:pt x="2030068" y="2272506"/>
                </a:lnTo>
                <a:lnTo>
                  <a:pt x="2013232" y="2283932"/>
                </a:lnTo>
                <a:lnTo>
                  <a:pt x="1996397" y="2295041"/>
                </a:lnTo>
                <a:lnTo>
                  <a:pt x="1978927" y="2306150"/>
                </a:lnTo>
                <a:lnTo>
                  <a:pt x="1961456" y="2316624"/>
                </a:lnTo>
                <a:lnTo>
                  <a:pt x="1943986" y="2327097"/>
                </a:lnTo>
                <a:lnTo>
                  <a:pt x="1925880" y="2336936"/>
                </a:lnTo>
                <a:lnTo>
                  <a:pt x="1907774" y="2346776"/>
                </a:lnTo>
                <a:lnTo>
                  <a:pt x="1979244" y="2565457"/>
                </a:lnTo>
                <a:lnTo>
                  <a:pt x="1980833" y="2572439"/>
                </a:lnTo>
                <a:lnTo>
                  <a:pt x="1981786" y="2579422"/>
                </a:lnTo>
                <a:lnTo>
                  <a:pt x="1982738" y="2586404"/>
                </a:lnTo>
                <a:lnTo>
                  <a:pt x="1982421" y="2592752"/>
                </a:lnTo>
                <a:lnTo>
                  <a:pt x="1981468" y="2599417"/>
                </a:lnTo>
                <a:lnTo>
                  <a:pt x="1980197" y="2605765"/>
                </a:lnTo>
                <a:lnTo>
                  <a:pt x="1977656" y="2612113"/>
                </a:lnTo>
                <a:lnTo>
                  <a:pt x="1975115" y="2618143"/>
                </a:lnTo>
                <a:lnTo>
                  <a:pt x="1971621" y="2623856"/>
                </a:lnTo>
                <a:lnTo>
                  <a:pt x="1968127" y="2629252"/>
                </a:lnTo>
                <a:lnTo>
                  <a:pt x="1963997" y="2634013"/>
                </a:lnTo>
                <a:lnTo>
                  <a:pt x="1958915" y="2638774"/>
                </a:lnTo>
                <a:lnTo>
                  <a:pt x="1953833" y="2642900"/>
                </a:lnTo>
                <a:lnTo>
                  <a:pt x="1948115" y="2646391"/>
                </a:lnTo>
                <a:lnTo>
                  <a:pt x="1941762" y="2649565"/>
                </a:lnTo>
                <a:lnTo>
                  <a:pt x="1935409" y="2652104"/>
                </a:lnTo>
                <a:lnTo>
                  <a:pt x="1714011" y="2724151"/>
                </a:lnTo>
                <a:lnTo>
                  <a:pt x="1707023" y="2725738"/>
                </a:lnTo>
                <a:lnTo>
                  <a:pt x="1700352" y="2727008"/>
                </a:lnTo>
                <a:lnTo>
                  <a:pt x="1693682" y="2727325"/>
                </a:lnTo>
                <a:lnTo>
                  <a:pt x="1686694" y="2727325"/>
                </a:lnTo>
                <a:lnTo>
                  <a:pt x="1680023" y="2726056"/>
                </a:lnTo>
                <a:lnTo>
                  <a:pt x="1673670" y="2724786"/>
                </a:lnTo>
                <a:lnTo>
                  <a:pt x="1667635" y="2722564"/>
                </a:lnTo>
                <a:lnTo>
                  <a:pt x="1661600" y="2719708"/>
                </a:lnTo>
                <a:lnTo>
                  <a:pt x="1655564" y="2716851"/>
                </a:lnTo>
                <a:lnTo>
                  <a:pt x="1650164" y="2712725"/>
                </a:lnTo>
                <a:lnTo>
                  <a:pt x="1645400" y="2708599"/>
                </a:lnTo>
                <a:lnTo>
                  <a:pt x="1640953" y="2703521"/>
                </a:lnTo>
                <a:lnTo>
                  <a:pt x="1636823" y="2698443"/>
                </a:lnTo>
                <a:lnTo>
                  <a:pt x="1633012" y="2692730"/>
                </a:lnTo>
                <a:lnTo>
                  <a:pt x="1629835" y="2686382"/>
                </a:lnTo>
                <a:lnTo>
                  <a:pt x="1627294" y="2680034"/>
                </a:lnTo>
                <a:lnTo>
                  <a:pt x="1556142" y="2460718"/>
                </a:lnTo>
                <a:lnTo>
                  <a:pt x="1536130" y="2463575"/>
                </a:lnTo>
                <a:lnTo>
                  <a:pt x="1516436" y="2465796"/>
                </a:lnTo>
                <a:lnTo>
                  <a:pt x="1496107" y="2467701"/>
                </a:lnTo>
                <a:lnTo>
                  <a:pt x="1475778" y="2469605"/>
                </a:lnTo>
                <a:lnTo>
                  <a:pt x="1455448" y="2470875"/>
                </a:lnTo>
                <a:lnTo>
                  <a:pt x="1435119" y="2471827"/>
                </a:lnTo>
                <a:lnTo>
                  <a:pt x="1414154" y="2472144"/>
                </a:lnTo>
                <a:lnTo>
                  <a:pt x="1393825" y="2472779"/>
                </a:lnTo>
                <a:lnTo>
                  <a:pt x="1373178" y="2472144"/>
                </a:lnTo>
                <a:lnTo>
                  <a:pt x="1352531" y="2471827"/>
                </a:lnTo>
                <a:lnTo>
                  <a:pt x="1332202" y="2470875"/>
                </a:lnTo>
                <a:lnTo>
                  <a:pt x="1311873" y="2469605"/>
                </a:lnTo>
                <a:lnTo>
                  <a:pt x="1291544" y="2467701"/>
                </a:lnTo>
                <a:lnTo>
                  <a:pt x="1271532" y="2465796"/>
                </a:lnTo>
                <a:lnTo>
                  <a:pt x="1251203" y="2463575"/>
                </a:lnTo>
                <a:lnTo>
                  <a:pt x="1231191" y="2460718"/>
                </a:lnTo>
                <a:lnTo>
                  <a:pt x="1160674" y="2680034"/>
                </a:lnTo>
                <a:lnTo>
                  <a:pt x="1157815" y="2686699"/>
                </a:lnTo>
                <a:lnTo>
                  <a:pt x="1154956" y="2692730"/>
                </a:lnTo>
                <a:lnTo>
                  <a:pt x="1151145" y="2698443"/>
                </a:lnTo>
                <a:lnTo>
                  <a:pt x="1147015" y="2703521"/>
                </a:lnTo>
                <a:lnTo>
                  <a:pt x="1142568" y="2708599"/>
                </a:lnTo>
                <a:lnTo>
                  <a:pt x="1137168" y="2712725"/>
                </a:lnTo>
                <a:lnTo>
                  <a:pt x="1132086" y="2716851"/>
                </a:lnTo>
                <a:lnTo>
                  <a:pt x="1126368" y="2719708"/>
                </a:lnTo>
                <a:lnTo>
                  <a:pt x="1120333" y="2722564"/>
                </a:lnTo>
                <a:lnTo>
                  <a:pt x="1113980" y="2724786"/>
                </a:lnTo>
                <a:lnTo>
                  <a:pt x="1107627" y="2726056"/>
                </a:lnTo>
                <a:lnTo>
                  <a:pt x="1100639" y="2727325"/>
                </a:lnTo>
                <a:lnTo>
                  <a:pt x="1094286" y="2727325"/>
                </a:lnTo>
                <a:lnTo>
                  <a:pt x="1087616" y="2727008"/>
                </a:lnTo>
                <a:lnTo>
                  <a:pt x="1080628" y="2725738"/>
                </a:lnTo>
                <a:lnTo>
                  <a:pt x="1073639" y="2723834"/>
                </a:lnTo>
                <a:lnTo>
                  <a:pt x="852558" y="2652104"/>
                </a:lnTo>
                <a:lnTo>
                  <a:pt x="845888" y="2649565"/>
                </a:lnTo>
                <a:lnTo>
                  <a:pt x="839852" y="2646391"/>
                </a:lnTo>
                <a:lnTo>
                  <a:pt x="834135" y="2642900"/>
                </a:lnTo>
                <a:lnTo>
                  <a:pt x="829052" y="2638774"/>
                </a:lnTo>
                <a:lnTo>
                  <a:pt x="823970" y="2634013"/>
                </a:lnTo>
                <a:lnTo>
                  <a:pt x="819523" y="2629252"/>
                </a:lnTo>
                <a:lnTo>
                  <a:pt x="815711" y="2623856"/>
                </a:lnTo>
                <a:lnTo>
                  <a:pt x="812853" y="2618143"/>
                </a:lnTo>
                <a:lnTo>
                  <a:pt x="809676" y="2612113"/>
                </a:lnTo>
                <a:lnTo>
                  <a:pt x="807770" y="2605765"/>
                </a:lnTo>
                <a:lnTo>
                  <a:pt x="806182" y="2599417"/>
                </a:lnTo>
                <a:lnTo>
                  <a:pt x="805229" y="2592752"/>
                </a:lnTo>
                <a:lnTo>
                  <a:pt x="805229" y="2586404"/>
                </a:lnTo>
                <a:lnTo>
                  <a:pt x="805547" y="2579422"/>
                </a:lnTo>
                <a:lnTo>
                  <a:pt x="806817" y="2572439"/>
                </a:lnTo>
                <a:lnTo>
                  <a:pt x="808088" y="2565457"/>
                </a:lnTo>
                <a:lnTo>
                  <a:pt x="879876" y="2346776"/>
                </a:lnTo>
                <a:lnTo>
                  <a:pt x="861770" y="2336936"/>
                </a:lnTo>
                <a:lnTo>
                  <a:pt x="843982" y="2327097"/>
                </a:lnTo>
                <a:lnTo>
                  <a:pt x="826194" y="2316624"/>
                </a:lnTo>
                <a:lnTo>
                  <a:pt x="808723" y="2306150"/>
                </a:lnTo>
                <a:lnTo>
                  <a:pt x="791570" y="2295041"/>
                </a:lnTo>
                <a:lnTo>
                  <a:pt x="774418" y="2283932"/>
                </a:lnTo>
                <a:lnTo>
                  <a:pt x="757900" y="2272506"/>
                </a:lnTo>
                <a:lnTo>
                  <a:pt x="741065" y="2260446"/>
                </a:lnTo>
                <a:lnTo>
                  <a:pt x="724547" y="2248385"/>
                </a:lnTo>
                <a:lnTo>
                  <a:pt x="708665" y="2236007"/>
                </a:lnTo>
                <a:lnTo>
                  <a:pt x="692783" y="2223311"/>
                </a:lnTo>
                <a:lnTo>
                  <a:pt x="677218" y="2210616"/>
                </a:lnTo>
                <a:lnTo>
                  <a:pt x="661654" y="2197285"/>
                </a:lnTo>
                <a:lnTo>
                  <a:pt x="646724" y="2183638"/>
                </a:lnTo>
                <a:lnTo>
                  <a:pt x="631795" y="2169990"/>
                </a:lnTo>
                <a:lnTo>
                  <a:pt x="616866" y="2155707"/>
                </a:lnTo>
                <a:lnTo>
                  <a:pt x="430726" y="2291232"/>
                </a:lnTo>
                <a:lnTo>
                  <a:pt x="424691" y="2295041"/>
                </a:lnTo>
                <a:lnTo>
                  <a:pt x="418655" y="2298532"/>
                </a:lnTo>
                <a:lnTo>
                  <a:pt x="412303" y="2300754"/>
                </a:lnTo>
                <a:lnTo>
                  <a:pt x="405632" y="2302658"/>
                </a:lnTo>
                <a:lnTo>
                  <a:pt x="399279" y="2303611"/>
                </a:lnTo>
                <a:lnTo>
                  <a:pt x="392609" y="2304563"/>
                </a:lnTo>
                <a:lnTo>
                  <a:pt x="385938" y="2304563"/>
                </a:lnTo>
                <a:lnTo>
                  <a:pt x="379585" y="2303611"/>
                </a:lnTo>
                <a:lnTo>
                  <a:pt x="372915" y="2302341"/>
                </a:lnTo>
                <a:lnTo>
                  <a:pt x="366562" y="2300437"/>
                </a:lnTo>
                <a:lnTo>
                  <a:pt x="360527" y="2297898"/>
                </a:lnTo>
                <a:lnTo>
                  <a:pt x="354491" y="2294724"/>
                </a:lnTo>
                <a:lnTo>
                  <a:pt x="349409" y="2290915"/>
                </a:lnTo>
                <a:lnTo>
                  <a:pt x="344009" y="2286472"/>
                </a:lnTo>
                <a:lnTo>
                  <a:pt x="339244" y="2281711"/>
                </a:lnTo>
                <a:lnTo>
                  <a:pt x="334797" y="2276315"/>
                </a:lnTo>
                <a:lnTo>
                  <a:pt x="197575" y="2087786"/>
                </a:lnTo>
                <a:lnTo>
                  <a:pt x="193763" y="2082073"/>
                </a:lnTo>
                <a:lnTo>
                  <a:pt x="190904" y="2076360"/>
                </a:lnTo>
                <a:lnTo>
                  <a:pt x="188363" y="2069695"/>
                </a:lnTo>
                <a:lnTo>
                  <a:pt x="186457" y="2063347"/>
                </a:lnTo>
                <a:lnTo>
                  <a:pt x="185187" y="2056682"/>
                </a:lnTo>
                <a:lnTo>
                  <a:pt x="184869" y="2050334"/>
                </a:lnTo>
                <a:lnTo>
                  <a:pt x="184869" y="2043352"/>
                </a:lnTo>
                <a:lnTo>
                  <a:pt x="185504" y="2037004"/>
                </a:lnTo>
                <a:lnTo>
                  <a:pt x="187092" y="2030656"/>
                </a:lnTo>
                <a:lnTo>
                  <a:pt x="188998" y="2024308"/>
                </a:lnTo>
                <a:lnTo>
                  <a:pt x="191540" y="2018278"/>
                </a:lnTo>
                <a:lnTo>
                  <a:pt x="194716" y="2012247"/>
                </a:lnTo>
                <a:lnTo>
                  <a:pt x="198528" y="2006534"/>
                </a:lnTo>
                <a:lnTo>
                  <a:pt x="202657" y="2001456"/>
                </a:lnTo>
                <a:lnTo>
                  <a:pt x="207422" y="1996695"/>
                </a:lnTo>
                <a:lnTo>
                  <a:pt x="213139" y="1992252"/>
                </a:lnTo>
                <a:lnTo>
                  <a:pt x="399279" y="1857044"/>
                </a:lnTo>
                <a:lnTo>
                  <a:pt x="390703" y="1838953"/>
                </a:lnTo>
                <a:lnTo>
                  <a:pt x="382444" y="1820544"/>
                </a:lnTo>
                <a:lnTo>
                  <a:pt x="374185" y="1802453"/>
                </a:lnTo>
                <a:lnTo>
                  <a:pt x="366244" y="1783410"/>
                </a:lnTo>
                <a:lnTo>
                  <a:pt x="358621" y="1764684"/>
                </a:lnTo>
                <a:lnTo>
                  <a:pt x="351632" y="1745958"/>
                </a:lnTo>
                <a:lnTo>
                  <a:pt x="344962" y="1726914"/>
                </a:lnTo>
                <a:lnTo>
                  <a:pt x="338291" y="1707554"/>
                </a:lnTo>
                <a:lnTo>
                  <a:pt x="332256" y="1688510"/>
                </a:lnTo>
                <a:lnTo>
                  <a:pt x="326221" y="1668832"/>
                </a:lnTo>
                <a:lnTo>
                  <a:pt x="321139" y="1648837"/>
                </a:lnTo>
                <a:lnTo>
                  <a:pt x="315739" y="1629476"/>
                </a:lnTo>
                <a:lnTo>
                  <a:pt x="311292" y="1609163"/>
                </a:lnTo>
                <a:lnTo>
                  <a:pt x="306845" y="1589168"/>
                </a:lnTo>
                <a:lnTo>
                  <a:pt x="303033" y="1568855"/>
                </a:lnTo>
                <a:lnTo>
                  <a:pt x="299221" y="1548542"/>
                </a:lnTo>
                <a:lnTo>
                  <a:pt x="68929" y="1548542"/>
                </a:lnTo>
                <a:lnTo>
                  <a:pt x="61623" y="1548224"/>
                </a:lnTo>
                <a:lnTo>
                  <a:pt x="54952" y="1546955"/>
                </a:lnTo>
                <a:lnTo>
                  <a:pt x="48282" y="1545368"/>
                </a:lnTo>
                <a:lnTo>
                  <a:pt x="41929" y="1543146"/>
                </a:lnTo>
                <a:lnTo>
                  <a:pt x="36211" y="1540290"/>
                </a:lnTo>
                <a:lnTo>
                  <a:pt x="30494" y="1536798"/>
                </a:lnTo>
                <a:lnTo>
                  <a:pt x="24776" y="1532672"/>
                </a:lnTo>
                <a:lnTo>
                  <a:pt x="20329" y="1528546"/>
                </a:lnTo>
                <a:lnTo>
                  <a:pt x="15882" y="1523785"/>
                </a:lnTo>
                <a:lnTo>
                  <a:pt x="11753" y="1518390"/>
                </a:lnTo>
                <a:lnTo>
                  <a:pt x="8259" y="1512677"/>
                </a:lnTo>
                <a:lnTo>
                  <a:pt x="5400" y="1506646"/>
                </a:lnTo>
                <a:lnTo>
                  <a:pt x="2859" y="1500299"/>
                </a:lnTo>
                <a:lnTo>
                  <a:pt x="1588" y="1493951"/>
                </a:lnTo>
                <a:lnTo>
                  <a:pt x="317" y="1486651"/>
                </a:lnTo>
                <a:lnTo>
                  <a:pt x="0" y="1479986"/>
                </a:lnTo>
                <a:lnTo>
                  <a:pt x="0" y="1247022"/>
                </a:lnTo>
                <a:lnTo>
                  <a:pt x="317" y="1240357"/>
                </a:lnTo>
                <a:lnTo>
                  <a:pt x="1588" y="1233692"/>
                </a:lnTo>
                <a:lnTo>
                  <a:pt x="2859" y="1226709"/>
                </a:lnTo>
                <a:lnTo>
                  <a:pt x="5400" y="1220361"/>
                </a:lnTo>
                <a:lnTo>
                  <a:pt x="8259" y="1214966"/>
                </a:lnTo>
                <a:lnTo>
                  <a:pt x="11753" y="1209253"/>
                </a:lnTo>
                <a:lnTo>
                  <a:pt x="15882" y="1203857"/>
                </a:lnTo>
                <a:lnTo>
                  <a:pt x="20329" y="1199096"/>
                </a:lnTo>
                <a:lnTo>
                  <a:pt x="24776" y="1194653"/>
                </a:lnTo>
                <a:lnTo>
                  <a:pt x="30494" y="1190527"/>
                </a:lnTo>
                <a:lnTo>
                  <a:pt x="36211" y="1187035"/>
                </a:lnTo>
                <a:lnTo>
                  <a:pt x="41929" y="1184496"/>
                </a:lnTo>
                <a:lnTo>
                  <a:pt x="48282" y="1181640"/>
                </a:lnTo>
                <a:lnTo>
                  <a:pt x="54952" y="1180370"/>
                </a:lnTo>
                <a:lnTo>
                  <a:pt x="61623" y="1179101"/>
                </a:lnTo>
                <a:lnTo>
                  <a:pt x="68929" y="1178783"/>
                </a:lnTo>
                <a:lnTo>
                  <a:pt x="299221" y="1178783"/>
                </a:lnTo>
                <a:lnTo>
                  <a:pt x="303033" y="1158470"/>
                </a:lnTo>
                <a:lnTo>
                  <a:pt x="306845" y="1138158"/>
                </a:lnTo>
                <a:lnTo>
                  <a:pt x="311292" y="1118162"/>
                </a:lnTo>
                <a:lnTo>
                  <a:pt x="315739" y="1098167"/>
                </a:lnTo>
                <a:lnTo>
                  <a:pt x="321139" y="1078171"/>
                </a:lnTo>
                <a:lnTo>
                  <a:pt x="326221" y="1058493"/>
                </a:lnTo>
                <a:lnTo>
                  <a:pt x="332256" y="1038815"/>
                </a:lnTo>
                <a:lnTo>
                  <a:pt x="338291" y="1019454"/>
                </a:lnTo>
                <a:lnTo>
                  <a:pt x="344962" y="1000411"/>
                </a:lnTo>
                <a:lnTo>
                  <a:pt x="351632" y="981367"/>
                </a:lnTo>
                <a:lnTo>
                  <a:pt x="358621" y="962324"/>
                </a:lnTo>
                <a:lnTo>
                  <a:pt x="366244" y="943598"/>
                </a:lnTo>
                <a:lnTo>
                  <a:pt x="374185" y="924872"/>
                </a:lnTo>
                <a:lnTo>
                  <a:pt x="382444" y="906463"/>
                </a:lnTo>
                <a:lnTo>
                  <a:pt x="390703" y="888372"/>
                </a:lnTo>
                <a:lnTo>
                  <a:pt x="399279" y="870281"/>
                </a:lnTo>
                <a:lnTo>
                  <a:pt x="213139" y="734756"/>
                </a:lnTo>
                <a:lnTo>
                  <a:pt x="207422" y="730312"/>
                </a:lnTo>
                <a:lnTo>
                  <a:pt x="202657" y="725552"/>
                </a:lnTo>
                <a:lnTo>
                  <a:pt x="198528" y="720473"/>
                </a:lnTo>
                <a:lnTo>
                  <a:pt x="194716" y="715078"/>
                </a:lnTo>
                <a:lnTo>
                  <a:pt x="191540" y="709047"/>
                </a:lnTo>
                <a:lnTo>
                  <a:pt x="188998" y="703017"/>
                </a:lnTo>
                <a:lnTo>
                  <a:pt x="187092" y="696352"/>
                </a:lnTo>
                <a:lnTo>
                  <a:pt x="185504" y="690004"/>
                </a:lnTo>
                <a:lnTo>
                  <a:pt x="184869" y="683656"/>
                </a:lnTo>
                <a:lnTo>
                  <a:pt x="184869" y="676991"/>
                </a:lnTo>
                <a:lnTo>
                  <a:pt x="185187" y="670326"/>
                </a:lnTo>
                <a:lnTo>
                  <a:pt x="186457" y="663661"/>
                </a:lnTo>
                <a:lnTo>
                  <a:pt x="188363" y="657313"/>
                </a:lnTo>
                <a:lnTo>
                  <a:pt x="190904" y="650965"/>
                </a:lnTo>
                <a:lnTo>
                  <a:pt x="193763" y="644935"/>
                </a:lnTo>
                <a:lnTo>
                  <a:pt x="197575" y="638904"/>
                </a:lnTo>
                <a:lnTo>
                  <a:pt x="334797" y="451327"/>
                </a:lnTo>
                <a:lnTo>
                  <a:pt x="339244" y="445614"/>
                </a:lnTo>
                <a:lnTo>
                  <a:pt x="344009" y="440854"/>
                </a:lnTo>
                <a:lnTo>
                  <a:pt x="349409" y="436093"/>
                </a:lnTo>
                <a:lnTo>
                  <a:pt x="354491" y="432601"/>
                </a:lnTo>
                <a:lnTo>
                  <a:pt x="360527" y="429428"/>
                </a:lnTo>
                <a:lnTo>
                  <a:pt x="366562" y="426888"/>
                </a:lnTo>
                <a:lnTo>
                  <a:pt x="372915" y="424984"/>
                </a:lnTo>
                <a:lnTo>
                  <a:pt x="379585" y="423397"/>
                </a:lnTo>
                <a:lnTo>
                  <a:pt x="385938" y="422762"/>
                </a:lnTo>
                <a:lnTo>
                  <a:pt x="392609" y="422762"/>
                </a:lnTo>
                <a:lnTo>
                  <a:pt x="399279" y="423397"/>
                </a:lnTo>
                <a:lnTo>
                  <a:pt x="405632" y="424667"/>
                </a:lnTo>
                <a:lnTo>
                  <a:pt x="412303" y="426571"/>
                </a:lnTo>
                <a:lnTo>
                  <a:pt x="418655" y="428793"/>
                </a:lnTo>
                <a:lnTo>
                  <a:pt x="424691" y="431967"/>
                </a:lnTo>
                <a:lnTo>
                  <a:pt x="430726" y="435775"/>
                </a:lnTo>
                <a:lnTo>
                  <a:pt x="616866" y="571301"/>
                </a:lnTo>
                <a:lnTo>
                  <a:pt x="631795" y="557335"/>
                </a:lnTo>
                <a:lnTo>
                  <a:pt x="646724" y="543370"/>
                </a:lnTo>
                <a:lnTo>
                  <a:pt x="661654" y="529723"/>
                </a:lnTo>
                <a:lnTo>
                  <a:pt x="677218" y="516709"/>
                </a:lnTo>
                <a:lnTo>
                  <a:pt x="693101" y="503697"/>
                </a:lnTo>
                <a:lnTo>
                  <a:pt x="708665" y="491001"/>
                </a:lnTo>
                <a:lnTo>
                  <a:pt x="724547" y="478623"/>
                </a:lnTo>
                <a:lnTo>
                  <a:pt x="741065" y="466562"/>
                </a:lnTo>
                <a:lnTo>
                  <a:pt x="757900" y="454501"/>
                </a:lnTo>
                <a:lnTo>
                  <a:pt x="774418" y="443393"/>
                </a:lnTo>
                <a:lnTo>
                  <a:pt x="791570" y="431967"/>
                </a:lnTo>
                <a:lnTo>
                  <a:pt x="808723" y="421175"/>
                </a:lnTo>
                <a:lnTo>
                  <a:pt x="826194" y="410702"/>
                </a:lnTo>
                <a:lnTo>
                  <a:pt x="843982" y="400228"/>
                </a:lnTo>
                <a:lnTo>
                  <a:pt x="861770" y="390389"/>
                </a:lnTo>
                <a:lnTo>
                  <a:pt x="879876" y="380550"/>
                </a:lnTo>
                <a:lnTo>
                  <a:pt x="808088" y="161551"/>
                </a:lnTo>
                <a:lnTo>
                  <a:pt x="806182" y="154886"/>
                </a:lnTo>
                <a:lnTo>
                  <a:pt x="805547" y="147586"/>
                </a:lnTo>
                <a:lnTo>
                  <a:pt x="804911" y="140921"/>
                </a:lnTo>
                <a:lnTo>
                  <a:pt x="805229" y="134573"/>
                </a:lnTo>
                <a:lnTo>
                  <a:pt x="805864" y="127908"/>
                </a:lnTo>
                <a:lnTo>
                  <a:pt x="807770" y="121243"/>
                </a:lnTo>
                <a:lnTo>
                  <a:pt x="809676" y="114895"/>
                </a:lnTo>
                <a:lnTo>
                  <a:pt x="812217" y="109499"/>
                </a:lnTo>
                <a:lnTo>
                  <a:pt x="815711" y="103469"/>
                </a:lnTo>
                <a:lnTo>
                  <a:pt x="819523" y="98073"/>
                </a:lnTo>
                <a:lnTo>
                  <a:pt x="823970" y="93312"/>
                </a:lnTo>
                <a:lnTo>
                  <a:pt x="829052" y="88552"/>
                </a:lnTo>
                <a:lnTo>
                  <a:pt x="834135" y="84426"/>
                </a:lnTo>
                <a:lnTo>
                  <a:pt x="839852" y="80617"/>
                </a:lnTo>
                <a:lnTo>
                  <a:pt x="845888" y="77760"/>
                </a:lnTo>
                <a:lnTo>
                  <a:pt x="852558" y="75221"/>
                </a:lnTo>
                <a:lnTo>
                  <a:pt x="1073957" y="2857"/>
                </a:lnTo>
                <a:lnTo>
                  <a:pt x="1080628" y="1270"/>
                </a:lnTo>
                <a:lnTo>
                  <a:pt x="1087616" y="317"/>
                </a:lnTo>
                <a:lnTo>
                  <a:pt x="109428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3" name="KSO_Shape"/>
          <p:cNvSpPr/>
          <p:nvPr/>
        </p:nvSpPr>
        <p:spPr>
          <a:xfrm>
            <a:off x="2100134" y="4504653"/>
            <a:ext cx="816055" cy="1030806"/>
          </a:xfrm>
          <a:custGeom>
            <a:avLst/>
            <a:gdLst/>
            <a:ahLst/>
            <a:cxnLst/>
            <a:rect l="l" t="t" r="r" b="b"/>
            <a:pathLst>
              <a:path w="3132350" h="3959240">
                <a:moveTo>
                  <a:pt x="1005872" y="679617"/>
                </a:moveTo>
                <a:lnTo>
                  <a:pt x="1142879" y="679617"/>
                </a:lnTo>
                <a:lnTo>
                  <a:pt x="1142879" y="1011617"/>
                </a:lnTo>
                <a:lnTo>
                  <a:pt x="1474879" y="1011617"/>
                </a:lnTo>
                <a:lnTo>
                  <a:pt x="1474879" y="1148624"/>
                </a:lnTo>
                <a:lnTo>
                  <a:pt x="1142879" y="1148624"/>
                </a:lnTo>
                <a:lnTo>
                  <a:pt x="1142879" y="1480624"/>
                </a:lnTo>
                <a:lnTo>
                  <a:pt x="1005872" y="1480624"/>
                </a:lnTo>
                <a:lnTo>
                  <a:pt x="1005872" y="1148624"/>
                </a:lnTo>
                <a:lnTo>
                  <a:pt x="673872" y="1148624"/>
                </a:lnTo>
                <a:lnTo>
                  <a:pt x="673872" y="1011617"/>
                </a:lnTo>
                <a:lnTo>
                  <a:pt x="1005872" y="1011617"/>
                </a:lnTo>
                <a:close/>
                <a:moveTo>
                  <a:pt x="1080120" y="151325"/>
                </a:moveTo>
                <a:cubicBezTo>
                  <a:pt x="567161" y="151325"/>
                  <a:pt x="151325" y="567161"/>
                  <a:pt x="151325" y="1080120"/>
                </a:cubicBezTo>
                <a:cubicBezTo>
                  <a:pt x="151325" y="1593079"/>
                  <a:pt x="567161" y="2008915"/>
                  <a:pt x="1080120" y="2008915"/>
                </a:cubicBezTo>
                <a:cubicBezTo>
                  <a:pt x="1593079" y="2008915"/>
                  <a:pt x="2008915" y="1593079"/>
                  <a:pt x="2008915" y="1080120"/>
                </a:cubicBezTo>
                <a:cubicBezTo>
                  <a:pt x="2008915" y="567161"/>
                  <a:pt x="1593079" y="151325"/>
                  <a:pt x="1080120" y="151325"/>
                </a:cubicBezTo>
                <a:close/>
                <a:moveTo>
                  <a:pt x="1080120" y="0"/>
                </a:moveTo>
                <a:cubicBezTo>
                  <a:pt x="1676654" y="0"/>
                  <a:pt x="2160240" y="483586"/>
                  <a:pt x="2160240" y="1080120"/>
                </a:cubicBezTo>
                <a:cubicBezTo>
                  <a:pt x="2160240" y="1427165"/>
                  <a:pt x="1996568" y="1735982"/>
                  <a:pt x="1741553" y="1932755"/>
                </a:cubicBezTo>
                <a:lnTo>
                  <a:pt x="1967917" y="2284217"/>
                </a:lnTo>
                <a:lnTo>
                  <a:pt x="2037145" y="2234618"/>
                </a:lnTo>
                <a:cubicBezTo>
                  <a:pt x="2913254" y="2995439"/>
                  <a:pt x="3181132" y="3578954"/>
                  <a:pt x="3125302" y="3789029"/>
                </a:cubicBezTo>
                <a:cubicBezTo>
                  <a:pt x="3106500" y="3931371"/>
                  <a:pt x="2976322" y="3969409"/>
                  <a:pt x="2895645" y="3957062"/>
                </a:cubicBezTo>
                <a:cubicBezTo>
                  <a:pt x="2363446" y="3830214"/>
                  <a:pt x="1961795" y="2830323"/>
                  <a:pt x="1784689" y="2415489"/>
                </a:cubicBezTo>
                <a:lnTo>
                  <a:pt x="1850702" y="2368194"/>
                </a:lnTo>
                <a:lnTo>
                  <a:pt x="1622163" y="2013355"/>
                </a:lnTo>
                <a:cubicBezTo>
                  <a:pt x="1463260" y="2107083"/>
                  <a:pt x="1277898" y="2160240"/>
                  <a:pt x="1080120" y="2160240"/>
                </a:cubicBezTo>
                <a:cubicBezTo>
                  <a:pt x="483586" y="2160240"/>
                  <a:pt x="0" y="1676654"/>
                  <a:pt x="0" y="1080120"/>
                </a:cubicBezTo>
                <a:cubicBezTo>
                  <a:pt x="0" y="483586"/>
                  <a:pt x="483586" y="0"/>
                  <a:pt x="10801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428218" y="1619681"/>
            <a:ext cx="4535424" cy="694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单击此处输入你的正文，文字是您思想的提炼，请言简意赅地阐述观点。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5" name="TextBox 4"/>
          <p:cNvSpPr txBox="1">
            <a:spLocks noChangeArrowheads="1"/>
          </p:cNvSpPr>
          <p:nvPr/>
        </p:nvSpPr>
        <p:spPr bwMode="auto">
          <a:xfrm>
            <a:off x="4428293" y="1155192"/>
            <a:ext cx="3303596" cy="46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FZHei-B01S" panose="02010601030101010101" pitchFamily="2" charset="-122"/>
                <a:sym typeface="Arial" panose="020B0604020202020204" pitchFamily="34" charset="0"/>
              </a:rPr>
              <a:t>输入标题</a:t>
            </a:r>
            <a:endParaRPr kumimoji="0" lang="en-US" altLang="zh-CN" sz="1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491083" y="3243784"/>
            <a:ext cx="4535424" cy="694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单击此处输入你的正文，文字是您思想的提炼，请言简意赅地阐述观点。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7" name="TextBox 4"/>
          <p:cNvSpPr txBox="1">
            <a:spLocks noChangeArrowheads="1"/>
          </p:cNvSpPr>
          <p:nvPr/>
        </p:nvSpPr>
        <p:spPr bwMode="auto">
          <a:xfrm>
            <a:off x="4428293" y="2734210"/>
            <a:ext cx="3303596" cy="46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FZHei-B01S" panose="02010601030101010101" pitchFamily="2" charset="-122"/>
                <a:sym typeface="Arial" panose="020B0604020202020204" pitchFamily="34" charset="0"/>
              </a:rPr>
              <a:t>输入标题</a:t>
            </a:r>
            <a:endParaRPr kumimoji="0" lang="en-US" altLang="zh-CN" sz="1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553873" y="4828982"/>
            <a:ext cx="4535424" cy="694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单击此处输入你的正文，文字是您思想的提炼，请言简意赅地阐述观点。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9" name="TextBox 4"/>
          <p:cNvSpPr txBox="1">
            <a:spLocks noChangeArrowheads="1"/>
          </p:cNvSpPr>
          <p:nvPr/>
        </p:nvSpPr>
        <p:spPr bwMode="auto">
          <a:xfrm>
            <a:off x="4491083" y="4319408"/>
            <a:ext cx="3240806" cy="46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FZHei-B01S" panose="02010601030101010101" pitchFamily="2" charset="-122"/>
                <a:sym typeface="Arial" panose="020B0604020202020204" pitchFamily="34" charset="0"/>
              </a:rPr>
              <a:t>输入标题</a:t>
            </a:r>
            <a:endParaRPr kumimoji="0" lang="en-US" altLang="zh-CN" sz="1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2868" y="166794"/>
            <a:ext cx="3119120" cy="460375"/>
            <a:chOff x="359068" y="128694"/>
            <a:chExt cx="3119120" cy="460375"/>
          </a:xfrm>
        </p:grpSpPr>
        <p:sp>
          <p:nvSpPr>
            <p:cNvPr id="4" name="_3"/>
            <p:cNvSpPr txBox="1"/>
            <p:nvPr/>
          </p:nvSpPr>
          <p:spPr>
            <a:xfrm>
              <a:off x="823888" y="128694"/>
              <a:ext cx="265430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57200">
                <a:defRPr/>
              </a:pPr>
              <a:r>
                <a:rPr lang="zh-CN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输入您的标题内容</a:t>
              </a:r>
            </a:p>
          </p:txBody>
        </p:sp>
        <p:sp>
          <p:nvSpPr>
            <p:cNvPr id="3" name="椭圆 2"/>
            <p:cNvSpPr/>
            <p:nvPr/>
          </p:nvSpPr>
          <p:spPr>
            <a:xfrm>
              <a:off x="359068" y="176954"/>
              <a:ext cx="363855" cy="363855"/>
            </a:xfrm>
            <a:prstGeom prst="ellipse">
              <a:avLst/>
            </a:prstGeom>
            <a:solidFill>
              <a:srgbClr val="D83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 pitchFamily="34" charset="0"/>
                <a:ea typeface="FZHei-B01S" panose="02010601030101010101" pitchFamily="2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95" y="1595262"/>
            <a:ext cx="4366260" cy="436626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82868" y="166794"/>
            <a:ext cx="3119120" cy="460375"/>
            <a:chOff x="359068" y="128694"/>
            <a:chExt cx="3119120" cy="460375"/>
          </a:xfrm>
        </p:grpSpPr>
        <p:sp>
          <p:nvSpPr>
            <p:cNvPr id="22" name="_3"/>
            <p:cNvSpPr txBox="1"/>
            <p:nvPr/>
          </p:nvSpPr>
          <p:spPr>
            <a:xfrm>
              <a:off x="823888" y="128694"/>
              <a:ext cx="265430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57200">
                <a:defRPr/>
              </a:pPr>
              <a:r>
                <a:rPr lang="zh-CN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输入您的标题内容</a:t>
              </a:r>
            </a:p>
          </p:txBody>
        </p:sp>
        <p:sp>
          <p:nvSpPr>
            <p:cNvPr id="23" name="椭圆 22"/>
            <p:cNvSpPr/>
            <p:nvPr/>
          </p:nvSpPr>
          <p:spPr>
            <a:xfrm>
              <a:off x="359068" y="176954"/>
              <a:ext cx="363855" cy="363855"/>
            </a:xfrm>
            <a:prstGeom prst="ellipse">
              <a:avLst/>
            </a:prstGeom>
            <a:solidFill>
              <a:srgbClr val="D83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 pitchFamily="34" charset="0"/>
                <a:ea typeface="FZHei-B01S" panose="02010601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914404" y="2995095"/>
            <a:ext cx="914400" cy="914400"/>
          </a:xfrm>
          <a:prstGeom prst="ellipse">
            <a:avLst/>
          </a:prstGeom>
          <a:solidFill>
            <a:srgbClr val="D8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914404" y="4483912"/>
            <a:ext cx="914400" cy="914400"/>
          </a:xfrm>
          <a:prstGeom prst="ellipse">
            <a:avLst/>
          </a:prstGeom>
          <a:solidFill>
            <a:srgbClr val="D8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914404" y="1506278"/>
            <a:ext cx="914400" cy="914400"/>
          </a:xfrm>
          <a:prstGeom prst="ellipse">
            <a:avLst/>
          </a:prstGeom>
          <a:solidFill>
            <a:srgbClr val="D8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2" name="KSO_Shape"/>
          <p:cNvSpPr/>
          <p:nvPr/>
        </p:nvSpPr>
        <p:spPr bwMode="auto">
          <a:xfrm>
            <a:off x="1081274" y="1673148"/>
            <a:ext cx="580659" cy="580659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3" name="KSO_Shape"/>
          <p:cNvSpPr/>
          <p:nvPr/>
        </p:nvSpPr>
        <p:spPr bwMode="auto">
          <a:xfrm>
            <a:off x="1098607" y="3173727"/>
            <a:ext cx="545992" cy="557135"/>
          </a:xfrm>
          <a:custGeom>
            <a:avLst/>
            <a:gdLst>
              <a:gd name="T0" fmla="*/ 1524318 w 3543300"/>
              <a:gd name="T1" fmla="*/ 1132523 h 3617913"/>
              <a:gd name="T2" fmla="*/ 1313498 w 3543300"/>
              <a:gd name="T3" fmla="*/ 1253173 h 3617913"/>
              <a:gd name="T4" fmla="*/ 1155382 w 3543300"/>
              <a:gd name="T5" fmla="*/ 1435418 h 3617913"/>
              <a:gd name="T6" fmla="*/ 1066122 w 3543300"/>
              <a:gd name="T7" fmla="*/ 1663327 h 3617913"/>
              <a:gd name="T8" fmla="*/ 1059774 w 3543300"/>
              <a:gd name="T9" fmla="*/ 1918696 h 3617913"/>
              <a:gd name="T10" fmla="*/ 1138484 w 3543300"/>
              <a:gd name="T11" fmla="*/ 2152467 h 3617913"/>
              <a:gd name="T12" fmla="*/ 1287651 w 3543300"/>
              <a:gd name="T13" fmla="*/ 2342088 h 3617913"/>
              <a:gd name="T14" fmla="*/ 1491724 w 3543300"/>
              <a:gd name="T15" fmla="*/ 2472632 h 3617913"/>
              <a:gd name="T16" fmla="*/ 1734517 w 3543300"/>
              <a:gd name="T17" fmla="*/ 2528533 h 3617913"/>
              <a:gd name="T18" fmla="*/ 1985879 w 3543300"/>
              <a:gd name="T19" fmla="*/ 2496771 h 3617913"/>
              <a:gd name="T20" fmla="*/ 2202647 w 3543300"/>
              <a:gd name="T21" fmla="*/ 2386238 h 3617913"/>
              <a:gd name="T22" fmla="*/ 2368635 w 3543300"/>
              <a:gd name="T23" fmla="*/ 2211863 h 3617913"/>
              <a:gd name="T24" fmla="*/ 2469244 w 3543300"/>
              <a:gd name="T25" fmla="*/ 1988891 h 3617913"/>
              <a:gd name="T26" fmla="*/ 2487969 w 3543300"/>
              <a:gd name="T27" fmla="*/ 1735110 h 3617913"/>
              <a:gd name="T28" fmla="*/ 2420685 w 3543300"/>
              <a:gd name="T29" fmla="*/ 1496257 h 3617913"/>
              <a:gd name="T30" fmla="*/ 2280920 w 3543300"/>
              <a:gd name="T31" fmla="*/ 1299528 h 3617913"/>
              <a:gd name="T32" fmla="*/ 2083752 w 3543300"/>
              <a:gd name="T33" fmla="*/ 1159510 h 3617913"/>
              <a:gd name="T34" fmla="*/ 1845310 w 3543300"/>
              <a:gd name="T35" fmla="*/ 1092518 h 3617913"/>
              <a:gd name="T36" fmla="*/ 1957705 w 3543300"/>
              <a:gd name="T37" fmla="*/ 6985 h 3617913"/>
              <a:gd name="T38" fmla="*/ 2011998 w 3543300"/>
              <a:gd name="T39" fmla="*/ 89217 h 3617913"/>
              <a:gd name="T40" fmla="*/ 2341562 w 3543300"/>
              <a:gd name="T41" fmla="*/ 485457 h 3617913"/>
              <a:gd name="T42" fmla="*/ 2646362 w 3543300"/>
              <a:gd name="T43" fmla="*/ 240665 h 3617913"/>
              <a:gd name="T44" fmla="*/ 2970848 w 3543300"/>
              <a:gd name="T45" fmla="*/ 446087 h 3617913"/>
              <a:gd name="T46" fmla="*/ 2979738 w 3543300"/>
              <a:gd name="T47" fmla="*/ 554990 h 3617913"/>
              <a:gd name="T48" fmla="*/ 2996248 w 3543300"/>
              <a:gd name="T49" fmla="*/ 1049655 h 3617913"/>
              <a:gd name="T50" fmla="*/ 3393440 w 3543300"/>
              <a:gd name="T51" fmla="*/ 1051243 h 3617913"/>
              <a:gd name="T52" fmla="*/ 3542030 w 3543300"/>
              <a:gd name="T53" fmla="*/ 1406843 h 3617913"/>
              <a:gd name="T54" fmla="*/ 3490278 w 3543300"/>
              <a:gd name="T55" fmla="*/ 1502728 h 3617913"/>
              <a:gd name="T56" fmla="*/ 3210242 w 3543300"/>
              <a:gd name="T57" fmla="*/ 1889125 h 3617913"/>
              <a:gd name="T58" fmla="*/ 3529330 w 3543300"/>
              <a:gd name="T59" fmla="*/ 2149158 h 3617913"/>
              <a:gd name="T60" fmla="*/ 3442335 w 3543300"/>
              <a:gd name="T61" fmla="*/ 2520315 h 3617913"/>
              <a:gd name="T62" fmla="*/ 3346450 w 3543300"/>
              <a:gd name="T63" fmla="*/ 2572068 h 3617913"/>
              <a:gd name="T64" fmla="*/ 2905125 w 3543300"/>
              <a:gd name="T65" fmla="*/ 2698115 h 3617913"/>
              <a:gd name="T66" fmla="*/ 2994025 w 3543300"/>
              <a:gd name="T67" fmla="*/ 3108643 h 3617913"/>
              <a:gd name="T68" fmla="*/ 2709228 w 3543300"/>
              <a:gd name="T69" fmla="*/ 3363913 h 3617913"/>
              <a:gd name="T70" fmla="*/ 2600325 w 3543300"/>
              <a:gd name="T71" fmla="*/ 3355023 h 3617913"/>
              <a:gd name="T72" fmla="*/ 2193608 w 3543300"/>
              <a:gd name="T73" fmla="*/ 3187066 h 3617913"/>
              <a:gd name="T74" fmla="*/ 2005012 w 3543300"/>
              <a:gd name="T75" fmla="*/ 3563621 h 3617913"/>
              <a:gd name="T76" fmla="*/ 1620520 w 3543300"/>
              <a:gd name="T77" fmla="*/ 3617913 h 3617913"/>
              <a:gd name="T78" fmla="*/ 1535430 w 3543300"/>
              <a:gd name="T79" fmla="*/ 3555366 h 3617913"/>
              <a:gd name="T80" fmla="*/ 1324928 w 3543300"/>
              <a:gd name="T81" fmla="*/ 3179128 h 3617913"/>
              <a:gd name="T82" fmla="*/ 935990 w 3543300"/>
              <a:gd name="T83" fmla="*/ 3361056 h 3617913"/>
              <a:gd name="T84" fmla="*/ 830262 w 3543300"/>
              <a:gd name="T85" fmla="*/ 3361056 h 3617913"/>
              <a:gd name="T86" fmla="*/ 550545 w 3543300"/>
              <a:gd name="T87" fmla="*/ 3100071 h 3617913"/>
              <a:gd name="T88" fmla="*/ 638492 w 3543300"/>
              <a:gd name="T89" fmla="*/ 2698115 h 3617913"/>
              <a:gd name="T90" fmla="*/ 196850 w 3543300"/>
              <a:gd name="T91" fmla="*/ 2572068 h 3617913"/>
              <a:gd name="T92" fmla="*/ 101282 w 3543300"/>
              <a:gd name="T93" fmla="*/ 2520315 h 3617913"/>
              <a:gd name="T94" fmla="*/ 13970 w 3543300"/>
              <a:gd name="T95" fmla="*/ 2149158 h 3617913"/>
              <a:gd name="T96" fmla="*/ 334962 w 3543300"/>
              <a:gd name="T97" fmla="*/ 1915478 h 3617913"/>
              <a:gd name="T98" fmla="*/ 57467 w 3543300"/>
              <a:gd name="T99" fmla="*/ 1504633 h 3617913"/>
              <a:gd name="T100" fmla="*/ 635 w 3543300"/>
              <a:gd name="T101" fmla="*/ 1411288 h 3617913"/>
              <a:gd name="T102" fmla="*/ 134620 w 3543300"/>
              <a:gd name="T103" fmla="*/ 1058863 h 3617913"/>
              <a:gd name="T104" fmla="*/ 520382 w 3543300"/>
              <a:gd name="T105" fmla="*/ 1095375 h 3617913"/>
              <a:gd name="T106" fmla="*/ 742632 w 3543300"/>
              <a:gd name="T107" fmla="*/ 801052 h 3617913"/>
              <a:gd name="T108" fmla="*/ 558482 w 3543300"/>
              <a:gd name="T109" fmla="*/ 467677 h 3617913"/>
              <a:gd name="T110" fmla="*/ 862648 w 3543300"/>
              <a:gd name="T111" fmla="*/ 242252 h 3617913"/>
              <a:gd name="T112" fmla="*/ 955040 w 3543300"/>
              <a:gd name="T113" fmla="*/ 276542 h 3617913"/>
              <a:gd name="T114" fmla="*/ 1452245 w 3543300"/>
              <a:gd name="T115" fmla="*/ 404177 h 3617913"/>
              <a:gd name="T116" fmla="*/ 1557655 w 3543300"/>
              <a:gd name="T117" fmla="*/ 26352 h 3617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43300" h="3617913">
                <a:moveTo>
                  <a:pt x="1752918" y="1088708"/>
                </a:moveTo>
                <a:lnTo>
                  <a:pt x="1734502" y="1089660"/>
                </a:lnTo>
                <a:lnTo>
                  <a:pt x="1716088" y="1090613"/>
                </a:lnTo>
                <a:lnTo>
                  <a:pt x="1697990" y="1092518"/>
                </a:lnTo>
                <a:lnTo>
                  <a:pt x="1679892" y="1094423"/>
                </a:lnTo>
                <a:lnTo>
                  <a:pt x="1662112" y="1097280"/>
                </a:lnTo>
                <a:lnTo>
                  <a:pt x="1644332" y="1100138"/>
                </a:lnTo>
                <a:lnTo>
                  <a:pt x="1626552" y="1103630"/>
                </a:lnTo>
                <a:lnTo>
                  <a:pt x="1608772" y="1107440"/>
                </a:lnTo>
                <a:lnTo>
                  <a:pt x="1591628" y="1111568"/>
                </a:lnTo>
                <a:lnTo>
                  <a:pt x="1574800" y="1116013"/>
                </a:lnTo>
                <a:lnTo>
                  <a:pt x="1557338" y="1121093"/>
                </a:lnTo>
                <a:lnTo>
                  <a:pt x="1540828" y="1126490"/>
                </a:lnTo>
                <a:lnTo>
                  <a:pt x="1524318" y="1132523"/>
                </a:lnTo>
                <a:lnTo>
                  <a:pt x="1507808" y="1138555"/>
                </a:lnTo>
                <a:lnTo>
                  <a:pt x="1491615" y="1145223"/>
                </a:lnTo>
                <a:lnTo>
                  <a:pt x="1475422" y="1152525"/>
                </a:lnTo>
                <a:lnTo>
                  <a:pt x="1459548" y="1159510"/>
                </a:lnTo>
                <a:lnTo>
                  <a:pt x="1443672" y="1167448"/>
                </a:lnTo>
                <a:lnTo>
                  <a:pt x="1428432" y="1175703"/>
                </a:lnTo>
                <a:lnTo>
                  <a:pt x="1413192" y="1183958"/>
                </a:lnTo>
                <a:lnTo>
                  <a:pt x="1398270" y="1193165"/>
                </a:lnTo>
                <a:lnTo>
                  <a:pt x="1383665" y="1202055"/>
                </a:lnTo>
                <a:lnTo>
                  <a:pt x="1368742" y="1211898"/>
                </a:lnTo>
                <a:lnTo>
                  <a:pt x="1354772" y="1221740"/>
                </a:lnTo>
                <a:lnTo>
                  <a:pt x="1340485" y="1231900"/>
                </a:lnTo>
                <a:lnTo>
                  <a:pt x="1327150" y="1242378"/>
                </a:lnTo>
                <a:lnTo>
                  <a:pt x="1313498" y="1253173"/>
                </a:lnTo>
                <a:lnTo>
                  <a:pt x="1300480" y="1264285"/>
                </a:lnTo>
                <a:lnTo>
                  <a:pt x="1287462" y="1275715"/>
                </a:lnTo>
                <a:lnTo>
                  <a:pt x="1274762" y="1287463"/>
                </a:lnTo>
                <a:lnTo>
                  <a:pt x="1262380" y="1299528"/>
                </a:lnTo>
                <a:lnTo>
                  <a:pt x="1250315" y="1311910"/>
                </a:lnTo>
                <a:lnTo>
                  <a:pt x="1238568" y="1324928"/>
                </a:lnTo>
                <a:lnTo>
                  <a:pt x="1227138" y="1337628"/>
                </a:lnTo>
                <a:lnTo>
                  <a:pt x="1215708" y="1350645"/>
                </a:lnTo>
                <a:lnTo>
                  <a:pt x="1205230" y="1364298"/>
                </a:lnTo>
                <a:lnTo>
                  <a:pt x="1194752" y="1377950"/>
                </a:lnTo>
                <a:lnTo>
                  <a:pt x="1183958" y="1392238"/>
                </a:lnTo>
                <a:lnTo>
                  <a:pt x="1174432" y="1406525"/>
                </a:lnTo>
                <a:lnTo>
                  <a:pt x="1164908" y="1420813"/>
                </a:lnTo>
                <a:lnTo>
                  <a:pt x="1155382" y="1435418"/>
                </a:lnTo>
                <a:lnTo>
                  <a:pt x="1146810" y="1450340"/>
                </a:lnTo>
                <a:lnTo>
                  <a:pt x="1138391" y="1465309"/>
                </a:lnTo>
                <a:lnTo>
                  <a:pt x="1130549" y="1480376"/>
                </a:lnTo>
                <a:lnTo>
                  <a:pt x="1122615" y="1496257"/>
                </a:lnTo>
                <a:lnTo>
                  <a:pt x="1114998" y="1512138"/>
                </a:lnTo>
                <a:lnTo>
                  <a:pt x="1108333" y="1528337"/>
                </a:lnTo>
                <a:lnTo>
                  <a:pt x="1101668" y="1544536"/>
                </a:lnTo>
                <a:lnTo>
                  <a:pt x="1095321" y="1561052"/>
                </a:lnTo>
                <a:lnTo>
                  <a:pt x="1089608" y="1577568"/>
                </a:lnTo>
                <a:lnTo>
                  <a:pt x="1083895" y="1594402"/>
                </a:lnTo>
                <a:lnTo>
                  <a:pt x="1079134" y="1611554"/>
                </a:lnTo>
                <a:lnTo>
                  <a:pt x="1074056" y="1628388"/>
                </a:lnTo>
                <a:lnTo>
                  <a:pt x="1069931" y="1646175"/>
                </a:lnTo>
                <a:lnTo>
                  <a:pt x="1066122" y="1663327"/>
                </a:lnTo>
                <a:lnTo>
                  <a:pt x="1062948" y="1681114"/>
                </a:lnTo>
                <a:lnTo>
                  <a:pt x="1059774" y="1698901"/>
                </a:lnTo>
                <a:lnTo>
                  <a:pt x="1057553" y="1717005"/>
                </a:lnTo>
                <a:lnTo>
                  <a:pt x="1055331" y="1735110"/>
                </a:lnTo>
                <a:lnTo>
                  <a:pt x="1053744" y="1753532"/>
                </a:lnTo>
                <a:lnTo>
                  <a:pt x="1052792" y="1771319"/>
                </a:lnTo>
                <a:lnTo>
                  <a:pt x="1051840" y="1790376"/>
                </a:lnTo>
                <a:lnTo>
                  <a:pt x="1051523" y="1808798"/>
                </a:lnTo>
                <a:lnTo>
                  <a:pt x="1051840" y="1827221"/>
                </a:lnTo>
                <a:lnTo>
                  <a:pt x="1052792" y="1845960"/>
                </a:lnTo>
                <a:lnTo>
                  <a:pt x="1053744" y="1864065"/>
                </a:lnTo>
                <a:lnTo>
                  <a:pt x="1055331" y="1882487"/>
                </a:lnTo>
                <a:lnTo>
                  <a:pt x="1057553" y="1900592"/>
                </a:lnTo>
                <a:lnTo>
                  <a:pt x="1059774" y="1918696"/>
                </a:lnTo>
                <a:lnTo>
                  <a:pt x="1062948" y="1936483"/>
                </a:lnTo>
                <a:lnTo>
                  <a:pt x="1066122" y="1953952"/>
                </a:lnTo>
                <a:lnTo>
                  <a:pt x="1069931" y="1971739"/>
                </a:lnTo>
                <a:lnTo>
                  <a:pt x="1074056" y="1988891"/>
                </a:lnTo>
                <a:lnTo>
                  <a:pt x="1079134" y="2006043"/>
                </a:lnTo>
                <a:lnTo>
                  <a:pt x="1083895" y="2022877"/>
                </a:lnTo>
                <a:lnTo>
                  <a:pt x="1089608" y="2039711"/>
                </a:lnTo>
                <a:lnTo>
                  <a:pt x="1095321" y="2056545"/>
                </a:lnTo>
                <a:lnTo>
                  <a:pt x="1101668" y="2073061"/>
                </a:lnTo>
                <a:lnTo>
                  <a:pt x="1108333" y="2089260"/>
                </a:lnTo>
                <a:lnTo>
                  <a:pt x="1114998" y="2105459"/>
                </a:lnTo>
                <a:lnTo>
                  <a:pt x="1122615" y="2121022"/>
                </a:lnTo>
                <a:lnTo>
                  <a:pt x="1130549" y="2136904"/>
                </a:lnTo>
                <a:lnTo>
                  <a:pt x="1138484" y="2152467"/>
                </a:lnTo>
                <a:lnTo>
                  <a:pt x="1147053" y="2167395"/>
                </a:lnTo>
                <a:lnTo>
                  <a:pt x="1155622" y="2182641"/>
                </a:lnTo>
                <a:lnTo>
                  <a:pt x="1165144" y="2197252"/>
                </a:lnTo>
                <a:lnTo>
                  <a:pt x="1174665" y="2211863"/>
                </a:lnTo>
                <a:lnTo>
                  <a:pt x="1184186" y="2225838"/>
                </a:lnTo>
                <a:lnTo>
                  <a:pt x="1194977" y="2240131"/>
                </a:lnTo>
                <a:lnTo>
                  <a:pt x="1205450" y="2253789"/>
                </a:lnTo>
                <a:lnTo>
                  <a:pt x="1215924" y="2267129"/>
                </a:lnTo>
                <a:lnTo>
                  <a:pt x="1227349" y="2280469"/>
                </a:lnTo>
                <a:lnTo>
                  <a:pt x="1238775" y="2293174"/>
                </a:lnTo>
                <a:lnTo>
                  <a:pt x="1250518" y="2305879"/>
                </a:lnTo>
                <a:lnTo>
                  <a:pt x="1262578" y="2318267"/>
                </a:lnTo>
                <a:lnTo>
                  <a:pt x="1274956" y="2330336"/>
                </a:lnTo>
                <a:lnTo>
                  <a:pt x="1287651" y="2342088"/>
                </a:lnTo>
                <a:lnTo>
                  <a:pt x="1300663" y="2353840"/>
                </a:lnTo>
                <a:lnTo>
                  <a:pt x="1313676" y="2364640"/>
                </a:lnTo>
                <a:lnTo>
                  <a:pt x="1327323" y="2375756"/>
                </a:lnTo>
                <a:lnTo>
                  <a:pt x="1340653" y="2386238"/>
                </a:lnTo>
                <a:lnTo>
                  <a:pt x="1354935" y="2396402"/>
                </a:lnTo>
                <a:lnTo>
                  <a:pt x="1368899" y="2406566"/>
                </a:lnTo>
                <a:lnTo>
                  <a:pt x="1383816" y="2415777"/>
                </a:lnTo>
                <a:lnTo>
                  <a:pt x="1398415" y="2424988"/>
                </a:lnTo>
                <a:lnTo>
                  <a:pt x="1413332" y="2433882"/>
                </a:lnTo>
                <a:lnTo>
                  <a:pt x="1428566" y="2442775"/>
                </a:lnTo>
                <a:lnTo>
                  <a:pt x="1443800" y="2450398"/>
                </a:lnTo>
                <a:lnTo>
                  <a:pt x="1459669" y="2458339"/>
                </a:lnTo>
                <a:lnTo>
                  <a:pt x="1475538" y="2465644"/>
                </a:lnTo>
                <a:lnTo>
                  <a:pt x="1491724" y="2472632"/>
                </a:lnTo>
                <a:lnTo>
                  <a:pt x="1507910" y="2479619"/>
                </a:lnTo>
                <a:lnTo>
                  <a:pt x="1524414" y="2485654"/>
                </a:lnTo>
                <a:lnTo>
                  <a:pt x="1540917" y="2491689"/>
                </a:lnTo>
                <a:lnTo>
                  <a:pt x="1557421" y="2496771"/>
                </a:lnTo>
                <a:lnTo>
                  <a:pt x="1574877" y="2502171"/>
                </a:lnTo>
                <a:lnTo>
                  <a:pt x="1591698" y="2506617"/>
                </a:lnTo>
                <a:lnTo>
                  <a:pt x="1608836" y="2510746"/>
                </a:lnTo>
                <a:lnTo>
                  <a:pt x="1626609" y="2514876"/>
                </a:lnTo>
                <a:lnTo>
                  <a:pt x="1644382" y="2518369"/>
                </a:lnTo>
                <a:lnTo>
                  <a:pt x="1662155" y="2520910"/>
                </a:lnTo>
                <a:lnTo>
                  <a:pt x="1679928" y="2523451"/>
                </a:lnTo>
                <a:lnTo>
                  <a:pt x="1698019" y="2525675"/>
                </a:lnTo>
                <a:lnTo>
                  <a:pt x="1716109" y="2527263"/>
                </a:lnTo>
                <a:lnTo>
                  <a:pt x="1734517" y="2528533"/>
                </a:lnTo>
                <a:lnTo>
                  <a:pt x="1752925" y="2529169"/>
                </a:lnTo>
                <a:lnTo>
                  <a:pt x="1771967" y="2529169"/>
                </a:lnTo>
                <a:lnTo>
                  <a:pt x="1790375" y="2529169"/>
                </a:lnTo>
                <a:lnTo>
                  <a:pt x="1808783" y="2528533"/>
                </a:lnTo>
                <a:lnTo>
                  <a:pt x="1827191" y="2527263"/>
                </a:lnTo>
                <a:lnTo>
                  <a:pt x="1845281" y="2525675"/>
                </a:lnTo>
                <a:lnTo>
                  <a:pt x="1863372" y="2523451"/>
                </a:lnTo>
                <a:lnTo>
                  <a:pt x="1881145" y="2520910"/>
                </a:lnTo>
                <a:lnTo>
                  <a:pt x="1898918" y="2518369"/>
                </a:lnTo>
                <a:lnTo>
                  <a:pt x="1916691" y="2514876"/>
                </a:lnTo>
                <a:lnTo>
                  <a:pt x="1934464" y="2510746"/>
                </a:lnTo>
                <a:lnTo>
                  <a:pt x="1951602" y="2506617"/>
                </a:lnTo>
                <a:lnTo>
                  <a:pt x="1969058" y="2502171"/>
                </a:lnTo>
                <a:lnTo>
                  <a:pt x="1985879" y="2496771"/>
                </a:lnTo>
                <a:lnTo>
                  <a:pt x="2002383" y="2491689"/>
                </a:lnTo>
                <a:lnTo>
                  <a:pt x="2019204" y="2485654"/>
                </a:lnTo>
                <a:lnTo>
                  <a:pt x="2035390" y="2479619"/>
                </a:lnTo>
                <a:lnTo>
                  <a:pt x="2051894" y="2472632"/>
                </a:lnTo>
                <a:lnTo>
                  <a:pt x="2067762" y="2465644"/>
                </a:lnTo>
                <a:lnTo>
                  <a:pt x="2083631" y="2458339"/>
                </a:lnTo>
                <a:lnTo>
                  <a:pt x="2099500" y="2450398"/>
                </a:lnTo>
                <a:lnTo>
                  <a:pt x="2114734" y="2442775"/>
                </a:lnTo>
                <a:lnTo>
                  <a:pt x="2129968" y="2433882"/>
                </a:lnTo>
                <a:lnTo>
                  <a:pt x="2144885" y="2424988"/>
                </a:lnTo>
                <a:lnTo>
                  <a:pt x="2159484" y="2415777"/>
                </a:lnTo>
                <a:lnTo>
                  <a:pt x="2174401" y="2406566"/>
                </a:lnTo>
                <a:lnTo>
                  <a:pt x="2188683" y="2396402"/>
                </a:lnTo>
                <a:lnTo>
                  <a:pt x="2202647" y="2386238"/>
                </a:lnTo>
                <a:lnTo>
                  <a:pt x="2215977" y="2375756"/>
                </a:lnTo>
                <a:lnTo>
                  <a:pt x="2229624" y="2364640"/>
                </a:lnTo>
                <a:lnTo>
                  <a:pt x="2242637" y="2353840"/>
                </a:lnTo>
                <a:lnTo>
                  <a:pt x="2255966" y="2342088"/>
                </a:lnTo>
                <a:lnTo>
                  <a:pt x="2268344" y="2330336"/>
                </a:lnTo>
                <a:lnTo>
                  <a:pt x="2280722" y="2318267"/>
                </a:lnTo>
                <a:lnTo>
                  <a:pt x="2292782" y="2305879"/>
                </a:lnTo>
                <a:lnTo>
                  <a:pt x="2304525" y="2293174"/>
                </a:lnTo>
                <a:lnTo>
                  <a:pt x="2315951" y="2280469"/>
                </a:lnTo>
                <a:lnTo>
                  <a:pt x="2327376" y="2267129"/>
                </a:lnTo>
                <a:lnTo>
                  <a:pt x="2338167" y="2253789"/>
                </a:lnTo>
                <a:lnTo>
                  <a:pt x="2348958" y="2240131"/>
                </a:lnTo>
                <a:lnTo>
                  <a:pt x="2359114" y="2225838"/>
                </a:lnTo>
                <a:lnTo>
                  <a:pt x="2368635" y="2211863"/>
                </a:lnTo>
                <a:lnTo>
                  <a:pt x="2378156" y="2197252"/>
                </a:lnTo>
                <a:lnTo>
                  <a:pt x="2387678" y="2182641"/>
                </a:lnTo>
                <a:lnTo>
                  <a:pt x="2396247" y="2167395"/>
                </a:lnTo>
                <a:lnTo>
                  <a:pt x="2404816" y="2152467"/>
                </a:lnTo>
                <a:lnTo>
                  <a:pt x="2412750" y="2136904"/>
                </a:lnTo>
                <a:lnTo>
                  <a:pt x="2420685" y="2121022"/>
                </a:lnTo>
                <a:lnTo>
                  <a:pt x="2428302" y="2105459"/>
                </a:lnTo>
                <a:lnTo>
                  <a:pt x="2434967" y="2089260"/>
                </a:lnTo>
                <a:lnTo>
                  <a:pt x="2441632" y="2073061"/>
                </a:lnTo>
                <a:lnTo>
                  <a:pt x="2447979" y="2056545"/>
                </a:lnTo>
                <a:lnTo>
                  <a:pt x="2453692" y="2039711"/>
                </a:lnTo>
                <a:lnTo>
                  <a:pt x="2459405" y="2022877"/>
                </a:lnTo>
                <a:lnTo>
                  <a:pt x="2464166" y="2006043"/>
                </a:lnTo>
                <a:lnTo>
                  <a:pt x="2469244" y="1988891"/>
                </a:lnTo>
                <a:lnTo>
                  <a:pt x="2473370" y="1971739"/>
                </a:lnTo>
                <a:lnTo>
                  <a:pt x="2477178" y="1953952"/>
                </a:lnTo>
                <a:lnTo>
                  <a:pt x="2480352" y="1936483"/>
                </a:lnTo>
                <a:lnTo>
                  <a:pt x="2483526" y="1918696"/>
                </a:lnTo>
                <a:lnTo>
                  <a:pt x="2486064" y="1900592"/>
                </a:lnTo>
                <a:lnTo>
                  <a:pt x="2487969" y="1882487"/>
                </a:lnTo>
                <a:lnTo>
                  <a:pt x="2489556" y="1864065"/>
                </a:lnTo>
                <a:lnTo>
                  <a:pt x="2490508" y="1845960"/>
                </a:lnTo>
                <a:lnTo>
                  <a:pt x="2491460" y="1827221"/>
                </a:lnTo>
                <a:lnTo>
                  <a:pt x="2491777" y="1808798"/>
                </a:lnTo>
                <a:lnTo>
                  <a:pt x="2491460" y="1790376"/>
                </a:lnTo>
                <a:lnTo>
                  <a:pt x="2490508" y="1771319"/>
                </a:lnTo>
                <a:lnTo>
                  <a:pt x="2489556" y="1753532"/>
                </a:lnTo>
                <a:lnTo>
                  <a:pt x="2487969" y="1735110"/>
                </a:lnTo>
                <a:lnTo>
                  <a:pt x="2486064" y="1717005"/>
                </a:lnTo>
                <a:lnTo>
                  <a:pt x="2483526" y="1698901"/>
                </a:lnTo>
                <a:lnTo>
                  <a:pt x="2480352" y="1681114"/>
                </a:lnTo>
                <a:lnTo>
                  <a:pt x="2477178" y="1663327"/>
                </a:lnTo>
                <a:lnTo>
                  <a:pt x="2473370" y="1646175"/>
                </a:lnTo>
                <a:lnTo>
                  <a:pt x="2469244" y="1628388"/>
                </a:lnTo>
                <a:lnTo>
                  <a:pt x="2464166" y="1611554"/>
                </a:lnTo>
                <a:lnTo>
                  <a:pt x="2459405" y="1594402"/>
                </a:lnTo>
                <a:lnTo>
                  <a:pt x="2453692" y="1577568"/>
                </a:lnTo>
                <a:lnTo>
                  <a:pt x="2447979" y="1561052"/>
                </a:lnTo>
                <a:lnTo>
                  <a:pt x="2441632" y="1544536"/>
                </a:lnTo>
                <a:lnTo>
                  <a:pt x="2434967" y="1528337"/>
                </a:lnTo>
                <a:lnTo>
                  <a:pt x="2428302" y="1512138"/>
                </a:lnTo>
                <a:lnTo>
                  <a:pt x="2420685" y="1496257"/>
                </a:lnTo>
                <a:lnTo>
                  <a:pt x="2412750" y="1480376"/>
                </a:lnTo>
                <a:lnTo>
                  <a:pt x="2404909" y="1465308"/>
                </a:lnTo>
                <a:lnTo>
                  <a:pt x="2396490" y="1450340"/>
                </a:lnTo>
                <a:lnTo>
                  <a:pt x="2387918" y="1435418"/>
                </a:lnTo>
                <a:lnTo>
                  <a:pt x="2378392" y="1420813"/>
                </a:lnTo>
                <a:lnTo>
                  <a:pt x="2368868" y="1406525"/>
                </a:lnTo>
                <a:lnTo>
                  <a:pt x="2359342" y="1392238"/>
                </a:lnTo>
                <a:lnTo>
                  <a:pt x="2349182" y="1377950"/>
                </a:lnTo>
                <a:lnTo>
                  <a:pt x="2338388" y="1364298"/>
                </a:lnTo>
                <a:lnTo>
                  <a:pt x="2327592" y="1350645"/>
                </a:lnTo>
                <a:lnTo>
                  <a:pt x="2316162" y="1337628"/>
                </a:lnTo>
                <a:lnTo>
                  <a:pt x="2304732" y="1324928"/>
                </a:lnTo>
                <a:lnTo>
                  <a:pt x="2292985" y="1311910"/>
                </a:lnTo>
                <a:lnTo>
                  <a:pt x="2280920" y="1299528"/>
                </a:lnTo>
                <a:lnTo>
                  <a:pt x="2268538" y="1287463"/>
                </a:lnTo>
                <a:lnTo>
                  <a:pt x="2256155" y="1275715"/>
                </a:lnTo>
                <a:lnTo>
                  <a:pt x="2242820" y="1264285"/>
                </a:lnTo>
                <a:lnTo>
                  <a:pt x="2229802" y="1253173"/>
                </a:lnTo>
                <a:lnTo>
                  <a:pt x="2216150" y="1242378"/>
                </a:lnTo>
                <a:lnTo>
                  <a:pt x="2202815" y="1231900"/>
                </a:lnTo>
                <a:lnTo>
                  <a:pt x="2188845" y="1221740"/>
                </a:lnTo>
                <a:lnTo>
                  <a:pt x="2174558" y="1211898"/>
                </a:lnTo>
                <a:lnTo>
                  <a:pt x="2159635" y="1202055"/>
                </a:lnTo>
                <a:lnTo>
                  <a:pt x="2145030" y="1193165"/>
                </a:lnTo>
                <a:lnTo>
                  <a:pt x="2130108" y="1183958"/>
                </a:lnTo>
                <a:lnTo>
                  <a:pt x="2114868" y="1175703"/>
                </a:lnTo>
                <a:lnTo>
                  <a:pt x="2099628" y="1167448"/>
                </a:lnTo>
                <a:lnTo>
                  <a:pt x="2083752" y="1159510"/>
                </a:lnTo>
                <a:lnTo>
                  <a:pt x="2067878" y="1152525"/>
                </a:lnTo>
                <a:lnTo>
                  <a:pt x="2052002" y="1145223"/>
                </a:lnTo>
                <a:lnTo>
                  <a:pt x="2035492" y="1138555"/>
                </a:lnTo>
                <a:lnTo>
                  <a:pt x="2019300" y="1132523"/>
                </a:lnTo>
                <a:lnTo>
                  <a:pt x="2002472" y="1126490"/>
                </a:lnTo>
                <a:lnTo>
                  <a:pt x="1985962" y="1121093"/>
                </a:lnTo>
                <a:lnTo>
                  <a:pt x="1969135" y="1116013"/>
                </a:lnTo>
                <a:lnTo>
                  <a:pt x="1951672" y="1111568"/>
                </a:lnTo>
                <a:lnTo>
                  <a:pt x="1934528" y="1107440"/>
                </a:lnTo>
                <a:lnTo>
                  <a:pt x="1916748" y="1103630"/>
                </a:lnTo>
                <a:lnTo>
                  <a:pt x="1898968" y="1100138"/>
                </a:lnTo>
                <a:lnTo>
                  <a:pt x="1881188" y="1097280"/>
                </a:lnTo>
                <a:lnTo>
                  <a:pt x="1863408" y="1094423"/>
                </a:lnTo>
                <a:lnTo>
                  <a:pt x="1845310" y="1092518"/>
                </a:lnTo>
                <a:lnTo>
                  <a:pt x="1827212" y="1090613"/>
                </a:lnTo>
                <a:lnTo>
                  <a:pt x="1808798" y="1089660"/>
                </a:lnTo>
                <a:lnTo>
                  <a:pt x="1790382" y="1088708"/>
                </a:lnTo>
                <a:lnTo>
                  <a:pt x="1771968" y="1088708"/>
                </a:lnTo>
                <a:lnTo>
                  <a:pt x="1752918" y="1088708"/>
                </a:lnTo>
                <a:close/>
                <a:moveTo>
                  <a:pt x="1615758" y="0"/>
                </a:moveTo>
                <a:lnTo>
                  <a:pt x="1620520" y="0"/>
                </a:lnTo>
                <a:lnTo>
                  <a:pt x="1922780" y="0"/>
                </a:lnTo>
                <a:lnTo>
                  <a:pt x="1927225" y="0"/>
                </a:lnTo>
                <a:lnTo>
                  <a:pt x="1931670" y="317"/>
                </a:lnTo>
                <a:lnTo>
                  <a:pt x="1936115" y="952"/>
                </a:lnTo>
                <a:lnTo>
                  <a:pt x="1940878" y="1905"/>
                </a:lnTo>
                <a:lnTo>
                  <a:pt x="1949450" y="4127"/>
                </a:lnTo>
                <a:lnTo>
                  <a:pt x="1957705" y="6985"/>
                </a:lnTo>
                <a:lnTo>
                  <a:pt x="1965325" y="10795"/>
                </a:lnTo>
                <a:lnTo>
                  <a:pt x="1972628" y="14922"/>
                </a:lnTo>
                <a:lnTo>
                  <a:pt x="1979612" y="20320"/>
                </a:lnTo>
                <a:lnTo>
                  <a:pt x="1985962" y="26035"/>
                </a:lnTo>
                <a:lnTo>
                  <a:pt x="1991678" y="32385"/>
                </a:lnTo>
                <a:lnTo>
                  <a:pt x="1996758" y="39052"/>
                </a:lnTo>
                <a:lnTo>
                  <a:pt x="2001202" y="46672"/>
                </a:lnTo>
                <a:lnTo>
                  <a:pt x="2005012" y="54610"/>
                </a:lnTo>
                <a:lnTo>
                  <a:pt x="2007870" y="62230"/>
                </a:lnTo>
                <a:lnTo>
                  <a:pt x="2010092" y="71120"/>
                </a:lnTo>
                <a:lnTo>
                  <a:pt x="2010728" y="75565"/>
                </a:lnTo>
                <a:lnTo>
                  <a:pt x="2011362" y="80010"/>
                </a:lnTo>
                <a:lnTo>
                  <a:pt x="2011998" y="84455"/>
                </a:lnTo>
                <a:lnTo>
                  <a:pt x="2011998" y="89217"/>
                </a:lnTo>
                <a:lnTo>
                  <a:pt x="2011998" y="388620"/>
                </a:lnTo>
                <a:lnTo>
                  <a:pt x="2038350" y="393065"/>
                </a:lnTo>
                <a:lnTo>
                  <a:pt x="2064702" y="398462"/>
                </a:lnTo>
                <a:lnTo>
                  <a:pt x="2091055" y="404177"/>
                </a:lnTo>
                <a:lnTo>
                  <a:pt x="2116772" y="410210"/>
                </a:lnTo>
                <a:lnTo>
                  <a:pt x="2142490" y="416877"/>
                </a:lnTo>
                <a:lnTo>
                  <a:pt x="2167890" y="423545"/>
                </a:lnTo>
                <a:lnTo>
                  <a:pt x="2193608" y="431165"/>
                </a:lnTo>
                <a:lnTo>
                  <a:pt x="2218690" y="439102"/>
                </a:lnTo>
                <a:lnTo>
                  <a:pt x="2243772" y="447675"/>
                </a:lnTo>
                <a:lnTo>
                  <a:pt x="2268538" y="456247"/>
                </a:lnTo>
                <a:lnTo>
                  <a:pt x="2292985" y="465772"/>
                </a:lnTo>
                <a:lnTo>
                  <a:pt x="2317432" y="475615"/>
                </a:lnTo>
                <a:lnTo>
                  <a:pt x="2341562" y="485457"/>
                </a:lnTo>
                <a:lnTo>
                  <a:pt x="2365692" y="496252"/>
                </a:lnTo>
                <a:lnTo>
                  <a:pt x="2388870" y="507047"/>
                </a:lnTo>
                <a:lnTo>
                  <a:pt x="2412682" y="518477"/>
                </a:lnTo>
                <a:lnTo>
                  <a:pt x="2588260" y="276542"/>
                </a:lnTo>
                <a:lnTo>
                  <a:pt x="2591435" y="272732"/>
                </a:lnTo>
                <a:lnTo>
                  <a:pt x="2593975" y="269240"/>
                </a:lnTo>
                <a:lnTo>
                  <a:pt x="2597468" y="266065"/>
                </a:lnTo>
                <a:lnTo>
                  <a:pt x="2600325" y="262890"/>
                </a:lnTo>
                <a:lnTo>
                  <a:pt x="2606992" y="257175"/>
                </a:lnTo>
                <a:lnTo>
                  <a:pt x="2614295" y="252412"/>
                </a:lnTo>
                <a:lnTo>
                  <a:pt x="2621915" y="248602"/>
                </a:lnTo>
                <a:lnTo>
                  <a:pt x="2629852" y="245110"/>
                </a:lnTo>
                <a:lnTo>
                  <a:pt x="2638108" y="242570"/>
                </a:lnTo>
                <a:lnTo>
                  <a:pt x="2646362" y="240665"/>
                </a:lnTo>
                <a:lnTo>
                  <a:pt x="2654935" y="240030"/>
                </a:lnTo>
                <a:lnTo>
                  <a:pt x="2663508" y="240030"/>
                </a:lnTo>
                <a:lnTo>
                  <a:pt x="2671762" y="240665"/>
                </a:lnTo>
                <a:lnTo>
                  <a:pt x="2680652" y="242252"/>
                </a:lnTo>
                <a:lnTo>
                  <a:pt x="2688908" y="244475"/>
                </a:lnTo>
                <a:lnTo>
                  <a:pt x="2697162" y="247967"/>
                </a:lnTo>
                <a:lnTo>
                  <a:pt x="2705100" y="251777"/>
                </a:lnTo>
                <a:lnTo>
                  <a:pt x="2709228" y="254317"/>
                </a:lnTo>
                <a:lnTo>
                  <a:pt x="2712720" y="256857"/>
                </a:lnTo>
                <a:lnTo>
                  <a:pt x="2957512" y="434022"/>
                </a:lnTo>
                <a:lnTo>
                  <a:pt x="2960688" y="437197"/>
                </a:lnTo>
                <a:lnTo>
                  <a:pt x="2964498" y="439737"/>
                </a:lnTo>
                <a:lnTo>
                  <a:pt x="2967672" y="443230"/>
                </a:lnTo>
                <a:lnTo>
                  <a:pt x="2970848" y="446087"/>
                </a:lnTo>
                <a:lnTo>
                  <a:pt x="2976245" y="453072"/>
                </a:lnTo>
                <a:lnTo>
                  <a:pt x="2981008" y="460375"/>
                </a:lnTo>
                <a:lnTo>
                  <a:pt x="2985452" y="467995"/>
                </a:lnTo>
                <a:lnTo>
                  <a:pt x="2988628" y="475932"/>
                </a:lnTo>
                <a:lnTo>
                  <a:pt x="2991168" y="484187"/>
                </a:lnTo>
                <a:lnTo>
                  <a:pt x="2992755" y="492442"/>
                </a:lnTo>
                <a:lnTo>
                  <a:pt x="2994025" y="501015"/>
                </a:lnTo>
                <a:lnTo>
                  <a:pt x="2994025" y="509270"/>
                </a:lnTo>
                <a:lnTo>
                  <a:pt x="2993072" y="518160"/>
                </a:lnTo>
                <a:lnTo>
                  <a:pt x="2991802" y="526732"/>
                </a:lnTo>
                <a:lnTo>
                  <a:pt x="2988945" y="534987"/>
                </a:lnTo>
                <a:lnTo>
                  <a:pt x="2986088" y="543242"/>
                </a:lnTo>
                <a:lnTo>
                  <a:pt x="2981960" y="551180"/>
                </a:lnTo>
                <a:lnTo>
                  <a:pt x="2979738" y="554990"/>
                </a:lnTo>
                <a:lnTo>
                  <a:pt x="2976880" y="558800"/>
                </a:lnTo>
                <a:lnTo>
                  <a:pt x="2800985" y="801052"/>
                </a:lnTo>
                <a:lnTo>
                  <a:pt x="2819082" y="819785"/>
                </a:lnTo>
                <a:lnTo>
                  <a:pt x="2837180" y="839470"/>
                </a:lnTo>
                <a:lnTo>
                  <a:pt x="2854642" y="858837"/>
                </a:lnTo>
                <a:lnTo>
                  <a:pt x="2871788" y="878840"/>
                </a:lnTo>
                <a:lnTo>
                  <a:pt x="2888615" y="899160"/>
                </a:lnTo>
                <a:lnTo>
                  <a:pt x="2905125" y="919797"/>
                </a:lnTo>
                <a:lnTo>
                  <a:pt x="2921318" y="940752"/>
                </a:lnTo>
                <a:lnTo>
                  <a:pt x="2937192" y="962025"/>
                </a:lnTo>
                <a:lnTo>
                  <a:pt x="2952432" y="983615"/>
                </a:lnTo>
                <a:lnTo>
                  <a:pt x="2967672" y="1005205"/>
                </a:lnTo>
                <a:lnTo>
                  <a:pt x="2981960" y="1027113"/>
                </a:lnTo>
                <a:lnTo>
                  <a:pt x="2996248" y="1049655"/>
                </a:lnTo>
                <a:lnTo>
                  <a:pt x="3010218" y="1072198"/>
                </a:lnTo>
                <a:lnTo>
                  <a:pt x="3023235" y="1095375"/>
                </a:lnTo>
                <a:lnTo>
                  <a:pt x="3036570" y="1118553"/>
                </a:lnTo>
                <a:lnTo>
                  <a:pt x="3048952" y="1142048"/>
                </a:lnTo>
                <a:lnTo>
                  <a:pt x="3333115" y="1049338"/>
                </a:lnTo>
                <a:lnTo>
                  <a:pt x="3337560" y="1048068"/>
                </a:lnTo>
                <a:lnTo>
                  <a:pt x="3342005" y="1047115"/>
                </a:lnTo>
                <a:lnTo>
                  <a:pt x="3346450" y="1046480"/>
                </a:lnTo>
                <a:lnTo>
                  <a:pt x="3350578" y="1045528"/>
                </a:lnTo>
                <a:lnTo>
                  <a:pt x="3359785" y="1044893"/>
                </a:lnTo>
                <a:lnTo>
                  <a:pt x="3368358" y="1045210"/>
                </a:lnTo>
                <a:lnTo>
                  <a:pt x="3376930" y="1046480"/>
                </a:lnTo>
                <a:lnTo>
                  <a:pt x="3385185" y="1048068"/>
                </a:lnTo>
                <a:lnTo>
                  <a:pt x="3393440" y="1051243"/>
                </a:lnTo>
                <a:lnTo>
                  <a:pt x="3401060" y="1054735"/>
                </a:lnTo>
                <a:lnTo>
                  <a:pt x="3408680" y="1058863"/>
                </a:lnTo>
                <a:lnTo>
                  <a:pt x="3415665" y="1063625"/>
                </a:lnTo>
                <a:lnTo>
                  <a:pt x="3422015" y="1069340"/>
                </a:lnTo>
                <a:lnTo>
                  <a:pt x="3428048" y="1075690"/>
                </a:lnTo>
                <a:lnTo>
                  <a:pt x="3433445" y="1082358"/>
                </a:lnTo>
                <a:lnTo>
                  <a:pt x="3438208" y="1089978"/>
                </a:lnTo>
                <a:lnTo>
                  <a:pt x="3442335" y="1097915"/>
                </a:lnTo>
                <a:lnTo>
                  <a:pt x="3443922" y="1102043"/>
                </a:lnTo>
                <a:lnTo>
                  <a:pt x="3445510" y="1106488"/>
                </a:lnTo>
                <a:lnTo>
                  <a:pt x="3538855" y="1393508"/>
                </a:lnTo>
                <a:lnTo>
                  <a:pt x="3539808" y="1397635"/>
                </a:lnTo>
                <a:lnTo>
                  <a:pt x="3541078" y="1402398"/>
                </a:lnTo>
                <a:lnTo>
                  <a:pt x="3542030" y="1406843"/>
                </a:lnTo>
                <a:lnTo>
                  <a:pt x="3542665" y="1411288"/>
                </a:lnTo>
                <a:lnTo>
                  <a:pt x="3543300" y="1419860"/>
                </a:lnTo>
                <a:lnTo>
                  <a:pt x="3542982" y="1428750"/>
                </a:lnTo>
                <a:lnTo>
                  <a:pt x="3541712" y="1437323"/>
                </a:lnTo>
                <a:lnTo>
                  <a:pt x="3539808" y="1445578"/>
                </a:lnTo>
                <a:lnTo>
                  <a:pt x="3537268" y="1453833"/>
                </a:lnTo>
                <a:lnTo>
                  <a:pt x="3533458" y="1461453"/>
                </a:lnTo>
                <a:lnTo>
                  <a:pt x="3529330" y="1468755"/>
                </a:lnTo>
                <a:lnTo>
                  <a:pt x="3524568" y="1476058"/>
                </a:lnTo>
                <a:lnTo>
                  <a:pt x="3518852" y="1482408"/>
                </a:lnTo>
                <a:lnTo>
                  <a:pt x="3512502" y="1488440"/>
                </a:lnTo>
                <a:lnTo>
                  <a:pt x="3505518" y="1494155"/>
                </a:lnTo>
                <a:lnTo>
                  <a:pt x="3498215" y="1498600"/>
                </a:lnTo>
                <a:lnTo>
                  <a:pt x="3490278" y="1502728"/>
                </a:lnTo>
                <a:lnTo>
                  <a:pt x="3486150" y="1504633"/>
                </a:lnTo>
                <a:lnTo>
                  <a:pt x="3481705" y="1506220"/>
                </a:lnTo>
                <a:lnTo>
                  <a:pt x="3197225" y="1598295"/>
                </a:lnTo>
                <a:lnTo>
                  <a:pt x="3200400" y="1624330"/>
                </a:lnTo>
                <a:lnTo>
                  <a:pt x="3203892" y="1650365"/>
                </a:lnTo>
                <a:lnTo>
                  <a:pt x="3206115" y="1676718"/>
                </a:lnTo>
                <a:lnTo>
                  <a:pt x="3208338" y="1703070"/>
                </a:lnTo>
                <a:lnTo>
                  <a:pt x="3210242" y="1729423"/>
                </a:lnTo>
                <a:lnTo>
                  <a:pt x="3211512" y="1755775"/>
                </a:lnTo>
                <a:lnTo>
                  <a:pt x="3212148" y="1782445"/>
                </a:lnTo>
                <a:lnTo>
                  <a:pt x="3212465" y="1809115"/>
                </a:lnTo>
                <a:lnTo>
                  <a:pt x="3212148" y="1835785"/>
                </a:lnTo>
                <a:lnTo>
                  <a:pt x="3211512" y="1862455"/>
                </a:lnTo>
                <a:lnTo>
                  <a:pt x="3210242" y="1889125"/>
                </a:lnTo>
                <a:lnTo>
                  <a:pt x="3208338" y="1915478"/>
                </a:lnTo>
                <a:lnTo>
                  <a:pt x="3206115" y="1941830"/>
                </a:lnTo>
                <a:lnTo>
                  <a:pt x="3203892" y="1967865"/>
                </a:lnTo>
                <a:lnTo>
                  <a:pt x="3200400" y="1993900"/>
                </a:lnTo>
                <a:lnTo>
                  <a:pt x="3197225" y="2019618"/>
                </a:lnTo>
                <a:lnTo>
                  <a:pt x="3481705" y="2112328"/>
                </a:lnTo>
                <a:lnTo>
                  <a:pt x="3486150" y="2113915"/>
                </a:lnTo>
                <a:lnTo>
                  <a:pt x="3490278" y="2115820"/>
                </a:lnTo>
                <a:lnTo>
                  <a:pt x="3498215" y="2119630"/>
                </a:lnTo>
                <a:lnTo>
                  <a:pt x="3505518" y="2124393"/>
                </a:lnTo>
                <a:lnTo>
                  <a:pt x="3512502" y="2129790"/>
                </a:lnTo>
                <a:lnTo>
                  <a:pt x="3518852" y="2135505"/>
                </a:lnTo>
                <a:lnTo>
                  <a:pt x="3524568" y="2142173"/>
                </a:lnTo>
                <a:lnTo>
                  <a:pt x="3529330" y="2149158"/>
                </a:lnTo>
                <a:lnTo>
                  <a:pt x="3533458" y="2156778"/>
                </a:lnTo>
                <a:lnTo>
                  <a:pt x="3537268" y="2164398"/>
                </a:lnTo>
                <a:lnTo>
                  <a:pt x="3539808" y="2172653"/>
                </a:lnTo>
                <a:lnTo>
                  <a:pt x="3541712" y="2180908"/>
                </a:lnTo>
                <a:lnTo>
                  <a:pt x="3542982" y="2189480"/>
                </a:lnTo>
                <a:lnTo>
                  <a:pt x="3543300" y="2198053"/>
                </a:lnTo>
                <a:lnTo>
                  <a:pt x="3542665" y="2206625"/>
                </a:lnTo>
                <a:lnTo>
                  <a:pt x="3542030" y="2211388"/>
                </a:lnTo>
                <a:lnTo>
                  <a:pt x="3541078" y="2215833"/>
                </a:lnTo>
                <a:lnTo>
                  <a:pt x="3539808" y="2220278"/>
                </a:lnTo>
                <a:lnTo>
                  <a:pt x="3538855" y="2224405"/>
                </a:lnTo>
                <a:lnTo>
                  <a:pt x="3445510" y="2512060"/>
                </a:lnTo>
                <a:lnTo>
                  <a:pt x="3443922" y="2516188"/>
                </a:lnTo>
                <a:lnTo>
                  <a:pt x="3442335" y="2520315"/>
                </a:lnTo>
                <a:lnTo>
                  <a:pt x="3438208" y="2528253"/>
                </a:lnTo>
                <a:lnTo>
                  <a:pt x="3433445" y="2535555"/>
                </a:lnTo>
                <a:lnTo>
                  <a:pt x="3428048" y="2542540"/>
                </a:lnTo>
                <a:lnTo>
                  <a:pt x="3422015" y="2548890"/>
                </a:lnTo>
                <a:lnTo>
                  <a:pt x="3415665" y="2554605"/>
                </a:lnTo>
                <a:lnTo>
                  <a:pt x="3408680" y="2559368"/>
                </a:lnTo>
                <a:lnTo>
                  <a:pt x="3401060" y="2563495"/>
                </a:lnTo>
                <a:lnTo>
                  <a:pt x="3393440" y="2567305"/>
                </a:lnTo>
                <a:lnTo>
                  <a:pt x="3385185" y="2569845"/>
                </a:lnTo>
                <a:lnTo>
                  <a:pt x="3376930" y="2571750"/>
                </a:lnTo>
                <a:lnTo>
                  <a:pt x="3368358" y="2573020"/>
                </a:lnTo>
                <a:lnTo>
                  <a:pt x="3359785" y="2573338"/>
                </a:lnTo>
                <a:lnTo>
                  <a:pt x="3350578" y="2573020"/>
                </a:lnTo>
                <a:lnTo>
                  <a:pt x="3346450" y="2572068"/>
                </a:lnTo>
                <a:lnTo>
                  <a:pt x="3342005" y="2571433"/>
                </a:lnTo>
                <a:lnTo>
                  <a:pt x="3337560" y="2570163"/>
                </a:lnTo>
                <a:lnTo>
                  <a:pt x="3333115" y="2568893"/>
                </a:lnTo>
                <a:lnTo>
                  <a:pt x="3048952" y="2476500"/>
                </a:lnTo>
                <a:lnTo>
                  <a:pt x="3035935" y="2499995"/>
                </a:lnTo>
                <a:lnTo>
                  <a:pt x="3023235" y="2523173"/>
                </a:lnTo>
                <a:lnTo>
                  <a:pt x="3009900" y="2546033"/>
                </a:lnTo>
                <a:lnTo>
                  <a:pt x="2996248" y="2568893"/>
                </a:lnTo>
                <a:lnTo>
                  <a:pt x="2981960" y="2590800"/>
                </a:lnTo>
                <a:lnTo>
                  <a:pt x="2967355" y="2613025"/>
                </a:lnTo>
                <a:lnTo>
                  <a:pt x="2952115" y="2634933"/>
                </a:lnTo>
                <a:lnTo>
                  <a:pt x="2936875" y="2656523"/>
                </a:lnTo>
                <a:lnTo>
                  <a:pt x="2921318" y="2677478"/>
                </a:lnTo>
                <a:lnTo>
                  <a:pt x="2905125" y="2698115"/>
                </a:lnTo>
                <a:lnTo>
                  <a:pt x="2888615" y="2718753"/>
                </a:lnTo>
                <a:lnTo>
                  <a:pt x="2871788" y="2739073"/>
                </a:lnTo>
                <a:lnTo>
                  <a:pt x="2854325" y="2759076"/>
                </a:lnTo>
                <a:lnTo>
                  <a:pt x="2837180" y="2778761"/>
                </a:lnTo>
                <a:lnTo>
                  <a:pt x="2819082" y="2797811"/>
                </a:lnTo>
                <a:lnTo>
                  <a:pt x="2800985" y="2817178"/>
                </a:lnTo>
                <a:lnTo>
                  <a:pt x="2976880" y="3059431"/>
                </a:lnTo>
                <a:lnTo>
                  <a:pt x="2979738" y="3063241"/>
                </a:lnTo>
                <a:lnTo>
                  <a:pt x="2981960" y="3067368"/>
                </a:lnTo>
                <a:lnTo>
                  <a:pt x="2986088" y="3075306"/>
                </a:lnTo>
                <a:lnTo>
                  <a:pt x="2988945" y="3083243"/>
                </a:lnTo>
                <a:lnTo>
                  <a:pt x="2991802" y="3091816"/>
                </a:lnTo>
                <a:lnTo>
                  <a:pt x="2993072" y="3100071"/>
                </a:lnTo>
                <a:lnTo>
                  <a:pt x="2994025" y="3108643"/>
                </a:lnTo>
                <a:lnTo>
                  <a:pt x="2994025" y="3117216"/>
                </a:lnTo>
                <a:lnTo>
                  <a:pt x="2992755" y="3125788"/>
                </a:lnTo>
                <a:lnTo>
                  <a:pt x="2991168" y="3134043"/>
                </a:lnTo>
                <a:lnTo>
                  <a:pt x="2988628" y="3142298"/>
                </a:lnTo>
                <a:lnTo>
                  <a:pt x="2985770" y="3150236"/>
                </a:lnTo>
                <a:lnTo>
                  <a:pt x="2981642" y="3157538"/>
                </a:lnTo>
                <a:lnTo>
                  <a:pt x="2976562" y="3165158"/>
                </a:lnTo>
                <a:lnTo>
                  <a:pt x="2970848" y="3171826"/>
                </a:lnTo>
                <a:lnTo>
                  <a:pt x="2967990" y="3175001"/>
                </a:lnTo>
                <a:lnTo>
                  <a:pt x="2964498" y="3177858"/>
                </a:lnTo>
                <a:lnTo>
                  <a:pt x="2961322" y="3181033"/>
                </a:lnTo>
                <a:lnTo>
                  <a:pt x="2957512" y="3183573"/>
                </a:lnTo>
                <a:lnTo>
                  <a:pt x="2712720" y="3361056"/>
                </a:lnTo>
                <a:lnTo>
                  <a:pt x="2709228" y="3363913"/>
                </a:lnTo>
                <a:lnTo>
                  <a:pt x="2705100" y="3366453"/>
                </a:lnTo>
                <a:lnTo>
                  <a:pt x="2697162" y="3370581"/>
                </a:lnTo>
                <a:lnTo>
                  <a:pt x="2688908" y="3373756"/>
                </a:lnTo>
                <a:lnTo>
                  <a:pt x="2680652" y="3376296"/>
                </a:lnTo>
                <a:lnTo>
                  <a:pt x="2671762" y="3377883"/>
                </a:lnTo>
                <a:lnTo>
                  <a:pt x="2663508" y="3378518"/>
                </a:lnTo>
                <a:lnTo>
                  <a:pt x="2654935" y="3378518"/>
                </a:lnTo>
                <a:lnTo>
                  <a:pt x="2646362" y="3377248"/>
                </a:lnTo>
                <a:lnTo>
                  <a:pt x="2638108" y="3375978"/>
                </a:lnTo>
                <a:lnTo>
                  <a:pt x="2629852" y="3373121"/>
                </a:lnTo>
                <a:lnTo>
                  <a:pt x="2621915" y="3369946"/>
                </a:lnTo>
                <a:lnTo>
                  <a:pt x="2614295" y="3365818"/>
                </a:lnTo>
                <a:lnTo>
                  <a:pt x="2606992" y="3360738"/>
                </a:lnTo>
                <a:lnTo>
                  <a:pt x="2600325" y="3355023"/>
                </a:lnTo>
                <a:lnTo>
                  <a:pt x="2597468" y="3352166"/>
                </a:lnTo>
                <a:lnTo>
                  <a:pt x="2593975" y="3348673"/>
                </a:lnTo>
                <a:lnTo>
                  <a:pt x="2591435" y="3345498"/>
                </a:lnTo>
                <a:lnTo>
                  <a:pt x="2588260" y="3341688"/>
                </a:lnTo>
                <a:lnTo>
                  <a:pt x="2412682" y="3099753"/>
                </a:lnTo>
                <a:lnTo>
                  <a:pt x="2388870" y="3110866"/>
                </a:lnTo>
                <a:lnTo>
                  <a:pt x="2365692" y="3122296"/>
                </a:lnTo>
                <a:lnTo>
                  <a:pt x="2341562" y="3132773"/>
                </a:lnTo>
                <a:lnTo>
                  <a:pt x="2317432" y="3142933"/>
                </a:lnTo>
                <a:lnTo>
                  <a:pt x="2292985" y="3152776"/>
                </a:lnTo>
                <a:lnTo>
                  <a:pt x="2268538" y="3161666"/>
                </a:lnTo>
                <a:lnTo>
                  <a:pt x="2243772" y="3170873"/>
                </a:lnTo>
                <a:lnTo>
                  <a:pt x="2218690" y="3179128"/>
                </a:lnTo>
                <a:lnTo>
                  <a:pt x="2193608" y="3187066"/>
                </a:lnTo>
                <a:lnTo>
                  <a:pt x="2167890" y="3194368"/>
                </a:lnTo>
                <a:lnTo>
                  <a:pt x="2142490" y="3201671"/>
                </a:lnTo>
                <a:lnTo>
                  <a:pt x="2116772" y="3208021"/>
                </a:lnTo>
                <a:lnTo>
                  <a:pt x="2091055" y="3214371"/>
                </a:lnTo>
                <a:lnTo>
                  <a:pt x="2064702" y="3220086"/>
                </a:lnTo>
                <a:lnTo>
                  <a:pt x="2038350" y="3225483"/>
                </a:lnTo>
                <a:lnTo>
                  <a:pt x="2011998" y="3229928"/>
                </a:lnTo>
                <a:lnTo>
                  <a:pt x="2011998" y="3529013"/>
                </a:lnTo>
                <a:lnTo>
                  <a:pt x="2011998" y="3533458"/>
                </a:lnTo>
                <a:lnTo>
                  <a:pt x="2011362" y="3537903"/>
                </a:lnTo>
                <a:lnTo>
                  <a:pt x="2010728" y="3542666"/>
                </a:lnTo>
                <a:lnTo>
                  <a:pt x="2010092" y="3547111"/>
                </a:lnTo>
                <a:lnTo>
                  <a:pt x="2007870" y="3555366"/>
                </a:lnTo>
                <a:lnTo>
                  <a:pt x="2005012" y="3563621"/>
                </a:lnTo>
                <a:lnTo>
                  <a:pt x="2001202" y="3571558"/>
                </a:lnTo>
                <a:lnTo>
                  <a:pt x="1996758" y="3578543"/>
                </a:lnTo>
                <a:lnTo>
                  <a:pt x="1991678" y="3585846"/>
                </a:lnTo>
                <a:lnTo>
                  <a:pt x="1985962" y="3591878"/>
                </a:lnTo>
                <a:lnTo>
                  <a:pt x="1979612" y="3597911"/>
                </a:lnTo>
                <a:lnTo>
                  <a:pt x="1972628" y="3602673"/>
                </a:lnTo>
                <a:lnTo>
                  <a:pt x="1965325" y="3607118"/>
                </a:lnTo>
                <a:lnTo>
                  <a:pt x="1957705" y="3610928"/>
                </a:lnTo>
                <a:lnTo>
                  <a:pt x="1949450" y="3614103"/>
                </a:lnTo>
                <a:lnTo>
                  <a:pt x="1940878" y="3616326"/>
                </a:lnTo>
                <a:lnTo>
                  <a:pt x="1931670" y="3617278"/>
                </a:lnTo>
                <a:lnTo>
                  <a:pt x="1927225" y="3617913"/>
                </a:lnTo>
                <a:lnTo>
                  <a:pt x="1922780" y="3617913"/>
                </a:lnTo>
                <a:lnTo>
                  <a:pt x="1620520" y="3617913"/>
                </a:lnTo>
                <a:lnTo>
                  <a:pt x="1615758" y="3617913"/>
                </a:lnTo>
                <a:lnTo>
                  <a:pt x="1611630" y="3617278"/>
                </a:lnTo>
                <a:lnTo>
                  <a:pt x="1602422" y="3616326"/>
                </a:lnTo>
                <a:lnTo>
                  <a:pt x="1594168" y="3614103"/>
                </a:lnTo>
                <a:lnTo>
                  <a:pt x="1585912" y="3610928"/>
                </a:lnTo>
                <a:lnTo>
                  <a:pt x="1577975" y="3607118"/>
                </a:lnTo>
                <a:lnTo>
                  <a:pt x="1570990" y="3602673"/>
                </a:lnTo>
                <a:lnTo>
                  <a:pt x="1563688" y="3597911"/>
                </a:lnTo>
                <a:lnTo>
                  <a:pt x="1557655" y="3591878"/>
                </a:lnTo>
                <a:lnTo>
                  <a:pt x="1551622" y="3585846"/>
                </a:lnTo>
                <a:lnTo>
                  <a:pt x="1546860" y="3578543"/>
                </a:lnTo>
                <a:lnTo>
                  <a:pt x="1542415" y="3571558"/>
                </a:lnTo>
                <a:lnTo>
                  <a:pt x="1538605" y="3563621"/>
                </a:lnTo>
                <a:lnTo>
                  <a:pt x="1535430" y="3555366"/>
                </a:lnTo>
                <a:lnTo>
                  <a:pt x="1533208" y="3547111"/>
                </a:lnTo>
                <a:lnTo>
                  <a:pt x="1532572" y="3542666"/>
                </a:lnTo>
                <a:lnTo>
                  <a:pt x="1531620" y="3537903"/>
                </a:lnTo>
                <a:lnTo>
                  <a:pt x="1531302" y="3533458"/>
                </a:lnTo>
                <a:lnTo>
                  <a:pt x="1531302" y="3529013"/>
                </a:lnTo>
                <a:lnTo>
                  <a:pt x="1531302" y="3229928"/>
                </a:lnTo>
                <a:lnTo>
                  <a:pt x="1504950" y="3225483"/>
                </a:lnTo>
                <a:lnTo>
                  <a:pt x="1478598" y="3220086"/>
                </a:lnTo>
                <a:lnTo>
                  <a:pt x="1452245" y="3214371"/>
                </a:lnTo>
                <a:lnTo>
                  <a:pt x="1426845" y="3208021"/>
                </a:lnTo>
                <a:lnTo>
                  <a:pt x="1400810" y="3201671"/>
                </a:lnTo>
                <a:lnTo>
                  <a:pt x="1375092" y="3194368"/>
                </a:lnTo>
                <a:lnTo>
                  <a:pt x="1350010" y="3187066"/>
                </a:lnTo>
                <a:lnTo>
                  <a:pt x="1324928" y="3179128"/>
                </a:lnTo>
                <a:lnTo>
                  <a:pt x="1299528" y="3170873"/>
                </a:lnTo>
                <a:lnTo>
                  <a:pt x="1274762" y="3161666"/>
                </a:lnTo>
                <a:lnTo>
                  <a:pt x="1250315" y="3152776"/>
                </a:lnTo>
                <a:lnTo>
                  <a:pt x="1225868" y="3142933"/>
                </a:lnTo>
                <a:lnTo>
                  <a:pt x="1201738" y="3132773"/>
                </a:lnTo>
                <a:lnTo>
                  <a:pt x="1177925" y="3122296"/>
                </a:lnTo>
                <a:lnTo>
                  <a:pt x="1154430" y="3110866"/>
                </a:lnTo>
                <a:lnTo>
                  <a:pt x="1130618" y="3099753"/>
                </a:lnTo>
                <a:lnTo>
                  <a:pt x="955040" y="3342006"/>
                </a:lnTo>
                <a:lnTo>
                  <a:pt x="952182" y="3345816"/>
                </a:lnTo>
                <a:lnTo>
                  <a:pt x="949325" y="3349308"/>
                </a:lnTo>
                <a:lnTo>
                  <a:pt x="946150" y="3352483"/>
                </a:lnTo>
                <a:lnTo>
                  <a:pt x="942975" y="3355658"/>
                </a:lnTo>
                <a:lnTo>
                  <a:pt x="935990" y="3361056"/>
                </a:lnTo>
                <a:lnTo>
                  <a:pt x="929005" y="3366136"/>
                </a:lnTo>
                <a:lnTo>
                  <a:pt x="921385" y="3369946"/>
                </a:lnTo>
                <a:lnTo>
                  <a:pt x="913448" y="3373121"/>
                </a:lnTo>
                <a:lnTo>
                  <a:pt x="905192" y="3375978"/>
                </a:lnTo>
                <a:lnTo>
                  <a:pt x="896938" y="3377248"/>
                </a:lnTo>
                <a:lnTo>
                  <a:pt x="888365" y="3378518"/>
                </a:lnTo>
                <a:lnTo>
                  <a:pt x="879792" y="3378518"/>
                </a:lnTo>
                <a:lnTo>
                  <a:pt x="870902" y="3377883"/>
                </a:lnTo>
                <a:lnTo>
                  <a:pt x="862648" y="3376296"/>
                </a:lnTo>
                <a:lnTo>
                  <a:pt x="854075" y="3373756"/>
                </a:lnTo>
                <a:lnTo>
                  <a:pt x="846138" y="3370581"/>
                </a:lnTo>
                <a:lnTo>
                  <a:pt x="837882" y="3366453"/>
                </a:lnTo>
                <a:lnTo>
                  <a:pt x="834072" y="3363913"/>
                </a:lnTo>
                <a:lnTo>
                  <a:pt x="830262" y="3361056"/>
                </a:lnTo>
                <a:lnTo>
                  <a:pt x="586105" y="3183573"/>
                </a:lnTo>
                <a:lnTo>
                  <a:pt x="582930" y="3181033"/>
                </a:lnTo>
                <a:lnTo>
                  <a:pt x="579438" y="3177858"/>
                </a:lnTo>
                <a:lnTo>
                  <a:pt x="575945" y="3175001"/>
                </a:lnTo>
                <a:lnTo>
                  <a:pt x="573088" y="3171826"/>
                </a:lnTo>
                <a:lnTo>
                  <a:pt x="567372" y="3165158"/>
                </a:lnTo>
                <a:lnTo>
                  <a:pt x="562610" y="3157538"/>
                </a:lnTo>
                <a:lnTo>
                  <a:pt x="558482" y="3150236"/>
                </a:lnTo>
                <a:lnTo>
                  <a:pt x="554990" y="3142298"/>
                </a:lnTo>
                <a:lnTo>
                  <a:pt x="552450" y="3134043"/>
                </a:lnTo>
                <a:lnTo>
                  <a:pt x="550862" y="3125788"/>
                </a:lnTo>
                <a:lnTo>
                  <a:pt x="549592" y="3117216"/>
                </a:lnTo>
                <a:lnTo>
                  <a:pt x="549592" y="3108643"/>
                </a:lnTo>
                <a:lnTo>
                  <a:pt x="550545" y="3100071"/>
                </a:lnTo>
                <a:lnTo>
                  <a:pt x="551815" y="3091816"/>
                </a:lnTo>
                <a:lnTo>
                  <a:pt x="554355" y="3083243"/>
                </a:lnTo>
                <a:lnTo>
                  <a:pt x="557530" y="3075306"/>
                </a:lnTo>
                <a:lnTo>
                  <a:pt x="559435" y="3071178"/>
                </a:lnTo>
                <a:lnTo>
                  <a:pt x="561340" y="3067368"/>
                </a:lnTo>
                <a:lnTo>
                  <a:pt x="563880" y="3063241"/>
                </a:lnTo>
                <a:lnTo>
                  <a:pt x="566738" y="3059431"/>
                </a:lnTo>
                <a:lnTo>
                  <a:pt x="742632" y="2817178"/>
                </a:lnTo>
                <a:lnTo>
                  <a:pt x="724218" y="2797811"/>
                </a:lnTo>
                <a:lnTo>
                  <a:pt x="706755" y="2778761"/>
                </a:lnTo>
                <a:lnTo>
                  <a:pt x="688975" y="2759076"/>
                </a:lnTo>
                <a:lnTo>
                  <a:pt x="671512" y="2739073"/>
                </a:lnTo>
                <a:lnTo>
                  <a:pt x="655002" y="2718753"/>
                </a:lnTo>
                <a:lnTo>
                  <a:pt x="638492" y="2698115"/>
                </a:lnTo>
                <a:lnTo>
                  <a:pt x="622300" y="2677478"/>
                </a:lnTo>
                <a:lnTo>
                  <a:pt x="606425" y="2656523"/>
                </a:lnTo>
                <a:lnTo>
                  <a:pt x="591185" y="2634933"/>
                </a:lnTo>
                <a:lnTo>
                  <a:pt x="576580" y="2613025"/>
                </a:lnTo>
                <a:lnTo>
                  <a:pt x="561658" y="2590800"/>
                </a:lnTo>
                <a:lnTo>
                  <a:pt x="547370" y="2568893"/>
                </a:lnTo>
                <a:lnTo>
                  <a:pt x="534035" y="2546033"/>
                </a:lnTo>
                <a:lnTo>
                  <a:pt x="520382" y="2523173"/>
                </a:lnTo>
                <a:lnTo>
                  <a:pt x="507682" y="2499995"/>
                </a:lnTo>
                <a:lnTo>
                  <a:pt x="494665" y="2476500"/>
                </a:lnTo>
                <a:lnTo>
                  <a:pt x="209868" y="2568893"/>
                </a:lnTo>
                <a:lnTo>
                  <a:pt x="205740" y="2570163"/>
                </a:lnTo>
                <a:lnTo>
                  <a:pt x="201295" y="2571433"/>
                </a:lnTo>
                <a:lnTo>
                  <a:pt x="196850" y="2572068"/>
                </a:lnTo>
                <a:lnTo>
                  <a:pt x="192722" y="2573020"/>
                </a:lnTo>
                <a:lnTo>
                  <a:pt x="183515" y="2573338"/>
                </a:lnTo>
                <a:lnTo>
                  <a:pt x="174942" y="2573020"/>
                </a:lnTo>
                <a:lnTo>
                  <a:pt x="166688" y="2571750"/>
                </a:lnTo>
                <a:lnTo>
                  <a:pt x="158115" y="2569845"/>
                </a:lnTo>
                <a:lnTo>
                  <a:pt x="150177" y="2567305"/>
                </a:lnTo>
                <a:lnTo>
                  <a:pt x="142240" y="2563495"/>
                </a:lnTo>
                <a:lnTo>
                  <a:pt x="134620" y="2559368"/>
                </a:lnTo>
                <a:lnTo>
                  <a:pt x="127952" y="2554605"/>
                </a:lnTo>
                <a:lnTo>
                  <a:pt x="121602" y="2548890"/>
                </a:lnTo>
                <a:lnTo>
                  <a:pt x="115570" y="2542540"/>
                </a:lnTo>
                <a:lnTo>
                  <a:pt x="109855" y="2535555"/>
                </a:lnTo>
                <a:lnTo>
                  <a:pt x="105410" y="2528253"/>
                </a:lnTo>
                <a:lnTo>
                  <a:pt x="101282" y="2520315"/>
                </a:lnTo>
                <a:lnTo>
                  <a:pt x="99377" y="2516188"/>
                </a:lnTo>
                <a:lnTo>
                  <a:pt x="97790" y="2512060"/>
                </a:lnTo>
                <a:lnTo>
                  <a:pt x="4445" y="2224405"/>
                </a:lnTo>
                <a:lnTo>
                  <a:pt x="3492" y="2220278"/>
                </a:lnTo>
                <a:lnTo>
                  <a:pt x="2222" y="2215833"/>
                </a:lnTo>
                <a:lnTo>
                  <a:pt x="1587" y="2211388"/>
                </a:lnTo>
                <a:lnTo>
                  <a:pt x="635" y="2206625"/>
                </a:lnTo>
                <a:lnTo>
                  <a:pt x="0" y="2198053"/>
                </a:lnTo>
                <a:lnTo>
                  <a:pt x="317" y="2189480"/>
                </a:lnTo>
                <a:lnTo>
                  <a:pt x="1587" y="2180908"/>
                </a:lnTo>
                <a:lnTo>
                  <a:pt x="3810" y="2172653"/>
                </a:lnTo>
                <a:lnTo>
                  <a:pt x="6350" y="2164398"/>
                </a:lnTo>
                <a:lnTo>
                  <a:pt x="9842" y="2156778"/>
                </a:lnTo>
                <a:lnTo>
                  <a:pt x="13970" y="2149158"/>
                </a:lnTo>
                <a:lnTo>
                  <a:pt x="19050" y="2142173"/>
                </a:lnTo>
                <a:lnTo>
                  <a:pt x="24447" y="2135505"/>
                </a:lnTo>
                <a:lnTo>
                  <a:pt x="30797" y="2129790"/>
                </a:lnTo>
                <a:lnTo>
                  <a:pt x="37465" y="2124393"/>
                </a:lnTo>
                <a:lnTo>
                  <a:pt x="45085" y="2119630"/>
                </a:lnTo>
                <a:lnTo>
                  <a:pt x="49212" y="2117725"/>
                </a:lnTo>
                <a:lnTo>
                  <a:pt x="53340" y="2115820"/>
                </a:lnTo>
                <a:lnTo>
                  <a:pt x="57467" y="2113915"/>
                </a:lnTo>
                <a:lnTo>
                  <a:pt x="61595" y="2112328"/>
                </a:lnTo>
                <a:lnTo>
                  <a:pt x="346392" y="2019618"/>
                </a:lnTo>
                <a:lnTo>
                  <a:pt x="342900" y="1993900"/>
                </a:lnTo>
                <a:lnTo>
                  <a:pt x="339725" y="1967865"/>
                </a:lnTo>
                <a:lnTo>
                  <a:pt x="337185" y="1941830"/>
                </a:lnTo>
                <a:lnTo>
                  <a:pt x="334962" y="1915478"/>
                </a:lnTo>
                <a:lnTo>
                  <a:pt x="333375" y="1889125"/>
                </a:lnTo>
                <a:lnTo>
                  <a:pt x="331788" y="1862455"/>
                </a:lnTo>
                <a:lnTo>
                  <a:pt x="331152" y="1835785"/>
                </a:lnTo>
                <a:lnTo>
                  <a:pt x="331152" y="1809115"/>
                </a:lnTo>
                <a:lnTo>
                  <a:pt x="331152" y="1782445"/>
                </a:lnTo>
                <a:lnTo>
                  <a:pt x="331788" y="1755775"/>
                </a:lnTo>
                <a:lnTo>
                  <a:pt x="333375" y="1729423"/>
                </a:lnTo>
                <a:lnTo>
                  <a:pt x="334962" y="1703070"/>
                </a:lnTo>
                <a:lnTo>
                  <a:pt x="337185" y="1676718"/>
                </a:lnTo>
                <a:lnTo>
                  <a:pt x="339725" y="1650365"/>
                </a:lnTo>
                <a:lnTo>
                  <a:pt x="342900" y="1624330"/>
                </a:lnTo>
                <a:lnTo>
                  <a:pt x="346392" y="1598295"/>
                </a:lnTo>
                <a:lnTo>
                  <a:pt x="61595" y="1506220"/>
                </a:lnTo>
                <a:lnTo>
                  <a:pt x="57467" y="1504633"/>
                </a:lnTo>
                <a:lnTo>
                  <a:pt x="53340" y="1502728"/>
                </a:lnTo>
                <a:lnTo>
                  <a:pt x="45085" y="1498600"/>
                </a:lnTo>
                <a:lnTo>
                  <a:pt x="37465" y="1494155"/>
                </a:lnTo>
                <a:lnTo>
                  <a:pt x="30797" y="1488440"/>
                </a:lnTo>
                <a:lnTo>
                  <a:pt x="24447" y="1482408"/>
                </a:lnTo>
                <a:lnTo>
                  <a:pt x="19050" y="1476058"/>
                </a:lnTo>
                <a:lnTo>
                  <a:pt x="13970" y="1468755"/>
                </a:lnTo>
                <a:lnTo>
                  <a:pt x="9842" y="1461453"/>
                </a:lnTo>
                <a:lnTo>
                  <a:pt x="6350" y="1453833"/>
                </a:lnTo>
                <a:lnTo>
                  <a:pt x="3810" y="1445578"/>
                </a:lnTo>
                <a:lnTo>
                  <a:pt x="1587" y="1437323"/>
                </a:lnTo>
                <a:lnTo>
                  <a:pt x="317" y="1428750"/>
                </a:lnTo>
                <a:lnTo>
                  <a:pt x="0" y="1419860"/>
                </a:lnTo>
                <a:lnTo>
                  <a:pt x="635" y="1411288"/>
                </a:lnTo>
                <a:lnTo>
                  <a:pt x="1587" y="1406843"/>
                </a:lnTo>
                <a:lnTo>
                  <a:pt x="2222" y="1402398"/>
                </a:lnTo>
                <a:lnTo>
                  <a:pt x="3492" y="1397635"/>
                </a:lnTo>
                <a:lnTo>
                  <a:pt x="4445" y="1393508"/>
                </a:lnTo>
                <a:lnTo>
                  <a:pt x="97790" y="1106488"/>
                </a:lnTo>
                <a:lnTo>
                  <a:pt x="99377" y="1102043"/>
                </a:lnTo>
                <a:lnTo>
                  <a:pt x="101282" y="1097915"/>
                </a:lnTo>
                <a:lnTo>
                  <a:pt x="103187" y="1093788"/>
                </a:lnTo>
                <a:lnTo>
                  <a:pt x="105410" y="1089978"/>
                </a:lnTo>
                <a:lnTo>
                  <a:pt x="109855" y="1082358"/>
                </a:lnTo>
                <a:lnTo>
                  <a:pt x="115570" y="1075690"/>
                </a:lnTo>
                <a:lnTo>
                  <a:pt x="121602" y="1069340"/>
                </a:lnTo>
                <a:lnTo>
                  <a:pt x="127952" y="1063625"/>
                </a:lnTo>
                <a:lnTo>
                  <a:pt x="134620" y="1058863"/>
                </a:lnTo>
                <a:lnTo>
                  <a:pt x="142240" y="1054735"/>
                </a:lnTo>
                <a:lnTo>
                  <a:pt x="150177" y="1051243"/>
                </a:lnTo>
                <a:lnTo>
                  <a:pt x="158115" y="1048068"/>
                </a:lnTo>
                <a:lnTo>
                  <a:pt x="166688" y="1046480"/>
                </a:lnTo>
                <a:lnTo>
                  <a:pt x="174942" y="1045210"/>
                </a:lnTo>
                <a:lnTo>
                  <a:pt x="183515" y="1044893"/>
                </a:lnTo>
                <a:lnTo>
                  <a:pt x="192722" y="1045528"/>
                </a:lnTo>
                <a:lnTo>
                  <a:pt x="196850" y="1046480"/>
                </a:lnTo>
                <a:lnTo>
                  <a:pt x="201295" y="1047115"/>
                </a:lnTo>
                <a:lnTo>
                  <a:pt x="205740" y="1048068"/>
                </a:lnTo>
                <a:lnTo>
                  <a:pt x="209868" y="1049338"/>
                </a:lnTo>
                <a:lnTo>
                  <a:pt x="494665" y="1141413"/>
                </a:lnTo>
                <a:lnTo>
                  <a:pt x="507682" y="1118235"/>
                </a:lnTo>
                <a:lnTo>
                  <a:pt x="520382" y="1095375"/>
                </a:lnTo>
                <a:lnTo>
                  <a:pt x="534035" y="1072198"/>
                </a:lnTo>
                <a:lnTo>
                  <a:pt x="547370" y="1049655"/>
                </a:lnTo>
                <a:lnTo>
                  <a:pt x="561658" y="1027113"/>
                </a:lnTo>
                <a:lnTo>
                  <a:pt x="576580" y="1005205"/>
                </a:lnTo>
                <a:lnTo>
                  <a:pt x="591185" y="983615"/>
                </a:lnTo>
                <a:lnTo>
                  <a:pt x="606425" y="961707"/>
                </a:lnTo>
                <a:lnTo>
                  <a:pt x="622300" y="940752"/>
                </a:lnTo>
                <a:lnTo>
                  <a:pt x="638492" y="919797"/>
                </a:lnTo>
                <a:lnTo>
                  <a:pt x="655002" y="899160"/>
                </a:lnTo>
                <a:lnTo>
                  <a:pt x="671512" y="878840"/>
                </a:lnTo>
                <a:lnTo>
                  <a:pt x="688975" y="858837"/>
                </a:lnTo>
                <a:lnTo>
                  <a:pt x="706755" y="839470"/>
                </a:lnTo>
                <a:lnTo>
                  <a:pt x="724218" y="819785"/>
                </a:lnTo>
                <a:lnTo>
                  <a:pt x="742632" y="801052"/>
                </a:lnTo>
                <a:lnTo>
                  <a:pt x="566420" y="558800"/>
                </a:lnTo>
                <a:lnTo>
                  <a:pt x="563562" y="554990"/>
                </a:lnTo>
                <a:lnTo>
                  <a:pt x="561340" y="551180"/>
                </a:lnTo>
                <a:lnTo>
                  <a:pt x="559118" y="547370"/>
                </a:lnTo>
                <a:lnTo>
                  <a:pt x="557212" y="543242"/>
                </a:lnTo>
                <a:lnTo>
                  <a:pt x="554355" y="534987"/>
                </a:lnTo>
                <a:lnTo>
                  <a:pt x="551498" y="526732"/>
                </a:lnTo>
                <a:lnTo>
                  <a:pt x="550228" y="518160"/>
                </a:lnTo>
                <a:lnTo>
                  <a:pt x="549592" y="509270"/>
                </a:lnTo>
                <a:lnTo>
                  <a:pt x="549592" y="500697"/>
                </a:lnTo>
                <a:lnTo>
                  <a:pt x="550862" y="492442"/>
                </a:lnTo>
                <a:lnTo>
                  <a:pt x="552450" y="483870"/>
                </a:lnTo>
                <a:lnTo>
                  <a:pt x="554990" y="475932"/>
                </a:lnTo>
                <a:lnTo>
                  <a:pt x="558482" y="467677"/>
                </a:lnTo>
                <a:lnTo>
                  <a:pt x="562610" y="460057"/>
                </a:lnTo>
                <a:lnTo>
                  <a:pt x="567372" y="453072"/>
                </a:lnTo>
                <a:lnTo>
                  <a:pt x="573088" y="446087"/>
                </a:lnTo>
                <a:lnTo>
                  <a:pt x="575945" y="442912"/>
                </a:lnTo>
                <a:lnTo>
                  <a:pt x="579438" y="439737"/>
                </a:lnTo>
                <a:lnTo>
                  <a:pt x="582930" y="436880"/>
                </a:lnTo>
                <a:lnTo>
                  <a:pt x="586105" y="434022"/>
                </a:lnTo>
                <a:lnTo>
                  <a:pt x="830898" y="256857"/>
                </a:lnTo>
                <a:lnTo>
                  <a:pt x="834708" y="254317"/>
                </a:lnTo>
                <a:lnTo>
                  <a:pt x="838200" y="251777"/>
                </a:lnTo>
                <a:lnTo>
                  <a:pt x="842328" y="249872"/>
                </a:lnTo>
                <a:lnTo>
                  <a:pt x="846138" y="247967"/>
                </a:lnTo>
                <a:lnTo>
                  <a:pt x="854392" y="244475"/>
                </a:lnTo>
                <a:lnTo>
                  <a:pt x="862648" y="242252"/>
                </a:lnTo>
                <a:lnTo>
                  <a:pt x="871538" y="240665"/>
                </a:lnTo>
                <a:lnTo>
                  <a:pt x="880110" y="240030"/>
                </a:lnTo>
                <a:lnTo>
                  <a:pt x="888365" y="240030"/>
                </a:lnTo>
                <a:lnTo>
                  <a:pt x="896938" y="240665"/>
                </a:lnTo>
                <a:lnTo>
                  <a:pt x="905192" y="242570"/>
                </a:lnTo>
                <a:lnTo>
                  <a:pt x="913448" y="245110"/>
                </a:lnTo>
                <a:lnTo>
                  <a:pt x="921385" y="248602"/>
                </a:lnTo>
                <a:lnTo>
                  <a:pt x="929005" y="252412"/>
                </a:lnTo>
                <a:lnTo>
                  <a:pt x="935990" y="257175"/>
                </a:lnTo>
                <a:lnTo>
                  <a:pt x="942975" y="262890"/>
                </a:lnTo>
                <a:lnTo>
                  <a:pt x="946150" y="266065"/>
                </a:lnTo>
                <a:lnTo>
                  <a:pt x="949325" y="269240"/>
                </a:lnTo>
                <a:lnTo>
                  <a:pt x="952182" y="272732"/>
                </a:lnTo>
                <a:lnTo>
                  <a:pt x="955040" y="276542"/>
                </a:lnTo>
                <a:lnTo>
                  <a:pt x="1130618" y="518477"/>
                </a:lnTo>
                <a:lnTo>
                  <a:pt x="1154430" y="507047"/>
                </a:lnTo>
                <a:lnTo>
                  <a:pt x="1177925" y="496252"/>
                </a:lnTo>
                <a:lnTo>
                  <a:pt x="1201738" y="485457"/>
                </a:lnTo>
                <a:lnTo>
                  <a:pt x="1225868" y="475615"/>
                </a:lnTo>
                <a:lnTo>
                  <a:pt x="1250315" y="465772"/>
                </a:lnTo>
                <a:lnTo>
                  <a:pt x="1274762" y="456247"/>
                </a:lnTo>
                <a:lnTo>
                  <a:pt x="1299528" y="447675"/>
                </a:lnTo>
                <a:lnTo>
                  <a:pt x="1324928" y="439102"/>
                </a:lnTo>
                <a:lnTo>
                  <a:pt x="1350010" y="431165"/>
                </a:lnTo>
                <a:lnTo>
                  <a:pt x="1375092" y="423545"/>
                </a:lnTo>
                <a:lnTo>
                  <a:pt x="1400810" y="416877"/>
                </a:lnTo>
                <a:lnTo>
                  <a:pt x="1426845" y="410210"/>
                </a:lnTo>
                <a:lnTo>
                  <a:pt x="1452245" y="404177"/>
                </a:lnTo>
                <a:lnTo>
                  <a:pt x="1478598" y="398462"/>
                </a:lnTo>
                <a:lnTo>
                  <a:pt x="1504950" y="393065"/>
                </a:lnTo>
                <a:lnTo>
                  <a:pt x="1531302" y="388620"/>
                </a:lnTo>
                <a:lnTo>
                  <a:pt x="1531302" y="89217"/>
                </a:lnTo>
                <a:lnTo>
                  <a:pt x="1531302" y="84455"/>
                </a:lnTo>
                <a:lnTo>
                  <a:pt x="1531620" y="80010"/>
                </a:lnTo>
                <a:lnTo>
                  <a:pt x="1532572" y="75565"/>
                </a:lnTo>
                <a:lnTo>
                  <a:pt x="1533208" y="71120"/>
                </a:lnTo>
                <a:lnTo>
                  <a:pt x="1535430" y="62865"/>
                </a:lnTo>
                <a:lnTo>
                  <a:pt x="1538605" y="54610"/>
                </a:lnTo>
                <a:lnTo>
                  <a:pt x="1542415" y="46672"/>
                </a:lnTo>
                <a:lnTo>
                  <a:pt x="1546860" y="39370"/>
                </a:lnTo>
                <a:lnTo>
                  <a:pt x="1551622" y="32385"/>
                </a:lnTo>
                <a:lnTo>
                  <a:pt x="1557655" y="26352"/>
                </a:lnTo>
                <a:lnTo>
                  <a:pt x="1563688" y="20320"/>
                </a:lnTo>
                <a:lnTo>
                  <a:pt x="1570990" y="15240"/>
                </a:lnTo>
                <a:lnTo>
                  <a:pt x="1577975" y="10795"/>
                </a:lnTo>
                <a:lnTo>
                  <a:pt x="1585912" y="6985"/>
                </a:lnTo>
                <a:lnTo>
                  <a:pt x="1594168" y="4127"/>
                </a:lnTo>
                <a:lnTo>
                  <a:pt x="1602422" y="1905"/>
                </a:lnTo>
                <a:lnTo>
                  <a:pt x="1607185" y="952"/>
                </a:lnTo>
                <a:lnTo>
                  <a:pt x="1611630" y="317"/>
                </a:lnTo>
                <a:lnTo>
                  <a:pt x="161575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4" name="KSO_Shape"/>
          <p:cNvSpPr/>
          <p:nvPr/>
        </p:nvSpPr>
        <p:spPr>
          <a:xfrm>
            <a:off x="1189585" y="4638589"/>
            <a:ext cx="364036" cy="605046"/>
          </a:xfrm>
          <a:custGeom>
            <a:avLst/>
            <a:gdLst>
              <a:gd name="connsiteX0" fmla="*/ 588566 w 1536700"/>
              <a:gd name="connsiteY0" fmla="*/ 2172931 h 2555648"/>
              <a:gd name="connsiteX1" fmla="*/ 588566 w 1536700"/>
              <a:gd name="connsiteY1" fmla="*/ 2232462 h 2555648"/>
              <a:gd name="connsiteX2" fmla="*/ 948135 w 1536700"/>
              <a:gd name="connsiteY2" fmla="*/ 2232462 h 2555648"/>
              <a:gd name="connsiteX3" fmla="*/ 948135 w 1536700"/>
              <a:gd name="connsiteY3" fmla="*/ 2172931 h 2555648"/>
              <a:gd name="connsiteX4" fmla="*/ 588566 w 1536700"/>
              <a:gd name="connsiteY4" fmla="*/ 2014319 h 2555648"/>
              <a:gd name="connsiteX5" fmla="*/ 588566 w 1536700"/>
              <a:gd name="connsiteY5" fmla="*/ 2073850 h 2555648"/>
              <a:gd name="connsiteX6" fmla="*/ 948135 w 1536700"/>
              <a:gd name="connsiteY6" fmla="*/ 2073850 h 2555648"/>
              <a:gd name="connsiteX7" fmla="*/ 948135 w 1536700"/>
              <a:gd name="connsiteY7" fmla="*/ 2014319 h 2555648"/>
              <a:gd name="connsiteX8" fmla="*/ 439655 w 1536700"/>
              <a:gd name="connsiteY8" fmla="*/ 1865655 h 2555648"/>
              <a:gd name="connsiteX9" fmla="*/ 1097045 w 1536700"/>
              <a:gd name="connsiteY9" fmla="*/ 1865655 h 2555648"/>
              <a:gd name="connsiteX10" fmla="*/ 1189236 w 1536700"/>
              <a:gd name="connsiteY10" fmla="*/ 1953225 h 2555648"/>
              <a:gd name="connsiteX11" fmla="*/ 1097045 w 1536700"/>
              <a:gd name="connsiteY11" fmla="*/ 2040795 h 2555648"/>
              <a:gd name="connsiteX12" fmla="*/ 1189236 w 1536700"/>
              <a:gd name="connsiteY12" fmla="*/ 2128365 h 2555648"/>
              <a:gd name="connsiteX13" fmla="*/ 1097045 w 1536700"/>
              <a:gd name="connsiteY13" fmla="*/ 2215935 h 2555648"/>
              <a:gd name="connsiteX14" fmla="*/ 1189236 w 1536700"/>
              <a:gd name="connsiteY14" fmla="*/ 2303505 h 2555648"/>
              <a:gd name="connsiteX15" fmla="*/ 1097045 w 1536700"/>
              <a:gd name="connsiteY15" fmla="*/ 2391075 h 2555648"/>
              <a:gd name="connsiteX16" fmla="*/ 948071 w 1536700"/>
              <a:gd name="connsiteY16" fmla="*/ 2391075 h 2555648"/>
              <a:gd name="connsiteX17" fmla="*/ 937297 w 1536700"/>
              <a:gd name="connsiteY17" fmla="*/ 2444188 h 2555648"/>
              <a:gd name="connsiteX18" fmla="*/ 768350 w 1536700"/>
              <a:gd name="connsiteY18" fmla="*/ 2555648 h 2555648"/>
              <a:gd name="connsiteX19" fmla="*/ 599403 w 1536700"/>
              <a:gd name="connsiteY19" fmla="*/ 2444188 h 2555648"/>
              <a:gd name="connsiteX20" fmla="*/ 588630 w 1536700"/>
              <a:gd name="connsiteY20" fmla="*/ 2391075 h 2555648"/>
              <a:gd name="connsiteX21" fmla="*/ 439655 w 1536700"/>
              <a:gd name="connsiteY21" fmla="*/ 2391075 h 2555648"/>
              <a:gd name="connsiteX22" fmla="*/ 347464 w 1536700"/>
              <a:gd name="connsiteY22" fmla="*/ 2303505 h 2555648"/>
              <a:gd name="connsiteX23" fmla="*/ 439655 w 1536700"/>
              <a:gd name="connsiteY23" fmla="*/ 2215935 h 2555648"/>
              <a:gd name="connsiteX24" fmla="*/ 347464 w 1536700"/>
              <a:gd name="connsiteY24" fmla="*/ 2128365 h 2555648"/>
              <a:gd name="connsiteX25" fmla="*/ 439655 w 1536700"/>
              <a:gd name="connsiteY25" fmla="*/ 2040795 h 2555648"/>
              <a:gd name="connsiteX26" fmla="*/ 347464 w 1536700"/>
              <a:gd name="connsiteY26" fmla="*/ 1953225 h 2555648"/>
              <a:gd name="connsiteX27" fmla="*/ 439655 w 1536700"/>
              <a:gd name="connsiteY27" fmla="*/ 1865655 h 2555648"/>
              <a:gd name="connsiteX28" fmla="*/ 768350 w 1536700"/>
              <a:gd name="connsiteY28" fmla="*/ 0 h 2555648"/>
              <a:gd name="connsiteX29" fmla="*/ 1536700 w 1536700"/>
              <a:gd name="connsiteY29" fmla="*/ 770343 h 2555648"/>
              <a:gd name="connsiteX30" fmla="*/ 1521090 w 1536700"/>
              <a:gd name="connsiteY30" fmla="*/ 925594 h 2555648"/>
              <a:gd name="connsiteX31" fmla="*/ 1491688 w 1536700"/>
              <a:gd name="connsiteY31" fmla="*/ 1020556 h 2555648"/>
              <a:gd name="connsiteX32" fmla="*/ 1491950 w 1536700"/>
              <a:gd name="connsiteY32" fmla="*/ 1020556 h 2555648"/>
              <a:gd name="connsiteX33" fmla="*/ 1140478 w 1536700"/>
              <a:gd name="connsiteY33" fmla="*/ 1823920 h 2555648"/>
              <a:gd name="connsiteX34" fmla="*/ 396222 w 1536700"/>
              <a:gd name="connsiteY34" fmla="*/ 1823920 h 2555648"/>
              <a:gd name="connsiteX35" fmla="*/ 44750 w 1536700"/>
              <a:gd name="connsiteY35" fmla="*/ 1020556 h 2555648"/>
              <a:gd name="connsiteX36" fmla="*/ 45012 w 1536700"/>
              <a:gd name="connsiteY36" fmla="*/ 1020556 h 2555648"/>
              <a:gd name="connsiteX37" fmla="*/ 15610 w 1536700"/>
              <a:gd name="connsiteY37" fmla="*/ 925594 h 2555648"/>
              <a:gd name="connsiteX38" fmla="*/ 0 w 1536700"/>
              <a:gd name="connsiteY38" fmla="*/ 770343 h 2555648"/>
              <a:gd name="connsiteX39" fmla="*/ 768350 w 1536700"/>
              <a:gd name="connsiteY39" fmla="*/ 0 h 2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36700" h="2555648">
                <a:moveTo>
                  <a:pt x="588566" y="2172931"/>
                </a:moveTo>
                <a:lnTo>
                  <a:pt x="588566" y="2232462"/>
                </a:lnTo>
                <a:lnTo>
                  <a:pt x="948135" y="2232462"/>
                </a:lnTo>
                <a:lnTo>
                  <a:pt x="948135" y="2172931"/>
                </a:lnTo>
                <a:close/>
                <a:moveTo>
                  <a:pt x="588566" y="2014319"/>
                </a:moveTo>
                <a:lnTo>
                  <a:pt x="588566" y="2073850"/>
                </a:lnTo>
                <a:lnTo>
                  <a:pt x="948135" y="2073850"/>
                </a:lnTo>
                <a:lnTo>
                  <a:pt x="948135" y="2014319"/>
                </a:lnTo>
                <a:close/>
                <a:moveTo>
                  <a:pt x="439655" y="1865655"/>
                </a:moveTo>
                <a:lnTo>
                  <a:pt x="1097045" y="1865655"/>
                </a:lnTo>
                <a:cubicBezTo>
                  <a:pt x="1147961" y="1865655"/>
                  <a:pt x="1189236" y="1904861"/>
                  <a:pt x="1189236" y="1953225"/>
                </a:cubicBezTo>
                <a:cubicBezTo>
                  <a:pt x="1189236" y="2001589"/>
                  <a:pt x="1147961" y="2040795"/>
                  <a:pt x="1097045" y="2040795"/>
                </a:cubicBezTo>
                <a:cubicBezTo>
                  <a:pt x="1147961" y="2040795"/>
                  <a:pt x="1189236" y="2080001"/>
                  <a:pt x="1189236" y="2128365"/>
                </a:cubicBezTo>
                <a:cubicBezTo>
                  <a:pt x="1189236" y="2176729"/>
                  <a:pt x="1147961" y="2215935"/>
                  <a:pt x="1097045" y="2215935"/>
                </a:cubicBezTo>
                <a:cubicBezTo>
                  <a:pt x="1147961" y="2215935"/>
                  <a:pt x="1189236" y="2255141"/>
                  <a:pt x="1189236" y="2303505"/>
                </a:cubicBezTo>
                <a:cubicBezTo>
                  <a:pt x="1189236" y="2351869"/>
                  <a:pt x="1147961" y="2391075"/>
                  <a:pt x="1097045" y="2391075"/>
                </a:cubicBezTo>
                <a:lnTo>
                  <a:pt x="948071" y="2391075"/>
                </a:lnTo>
                <a:lnTo>
                  <a:pt x="937297" y="2444188"/>
                </a:lnTo>
                <a:cubicBezTo>
                  <a:pt x="909462" y="2509689"/>
                  <a:pt x="844299" y="2555648"/>
                  <a:pt x="768350" y="2555648"/>
                </a:cubicBezTo>
                <a:cubicBezTo>
                  <a:pt x="692402" y="2555648"/>
                  <a:pt x="627238" y="2509689"/>
                  <a:pt x="599403" y="2444188"/>
                </a:cubicBezTo>
                <a:lnTo>
                  <a:pt x="588630" y="2391075"/>
                </a:lnTo>
                <a:lnTo>
                  <a:pt x="439655" y="2391075"/>
                </a:lnTo>
                <a:cubicBezTo>
                  <a:pt x="388739" y="2391075"/>
                  <a:pt x="347464" y="2351869"/>
                  <a:pt x="347464" y="2303505"/>
                </a:cubicBezTo>
                <a:cubicBezTo>
                  <a:pt x="347464" y="2255141"/>
                  <a:pt x="388739" y="2215935"/>
                  <a:pt x="439655" y="2215935"/>
                </a:cubicBezTo>
                <a:cubicBezTo>
                  <a:pt x="388739" y="2215935"/>
                  <a:pt x="347464" y="2176729"/>
                  <a:pt x="347464" y="2128365"/>
                </a:cubicBezTo>
                <a:cubicBezTo>
                  <a:pt x="347464" y="2080001"/>
                  <a:pt x="388739" y="2040795"/>
                  <a:pt x="439655" y="2040795"/>
                </a:cubicBezTo>
                <a:cubicBezTo>
                  <a:pt x="388739" y="2040795"/>
                  <a:pt x="347464" y="2001589"/>
                  <a:pt x="347464" y="1953225"/>
                </a:cubicBezTo>
                <a:cubicBezTo>
                  <a:pt x="347464" y="1904861"/>
                  <a:pt x="388739" y="1865655"/>
                  <a:pt x="439655" y="1865655"/>
                </a:cubicBezTo>
                <a:close/>
                <a:moveTo>
                  <a:pt x="768350" y="0"/>
                </a:moveTo>
                <a:cubicBezTo>
                  <a:pt x="1192698" y="0"/>
                  <a:pt x="1536700" y="344894"/>
                  <a:pt x="1536700" y="770343"/>
                </a:cubicBezTo>
                <a:cubicBezTo>
                  <a:pt x="1536700" y="823524"/>
                  <a:pt x="1531325" y="875447"/>
                  <a:pt x="1521090" y="925594"/>
                </a:cubicBezTo>
                <a:lnTo>
                  <a:pt x="1491688" y="1020556"/>
                </a:lnTo>
                <a:lnTo>
                  <a:pt x="1491950" y="1020556"/>
                </a:lnTo>
                <a:lnTo>
                  <a:pt x="1140478" y="1823920"/>
                </a:lnTo>
                <a:lnTo>
                  <a:pt x="396222" y="1823920"/>
                </a:lnTo>
                <a:lnTo>
                  <a:pt x="44750" y="1020556"/>
                </a:lnTo>
                <a:lnTo>
                  <a:pt x="45012" y="1020556"/>
                </a:lnTo>
                <a:lnTo>
                  <a:pt x="15610" y="925594"/>
                </a:lnTo>
                <a:cubicBezTo>
                  <a:pt x="5375" y="875447"/>
                  <a:pt x="0" y="823524"/>
                  <a:pt x="0" y="770343"/>
                </a:cubicBezTo>
                <a:cubicBezTo>
                  <a:pt x="0" y="344894"/>
                  <a:pt x="344002" y="0"/>
                  <a:pt x="7683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9200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185176" y="2017612"/>
            <a:ext cx="7050418" cy="392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单击此处输入你的正文，文字是您思想的提炼，请言简意赅地阐述观点。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TextBox 4"/>
          <p:cNvSpPr txBox="1">
            <a:spLocks noChangeArrowheads="1"/>
          </p:cNvSpPr>
          <p:nvPr/>
        </p:nvSpPr>
        <p:spPr bwMode="auto">
          <a:xfrm>
            <a:off x="2122386" y="1508038"/>
            <a:ext cx="5024513" cy="4642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输入标题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2185176" y="3444822"/>
            <a:ext cx="7050418" cy="392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单击此处输入你的正文，文字是您思想的提炼，请言简意赅地阐述观点。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2185176" y="2970934"/>
            <a:ext cx="5705350" cy="4642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输入标题</a:t>
            </a:r>
          </a:p>
        </p:txBody>
      </p:sp>
      <p:sp>
        <p:nvSpPr>
          <p:cNvPr id="39" name="矩形 38"/>
          <p:cNvSpPr/>
          <p:nvPr/>
        </p:nvSpPr>
        <p:spPr>
          <a:xfrm>
            <a:off x="2185176" y="4874897"/>
            <a:ext cx="7050418" cy="392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单击此处输入你的正文，文字是您思想的提炼，请言简意赅地阐述观点。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TextBox 4"/>
          <p:cNvSpPr txBox="1">
            <a:spLocks noChangeArrowheads="1"/>
          </p:cNvSpPr>
          <p:nvPr/>
        </p:nvSpPr>
        <p:spPr bwMode="auto">
          <a:xfrm>
            <a:off x="2168683" y="4340615"/>
            <a:ext cx="4880569" cy="4642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输入标题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zqiuyue"/>
          <p:cNvPicPr>
            <a:picLocks noChangeAspect="1"/>
          </p:cNvPicPr>
          <p:nvPr/>
        </p:nvPicPr>
        <p:blipFill>
          <a:blip r:embed="rId3"/>
          <a:srcRect t="11186" b="46815"/>
          <a:stretch>
            <a:fillRect/>
          </a:stretch>
        </p:blipFill>
        <p:spPr>
          <a:xfrm>
            <a:off x="-10160" y="0"/>
            <a:ext cx="12212955" cy="687006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402679" y="3806279"/>
            <a:ext cx="355092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输入您的标题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5334383" y="4472850"/>
            <a:ext cx="1716417" cy="49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点击添加标题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3964305" y="2454910"/>
            <a:ext cx="4457065" cy="1445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04</a:t>
            </a:r>
            <a:endParaRPr kumimoji="0" lang="en-US" altLang="zh-CN" sz="1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82868" y="166794"/>
            <a:ext cx="3119120" cy="460375"/>
            <a:chOff x="359068" y="128694"/>
            <a:chExt cx="3119120" cy="460375"/>
          </a:xfrm>
        </p:grpSpPr>
        <p:sp>
          <p:nvSpPr>
            <p:cNvPr id="4" name="_3"/>
            <p:cNvSpPr txBox="1"/>
            <p:nvPr/>
          </p:nvSpPr>
          <p:spPr>
            <a:xfrm>
              <a:off x="823888" y="128694"/>
              <a:ext cx="265430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57200">
                <a:defRPr/>
              </a:pPr>
              <a:r>
                <a:rPr lang="zh-CN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输入您的标题内容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359068" y="176954"/>
              <a:ext cx="363855" cy="363855"/>
            </a:xfrm>
            <a:prstGeom prst="ellipse">
              <a:avLst/>
            </a:prstGeom>
            <a:solidFill>
              <a:srgbClr val="D83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 pitchFamily="34" charset="0"/>
                <a:ea typeface="FZHei-B01S" panose="02010601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39259" y="1987420"/>
            <a:ext cx="10437282" cy="3619662"/>
            <a:chOff x="593565" y="2317985"/>
            <a:chExt cx="10931409" cy="3620605"/>
          </a:xfrm>
        </p:grpSpPr>
        <p:grpSp>
          <p:nvGrpSpPr>
            <p:cNvPr id="129" name="Group 12"/>
            <p:cNvGrpSpPr/>
            <p:nvPr/>
          </p:nvGrpSpPr>
          <p:grpSpPr>
            <a:xfrm>
              <a:off x="593565" y="4315688"/>
              <a:ext cx="5004002" cy="1622902"/>
              <a:chOff x="609599" y="3074741"/>
              <a:chExt cx="3602430" cy="1167451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609600" y="3379541"/>
                <a:ext cx="3602429" cy="862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l">
                  <a:defRPr/>
                </a:pPr>
                <a:r>
                  <a:rPr lang="zh-CN" altLang="en-US" sz="120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单击此处输入你的正文，文字是您思想的提炼，请言简意赅地阐述观点。单击此处输入你的正文，文字是您思想的提炼，请言简意赅地阐述观点。单击此处输入你的正文，文字是您思想的提炼，请言简意赅地阐述观点。单击此处输入你的正文，文字是您思想的提炼，请言简意赅地阐述观点。</a:t>
                </a:r>
                <a:endParaRPr lang="zh-CN" altLang="en-US" sz="1200" dirty="0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lvl="0" algn="l">
                  <a:defRPr/>
                </a:pP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31" name="Rectangle 10"/>
              <p:cNvSpPr/>
              <p:nvPr/>
            </p:nvSpPr>
            <p:spPr>
              <a:xfrm>
                <a:off x="609599" y="3074741"/>
                <a:ext cx="1997299" cy="2008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540635">
                  <a:defRPr/>
                </a:pPr>
                <a:r>
                  <a:rPr lang="zh-CN" altLang="en-US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Open Sans" panose="020B0606030504020204" pitchFamily="34" charset="0"/>
                  </a:rPr>
                  <a:t>添加标题内容</a:t>
                </a:r>
              </a:p>
            </p:txBody>
          </p:sp>
        </p:grpSp>
        <p:grpSp>
          <p:nvGrpSpPr>
            <p:cNvPr id="132" name="Group 13"/>
            <p:cNvGrpSpPr/>
            <p:nvPr/>
          </p:nvGrpSpPr>
          <p:grpSpPr>
            <a:xfrm>
              <a:off x="6520972" y="4315685"/>
              <a:ext cx="5004002" cy="1622902"/>
              <a:chOff x="4876799" y="3074741"/>
              <a:chExt cx="3602430" cy="1167452"/>
            </a:xfrm>
          </p:grpSpPr>
          <p:sp>
            <p:nvSpPr>
              <p:cNvPr id="133" name="TextBox 132"/>
              <p:cNvSpPr txBox="1"/>
              <p:nvPr/>
            </p:nvSpPr>
            <p:spPr>
              <a:xfrm>
                <a:off x="4876800" y="3379541"/>
                <a:ext cx="3602429" cy="862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l">
                  <a:defRPr/>
                </a:pPr>
                <a:r>
                  <a:rPr lang="zh-CN" altLang="en-US" sz="120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单击此处输入你的正文，文字是您思想的提炼，请言简意赅地阐述观点。单击此处输入你的正文，文字是您思想的提炼，请言简意赅地阐述观点。单击此处输入你的正文，文字是您思想的提炼，请言简意赅地阐述观点。单击此处输入你的正文，文字是您思想的提炼，请言简意赅地阐述观点。</a:t>
                </a:r>
                <a:endParaRPr lang="zh-CN" altLang="en-US" sz="1200" dirty="0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lvl="0" algn="l">
                  <a:defRPr/>
                </a:pP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34" name="Rectangle 11"/>
              <p:cNvSpPr/>
              <p:nvPr/>
            </p:nvSpPr>
            <p:spPr>
              <a:xfrm>
                <a:off x="4876799" y="3074741"/>
                <a:ext cx="1997299" cy="2008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540635">
                  <a:defRPr/>
                </a:pPr>
                <a:r>
                  <a:rPr lang="zh-CN" altLang="en-US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添加标题内容 </a:t>
                </a: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720642" y="2317985"/>
              <a:ext cx="10753889" cy="1162582"/>
              <a:chOff x="720642" y="2317985"/>
              <a:chExt cx="10753889" cy="1162582"/>
            </a:xfrm>
          </p:grpSpPr>
          <p:sp>
            <p:nvSpPr>
              <p:cNvPr id="7" name="任意多边形 6"/>
              <p:cNvSpPr/>
              <p:nvPr/>
            </p:nvSpPr>
            <p:spPr>
              <a:xfrm>
                <a:off x="720642" y="2317985"/>
                <a:ext cx="2906456" cy="1162582"/>
              </a:xfrm>
              <a:custGeom>
                <a:avLst/>
                <a:gdLst>
                  <a:gd name="connsiteX0" fmla="*/ 0 w 2906456"/>
                  <a:gd name="connsiteY0" fmla="*/ 0 h 1162582"/>
                  <a:gd name="connsiteX1" fmla="*/ 2325165 w 2906456"/>
                  <a:gd name="connsiteY1" fmla="*/ 0 h 1162582"/>
                  <a:gd name="connsiteX2" fmla="*/ 2906456 w 2906456"/>
                  <a:gd name="connsiteY2" fmla="*/ 581291 h 1162582"/>
                  <a:gd name="connsiteX3" fmla="*/ 2325165 w 2906456"/>
                  <a:gd name="connsiteY3" fmla="*/ 1162582 h 1162582"/>
                  <a:gd name="connsiteX4" fmla="*/ 0 w 2906456"/>
                  <a:gd name="connsiteY4" fmla="*/ 1162582 h 1162582"/>
                  <a:gd name="connsiteX5" fmla="*/ 581291 w 2906456"/>
                  <a:gd name="connsiteY5" fmla="*/ 581291 h 1162582"/>
                  <a:gd name="connsiteX6" fmla="*/ 0 w 2906456"/>
                  <a:gd name="connsiteY6" fmla="*/ 0 h 116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6456" h="1162582">
                    <a:moveTo>
                      <a:pt x="0" y="0"/>
                    </a:moveTo>
                    <a:lnTo>
                      <a:pt x="2325165" y="0"/>
                    </a:lnTo>
                    <a:lnTo>
                      <a:pt x="2906456" y="581291"/>
                    </a:lnTo>
                    <a:lnTo>
                      <a:pt x="2325165" y="1162582"/>
                    </a:lnTo>
                    <a:lnTo>
                      <a:pt x="0" y="1162582"/>
                    </a:lnTo>
                    <a:lnTo>
                      <a:pt x="581291" y="5812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3E2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29133" tIns="15997" rIns="597137" bIns="15997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</a:p>
            </p:txBody>
          </p:sp>
          <p:sp>
            <p:nvSpPr>
              <p:cNvPr id="8" name="任意多边形 7"/>
              <p:cNvSpPr/>
              <p:nvPr/>
            </p:nvSpPr>
            <p:spPr>
              <a:xfrm>
                <a:off x="3336453" y="2317985"/>
                <a:ext cx="2906456" cy="1162582"/>
              </a:xfrm>
              <a:custGeom>
                <a:avLst/>
                <a:gdLst>
                  <a:gd name="connsiteX0" fmla="*/ 0 w 2906456"/>
                  <a:gd name="connsiteY0" fmla="*/ 0 h 1162582"/>
                  <a:gd name="connsiteX1" fmla="*/ 2325165 w 2906456"/>
                  <a:gd name="connsiteY1" fmla="*/ 0 h 1162582"/>
                  <a:gd name="connsiteX2" fmla="*/ 2906456 w 2906456"/>
                  <a:gd name="connsiteY2" fmla="*/ 581291 h 1162582"/>
                  <a:gd name="connsiteX3" fmla="*/ 2325165 w 2906456"/>
                  <a:gd name="connsiteY3" fmla="*/ 1162582 h 1162582"/>
                  <a:gd name="connsiteX4" fmla="*/ 0 w 2906456"/>
                  <a:gd name="connsiteY4" fmla="*/ 1162582 h 1162582"/>
                  <a:gd name="connsiteX5" fmla="*/ 581291 w 2906456"/>
                  <a:gd name="connsiteY5" fmla="*/ 581291 h 1162582"/>
                  <a:gd name="connsiteX6" fmla="*/ 0 w 2906456"/>
                  <a:gd name="connsiteY6" fmla="*/ 0 h 116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6456" h="1162582">
                    <a:moveTo>
                      <a:pt x="0" y="0"/>
                    </a:moveTo>
                    <a:lnTo>
                      <a:pt x="2325165" y="0"/>
                    </a:lnTo>
                    <a:lnTo>
                      <a:pt x="2906456" y="581291"/>
                    </a:lnTo>
                    <a:lnTo>
                      <a:pt x="2325165" y="1162582"/>
                    </a:lnTo>
                    <a:lnTo>
                      <a:pt x="0" y="1162582"/>
                    </a:lnTo>
                    <a:lnTo>
                      <a:pt x="581291" y="5812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3E2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29133" tIns="15997" rIns="597137" bIns="15997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5952264" y="2317985"/>
                <a:ext cx="2906456" cy="1162582"/>
              </a:xfrm>
              <a:custGeom>
                <a:avLst/>
                <a:gdLst>
                  <a:gd name="connsiteX0" fmla="*/ 0 w 2906456"/>
                  <a:gd name="connsiteY0" fmla="*/ 0 h 1162582"/>
                  <a:gd name="connsiteX1" fmla="*/ 2325165 w 2906456"/>
                  <a:gd name="connsiteY1" fmla="*/ 0 h 1162582"/>
                  <a:gd name="connsiteX2" fmla="*/ 2906456 w 2906456"/>
                  <a:gd name="connsiteY2" fmla="*/ 581291 h 1162582"/>
                  <a:gd name="connsiteX3" fmla="*/ 2325165 w 2906456"/>
                  <a:gd name="connsiteY3" fmla="*/ 1162582 h 1162582"/>
                  <a:gd name="connsiteX4" fmla="*/ 0 w 2906456"/>
                  <a:gd name="connsiteY4" fmla="*/ 1162582 h 1162582"/>
                  <a:gd name="connsiteX5" fmla="*/ 581291 w 2906456"/>
                  <a:gd name="connsiteY5" fmla="*/ 581291 h 1162582"/>
                  <a:gd name="connsiteX6" fmla="*/ 0 w 2906456"/>
                  <a:gd name="connsiteY6" fmla="*/ 0 h 116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6456" h="1162582">
                    <a:moveTo>
                      <a:pt x="0" y="0"/>
                    </a:moveTo>
                    <a:lnTo>
                      <a:pt x="2325165" y="0"/>
                    </a:lnTo>
                    <a:lnTo>
                      <a:pt x="2906456" y="581291"/>
                    </a:lnTo>
                    <a:lnTo>
                      <a:pt x="2325165" y="1162582"/>
                    </a:lnTo>
                    <a:lnTo>
                      <a:pt x="0" y="1162582"/>
                    </a:lnTo>
                    <a:lnTo>
                      <a:pt x="581291" y="5812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3E2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29133" tIns="15997" rIns="597137" bIns="15997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8568075" y="2317985"/>
                <a:ext cx="2906456" cy="1162582"/>
              </a:xfrm>
              <a:custGeom>
                <a:avLst/>
                <a:gdLst>
                  <a:gd name="connsiteX0" fmla="*/ 0 w 2906456"/>
                  <a:gd name="connsiteY0" fmla="*/ 0 h 1162582"/>
                  <a:gd name="connsiteX1" fmla="*/ 2325165 w 2906456"/>
                  <a:gd name="connsiteY1" fmla="*/ 0 h 1162582"/>
                  <a:gd name="connsiteX2" fmla="*/ 2906456 w 2906456"/>
                  <a:gd name="connsiteY2" fmla="*/ 581291 h 1162582"/>
                  <a:gd name="connsiteX3" fmla="*/ 2325165 w 2906456"/>
                  <a:gd name="connsiteY3" fmla="*/ 1162582 h 1162582"/>
                  <a:gd name="connsiteX4" fmla="*/ 0 w 2906456"/>
                  <a:gd name="connsiteY4" fmla="*/ 1162582 h 1162582"/>
                  <a:gd name="connsiteX5" fmla="*/ 581291 w 2906456"/>
                  <a:gd name="connsiteY5" fmla="*/ 581291 h 1162582"/>
                  <a:gd name="connsiteX6" fmla="*/ 0 w 2906456"/>
                  <a:gd name="connsiteY6" fmla="*/ 0 h 116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6456" h="1162582">
                    <a:moveTo>
                      <a:pt x="0" y="0"/>
                    </a:moveTo>
                    <a:lnTo>
                      <a:pt x="2325165" y="0"/>
                    </a:lnTo>
                    <a:lnTo>
                      <a:pt x="2906456" y="581291"/>
                    </a:lnTo>
                    <a:lnTo>
                      <a:pt x="2325165" y="1162582"/>
                    </a:lnTo>
                    <a:lnTo>
                      <a:pt x="0" y="1162582"/>
                    </a:lnTo>
                    <a:lnTo>
                      <a:pt x="581291" y="5812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3E2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29133" tIns="15997" rIns="597137" bIns="15997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kern="12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37" name="Rectangle 30"/>
            <p:cNvSpPr/>
            <p:nvPr/>
          </p:nvSpPr>
          <p:spPr>
            <a:xfrm>
              <a:off x="3367939" y="3653931"/>
              <a:ext cx="1987643" cy="2792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540635">
                <a:defRPr/>
              </a:pPr>
              <a:r>
                <a:rPr lang="en-US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</a:rPr>
                <a:t>TITLE2</a:t>
              </a:r>
            </a:p>
          </p:txBody>
        </p:sp>
        <p:grpSp>
          <p:nvGrpSpPr>
            <p:cNvPr id="148" name="Group 6"/>
            <p:cNvGrpSpPr/>
            <p:nvPr/>
          </p:nvGrpSpPr>
          <p:grpSpPr>
            <a:xfrm>
              <a:off x="6009291" y="2684235"/>
              <a:ext cx="1987643" cy="1248962"/>
              <a:chOff x="4508435" y="1822232"/>
              <a:chExt cx="1430924" cy="898454"/>
            </a:xfrm>
          </p:grpSpPr>
          <p:sp>
            <p:nvSpPr>
              <p:cNvPr id="149" name="Rectangle 31"/>
              <p:cNvSpPr/>
              <p:nvPr/>
            </p:nvSpPr>
            <p:spPr>
              <a:xfrm>
                <a:off x="4508435" y="2519795"/>
                <a:ext cx="1430924" cy="2008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540635">
                  <a:defRPr/>
                </a:pPr>
                <a:r>
                  <a:rPr lang="en-US" sz="15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Open Sans" panose="020B0606030504020204" pitchFamily="34" charset="0"/>
                  </a:rPr>
                  <a:t>TITLE3</a:t>
                </a:r>
              </a:p>
            </p:txBody>
          </p:sp>
          <p:sp>
            <p:nvSpPr>
              <p:cNvPr id="150" name="Freeform 32"/>
              <p:cNvSpPr>
                <a:spLocks noEditPoints="1"/>
              </p:cNvSpPr>
              <p:nvPr/>
            </p:nvSpPr>
            <p:spPr bwMode="auto">
              <a:xfrm>
                <a:off x="5277431" y="1822232"/>
                <a:ext cx="400476" cy="327460"/>
              </a:xfrm>
              <a:custGeom>
                <a:avLst/>
                <a:gdLst/>
                <a:ahLst/>
                <a:cxnLst>
                  <a:cxn ang="0">
                    <a:pos x="254" y="0"/>
                  </a:cxn>
                  <a:cxn ang="0">
                    <a:pos x="239" y="2"/>
                  </a:cxn>
                  <a:cxn ang="0">
                    <a:pos x="210" y="15"/>
                  </a:cxn>
                  <a:cxn ang="0">
                    <a:pos x="74" y="149"/>
                  </a:cxn>
                  <a:cxn ang="0">
                    <a:pos x="69" y="154"/>
                  </a:cxn>
                  <a:cxn ang="0">
                    <a:pos x="65" y="165"/>
                  </a:cxn>
                  <a:cxn ang="0">
                    <a:pos x="65" y="178"/>
                  </a:cxn>
                  <a:cxn ang="0">
                    <a:pos x="69" y="189"/>
                  </a:cxn>
                  <a:cxn ang="0">
                    <a:pos x="167" y="288"/>
                  </a:cxn>
                  <a:cxn ang="0">
                    <a:pos x="172" y="292"/>
                  </a:cxn>
                  <a:cxn ang="0">
                    <a:pos x="183" y="297"/>
                  </a:cxn>
                  <a:cxn ang="0">
                    <a:pos x="196" y="297"/>
                  </a:cxn>
                  <a:cxn ang="0">
                    <a:pos x="208" y="292"/>
                  </a:cxn>
                  <a:cxn ang="0">
                    <a:pos x="339" y="162"/>
                  </a:cxn>
                  <a:cxn ang="0">
                    <a:pos x="348" y="151"/>
                  </a:cxn>
                  <a:cxn ang="0">
                    <a:pos x="359" y="122"/>
                  </a:cxn>
                  <a:cxn ang="0">
                    <a:pos x="361" y="33"/>
                  </a:cxn>
                  <a:cxn ang="0">
                    <a:pos x="361" y="26"/>
                  </a:cxn>
                  <a:cxn ang="0">
                    <a:pos x="355" y="15"/>
                  </a:cxn>
                  <a:cxn ang="0">
                    <a:pos x="346" y="6"/>
                  </a:cxn>
                  <a:cxn ang="0">
                    <a:pos x="335" y="2"/>
                  </a:cxn>
                  <a:cxn ang="0">
                    <a:pos x="330" y="0"/>
                  </a:cxn>
                  <a:cxn ang="0">
                    <a:pos x="286" y="107"/>
                  </a:cxn>
                  <a:cxn ang="0">
                    <a:pos x="274" y="105"/>
                  </a:cxn>
                  <a:cxn ang="0">
                    <a:pos x="263" y="98"/>
                  </a:cxn>
                  <a:cxn ang="0">
                    <a:pos x="257" y="87"/>
                  </a:cxn>
                  <a:cxn ang="0">
                    <a:pos x="254" y="74"/>
                  </a:cxn>
                  <a:cxn ang="0">
                    <a:pos x="256" y="69"/>
                  </a:cxn>
                  <a:cxn ang="0">
                    <a:pos x="259" y="58"/>
                  </a:cxn>
                  <a:cxn ang="0">
                    <a:pos x="268" y="49"/>
                  </a:cxn>
                  <a:cxn ang="0">
                    <a:pos x="279" y="44"/>
                  </a:cxn>
                  <a:cxn ang="0">
                    <a:pos x="286" y="44"/>
                  </a:cxn>
                  <a:cxn ang="0">
                    <a:pos x="299" y="45"/>
                  </a:cxn>
                  <a:cxn ang="0">
                    <a:pos x="308" y="53"/>
                  </a:cxn>
                  <a:cxn ang="0">
                    <a:pos x="315" y="64"/>
                  </a:cxn>
                  <a:cxn ang="0">
                    <a:pos x="319" y="74"/>
                  </a:cxn>
                  <a:cxn ang="0">
                    <a:pos x="317" y="82"/>
                  </a:cxn>
                  <a:cxn ang="0">
                    <a:pos x="314" y="93"/>
                  </a:cxn>
                  <a:cxn ang="0">
                    <a:pos x="304" y="102"/>
                  </a:cxn>
                  <a:cxn ang="0">
                    <a:pos x="292" y="107"/>
                  </a:cxn>
                  <a:cxn ang="0">
                    <a:pos x="286" y="107"/>
                  </a:cxn>
                  <a:cxn ang="0">
                    <a:pos x="141" y="294"/>
                  </a:cxn>
                  <a:cxn ang="0">
                    <a:pos x="130" y="297"/>
                  </a:cxn>
                  <a:cxn ang="0">
                    <a:pos x="112" y="294"/>
                  </a:cxn>
                  <a:cxn ang="0">
                    <a:pos x="9" y="194"/>
                  </a:cxn>
                  <a:cxn ang="0">
                    <a:pos x="5" y="189"/>
                  </a:cxn>
                  <a:cxn ang="0">
                    <a:pos x="0" y="178"/>
                  </a:cxn>
                  <a:cxn ang="0">
                    <a:pos x="0" y="165"/>
                  </a:cxn>
                  <a:cxn ang="0">
                    <a:pos x="5" y="154"/>
                  </a:cxn>
                  <a:cxn ang="0">
                    <a:pos x="136" y="24"/>
                  </a:cxn>
                  <a:cxn ang="0">
                    <a:pos x="147" y="15"/>
                  </a:cxn>
                  <a:cxn ang="0">
                    <a:pos x="176" y="2"/>
                  </a:cxn>
                  <a:cxn ang="0">
                    <a:pos x="27" y="163"/>
                  </a:cxn>
                  <a:cxn ang="0">
                    <a:pos x="23" y="167"/>
                  </a:cxn>
                  <a:cxn ang="0">
                    <a:pos x="23" y="176"/>
                  </a:cxn>
                  <a:cxn ang="0">
                    <a:pos x="27" y="180"/>
                  </a:cxn>
                </a:cxnLst>
                <a:rect l="0" t="0" r="r" b="b"/>
                <a:pathLst>
                  <a:path w="361" h="297">
                    <a:moveTo>
                      <a:pt x="330" y="0"/>
                    </a:moveTo>
                    <a:lnTo>
                      <a:pt x="254" y="0"/>
                    </a:lnTo>
                    <a:lnTo>
                      <a:pt x="254" y="0"/>
                    </a:lnTo>
                    <a:lnTo>
                      <a:pt x="239" y="2"/>
                    </a:lnTo>
                    <a:lnTo>
                      <a:pt x="225" y="7"/>
                    </a:lnTo>
                    <a:lnTo>
                      <a:pt x="210" y="15"/>
                    </a:lnTo>
                    <a:lnTo>
                      <a:pt x="199" y="24"/>
                    </a:lnTo>
                    <a:lnTo>
                      <a:pt x="74" y="149"/>
                    </a:lnTo>
                    <a:lnTo>
                      <a:pt x="74" y="149"/>
                    </a:lnTo>
                    <a:lnTo>
                      <a:pt x="69" y="154"/>
                    </a:lnTo>
                    <a:lnTo>
                      <a:pt x="67" y="160"/>
                    </a:lnTo>
                    <a:lnTo>
                      <a:pt x="65" y="165"/>
                    </a:lnTo>
                    <a:lnTo>
                      <a:pt x="63" y="172"/>
                    </a:lnTo>
                    <a:lnTo>
                      <a:pt x="65" y="178"/>
                    </a:lnTo>
                    <a:lnTo>
                      <a:pt x="67" y="183"/>
                    </a:lnTo>
                    <a:lnTo>
                      <a:pt x="69" y="189"/>
                    </a:lnTo>
                    <a:lnTo>
                      <a:pt x="74" y="194"/>
                    </a:lnTo>
                    <a:lnTo>
                      <a:pt x="167" y="288"/>
                    </a:lnTo>
                    <a:lnTo>
                      <a:pt x="167" y="288"/>
                    </a:lnTo>
                    <a:lnTo>
                      <a:pt x="172" y="292"/>
                    </a:lnTo>
                    <a:lnTo>
                      <a:pt x="178" y="296"/>
                    </a:lnTo>
                    <a:lnTo>
                      <a:pt x="183" y="297"/>
                    </a:lnTo>
                    <a:lnTo>
                      <a:pt x="190" y="297"/>
                    </a:lnTo>
                    <a:lnTo>
                      <a:pt x="196" y="297"/>
                    </a:lnTo>
                    <a:lnTo>
                      <a:pt x="201" y="296"/>
                    </a:lnTo>
                    <a:lnTo>
                      <a:pt x="208" y="292"/>
                    </a:lnTo>
                    <a:lnTo>
                      <a:pt x="212" y="288"/>
                    </a:lnTo>
                    <a:lnTo>
                      <a:pt x="339" y="162"/>
                    </a:lnTo>
                    <a:lnTo>
                      <a:pt x="339" y="162"/>
                    </a:lnTo>
                    <a:lnTo>
                      <a:pt x="348" y="151"/>
                    </a:lnTo>
                    <a:lnTo>
                      <a:pt x="355" y="136"/>
                    </a:lnTo>
                    <a:lnTo>
                      <a:pt x="359" y="122"/>
                    </a:lnTo>
                    <a:lnTo>
                      <a:pt x="361" y="107"/>
                    </a:lnTo>
                    <a:lnTo>
                      <a:pt x="361" y="33"/>
                    </a:lnTo>
                    <a:lnTo>
                      <a:pt x="361" y="33"/>
                    </a:lnTo>
                    <a:lnTo>
                      <a:pt x="361" y="26"/>
                    </a:lnTo>
                    <a:lnTo>
                      <a:pt x="359" y="20"/>
                    </a:lnTo>
                    <a:lnTo>
                      <a:pt x="355" y="15"/>
                    </a:lnTo>
                    <a:lnTo>
                      <a:pt x="352" y="9"/>
                    </a:lnTo>
                    <a:lnTo>
                      <a:pt x="346" y="6"/>
                    </a:lnTo>
                    <a:lnTo>
                      <a:pt x="341" y="4"/>
                    </a:lnTo>
                    <a:lnTo>
                      <a:pt x="335" y="2"/>
                    </a:lnTo>
                    <a:lnTo>
                      <a:pt x="330" y="0"/>
                    </a:lnTo>
                    <a:lnTo>
                      <a:pt x="330" y="0"/>
                    </a:lnTo>
                    <a:close/>
                    <a:moveTo>
                      <a:pt x="286" y="107"/>
                    </a:moveTo>
                    <a:lnTo>
                      <a:pt x="286" y="107"/>
                    </a:lnTo>
                    <a:lnTo>
                      <a:pt x="279" y="107"/>
                    </a:lnTo>
                    <a:lnTo>
                      <a:pt x="274" y="105"/>
                    </a:lnTo>
                    <a:lnTo>
                      <a:pt x="268" y="102"/>
                    </a:lnTo>
                    <a:lnTo>
                      <a:pt x="263" y="98"/>
                    </a:lnTo>
                    <a:lnTo>
                      <a:pt x="259" y="93"/>
                    </a:lnTo>
                    <a:lnTo>
                      <a:pt x="257" y="87"/>
                    </a:lnTo>
                    <a:lnTo>
                      <a:pt x="256" y="82"/>
                    </a:lnTo>
                    <a:lnTo>
                      <a:pt x="254" y="74"/>
                    </a:lnTo>
                    <a:lnTo>
                      <a:pt x="254" y="74"/>
                    </a:lnTo>
                    <a:lnTo>
                      <a:pt x="256" y="69"/>
                    </a:lnTo>
                    <a:lnTo>
                      <a:pt x="257" y="64"/>
                    </a:lnTo>
                    <a:lnTo>
                      <a:pt x="259" y="58"/>
                    </a:lnTo>
                    <a:lnTo>
                      <a:pt x="263" y="53"/>
                    </a:lnTo>
                    <a:lnTo>
                      <a:pt x="268" y="49"/>
                    </a:lnTo>
                    <a:lnTo>
                      <a:pt x="274" y="45"/>
                    </a:lnTo>
                    <a:lnTo>
                      <a:pt x="279" y="44"/>
                    </a:lnTo>
                    <a:lnTo>
                      <a:pt x="286" y="44"/>
                    </a:lnTo>
                    <a:lnTo>
                      <a:pt x="286" y="44"/>
                    </a:lnTo>
                    <a:lnTo>
                      <a:pt x="292" y="44"/>
                    </a:lnTo>
                    <a:lnTo>
                      <a:pt x="299" y="45"/>
                    </a:lnTo>
                    <a:lnTo>
                      <a:pt x="304" y="49"/>
                    </a:lnTo>
                    <a:lnTo>
                      <a:pt x="308" y="53"/>
                    </a:lnTo>
                    <a:lnTo>
                      <a:pt x="314" y="58"/>
                    </a:lnTo>
                    <a:lnTo>
                      <a:pt x="315" y="64"/>
                    </a:lnTo>
                    <a:lnTo>
                      <a:pt x="317" y="69"/>
                    </a:lnTo>
                    <a:lnTo>
                      <a:pt x="319" y="74"/>
                    </a:lnTo>
                    <a:lnTo>
                      <a:pt x="319" y="74"/>
                    </a:lnTo>
                    <a:lnTo>
                      <a:pt x="317" y="82"/>
                    </a:lnTo>
                    <a:lnTo>
                      <a:pt x="315" y="87"/>
                    </a:lnTo>
                    <a:lnTo>
                      <a:pt x="314" y="93"/>
                    </a:lnTo>
                    <a:lnTo>
                      <a:pt x="308" y="98"/>
                    </a:lnTo>
                    <a:lnTo>
                      <a:pt x="304" y="102"/>
                    </a:lnTo>
                    <a:lnTo>
                      <a:pt x="299" y="105"/>
                    </a:lnTo>
                    <a:lnTo>
                      <a:pt x="292" y="107"/>
                    </a:lnTo>
                    <a:lnTo>
                      <a:pt x="286" y="107"/>
                    </a:lnTo>
                    <a:lnTo>
                      <a:pt x="286" y="107"/>
                    </a:lnTo>
                    <a:close/>
                    <a:moveTo>
                      <a:pt x="27" y="180"/>
                    </a:moveTo>
                    <a:lnTo>
                      <a:pt x="141" y="294"/>
                    </a:lnTo>
                    <a:lnTo>
                      <a:pt x="141" y="294"/>
                    </a:lnTo>
                    <a:lnTo>
                      <a:pt x="130" y="297"/>
                    </a:lnTo>
                    <a:lnTo>
                      <a:pt x="121" y="297"/>
                    </a:lnTo>
                    <a:lnTo>
                      <a:pt x="112" y="294"/>
                    </a:lnTo>
                    <a:lnTo>
                      <a:pt x="103" y="288"/>
                    </a:lnTo>
                    <a:lnTo>
                      <a:pt x="9" y="194"/>
                    </a:lnTo>
                    <a:lnTo>
                      <a:pt x="9" y="194"/>
                    </a:lnTo>
                    <a:lnTo>
                      <a:pt x="5" y="189"/>
                    </a:lnTo>
                    <a:lnTo>
                      <a:pt x="2" y="183"/>
                    </a:lnTo>
                    <a:lnTo>
                      <a:pt x="0" y="178"/>
                    </a:lnTo>
                    <a:lnTo>
                      <a:pt x="0" y="172"/>
                    </a:lnTo>
                    <a:lnTo>
                      <a:pt x="0" y="165"/>
                    </a:lnTo>
                    <a:lnTo>
                      <a:pt x="2" y="160"/>
                    </a:lnTo>
                    <a:lnTo>
                      <a:pt x="5" y="154"/>
                    </a:lnTo>
                    <a:lnTo>
                      <a:pt x="9" y="149"/>
                    </a:lnTo>
                    <a:lnTo>
                      <a:pt x="136" y="24"/>
                    </a:lnTo>
                    <a:lnTo>
                      <a:pt x="136" y="24"/>
                    </a:lnTo>
                    <a:lnTo>
                      <a:pt x="147" y="15"/>
                    </a:lnTo>
                    <a:lnTo>
                      <a:pt x="161" y="7"/>
                    </a:lnTo>
                    <a:lnTo>
                      <a:pt x="176" y="2"/>
                    </a:lnTo>
                    <a:lnTo>
                      <a:pt x="190" y="0"/>
                    </a:lnTo>
                    <a:lnTo>
                      <a:pt x="27" y="163"/>
                    </a:lnTo>
                    <a:lnTo>
                      <a:pt x="27" y="163"/>
                    </a:lnTo>
                    <a:lnTo>
                      <a:pt x="23" y="167"/>
                    </a:lnTo>
                    <a:lnTo>
                      <a:pt x="23" y="172"/>
                    </a:lnTo>
                    <a:lnTo>
                      <a:pt x="23" y="176"/>
                    </a:lnTo>
                    <a:lnTo>
                      <a:pt x="27" y="180"/>
                    </a:lnTo>
                    <a:lnTo>
                      <a:pt x="27" y="18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pPr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52" name="Rectangle 32"/>
            <p:cNvSpPr/>
            <p:nvPr/>
          </p:nvSpPr>
          <p:spPr>
            <a:xfrm>
              <a:off x="8637905" y="3653943"/>
              <a:ext cx="1987643" cy="2792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540635">
                <a:defRPr/>
              </a:pPr>
              <a:r>
                <a:rPr lang="en-US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</a:rPr>
                <a:t>TITLE4</a:t>
              </a:r>
            </a:p>
          </p:txBody>
        </p:sp>
        <p:sp>
          <p:nvSpPr>
            <p:cNvPr id="158" name="Rectangle 29"/>
            <p:cNvSpPr/>
            <p:nvPr/>
          </p:nvSpPr>
          <p:spPr>
            <a:xfrm>
              <a:off x="761959" y="3653931"/>
              <a:ext cx="1987643" cy="2792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-2540635">
                <a:defRPr/>
              </a:pPr>
              <a:r>
                <a:rPr lang="en-US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</a:rPr>
                <a:t>TITLE1</a:t>
              </a:r>
            </a:p>
          </p:txBody>
        </p:sp>
        <p:sp>
          <p:nvSpPr>
            <p:cNvPr id="163" name="Freeform 32"/>
            <p:cNvSpPr>
              <a:spLocks noEditPoints="1"/>
            </p:cNvSpPr>
            <p:nvPr/>
          </p:nvSpPr>
          <p:spPr bwMode="auto">
            <a:xfrm>
              <a:off x="1980752" y="2684235"/>
              <a:ext cx="556286" cy="455210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239" y="2"/>
                </a:cxn>
                <a:cxn ang="0">
                  <a:pos x="210" y="15"/>
                </a:cxn>
                <a:cxn ang="0">
                  <a:pos x="74" y="149"/>
                </a:cxn>
                <a:cxn ang="0">
                  <a:pos x="69" y="154"/>
                </a:cxn>
                <a:cxn ang="0">
                  <a:pos x="65" y="165"/>
                </a:cxn>
                <a:cxn ang="0">
                  <a:pos x="65" y="178"/>
                </a:cxn>
                <a:cxn ang="0">
                  <a:pos x="69" y="189"/>
                </a:cxn>
                <a:cxn ang="0">
                  <a:pos x="167" y="288"/>
                </a:cxn>
                <a:cxn ang="0">
                  <a:pos x="172" y="292"/>
                </a:cxn>
                <a:cxn ang="0">
                  <a:pos x="183" y="297"/>
                </a:cxn>
                <a:cxn ang="0">
                  <a:pos x="196" y="297"/>
                </a:cxn>
                <a:cxn ang="0">
                  <a:pos x="208" y="292"/>
                </a:cxn>
                <a:cxn ang="0">
                  <a:pos x="339" y="162"/>
                </a:cxn>
                <a:cxn ang="0">
                  <a:pos x="348" y="151"/>
                </a:cxn>
                <a:cxn ang="0">
                  <a:pos x="359" y="122"/>
                </a:cxn>
                <a:cxn ang="0">
                  <a:pos x="361" y="33"/>
                </a:cxn>
                <a:cxn ang="0">
                  <a:pos x="361" y="26"/>
                </a:cxn>
                <a:cxn ang="0">
                  <a:pos x="355" y="15"/>
                </a:cxn>
                <a:cxn ang="0">
                  <a:pos x="346" y="6"/>
                </a:cxn>
                <a:cxn ang="0">
                  <a:pos x="335" y="2"/>
                </a:cxn>
                <a:cxn ang="0">
                  <a:pos x="330" y="0"/>
                </a:cxn>
                <a:cxn ang="0">
                  <a:pos x="286" y="107"/>
                </a:cxn>
                <a:cxn ang="0">
                  <a:pos x="274" y="105"/>
                </a:cxn>
                <a:cxn ang="0">
                  <a:pos x="263" y="98"/>
                </a:cxn>
                <a:cxn ang="0">
                  <a:pos x="257" y="87"/>
                </a:cxn>
                <a:cxn ang="0">
                  <a:pos x="254" y="74"/>
                </a:cxn>
                <a:cxn ang="0">
                  <a:pos x="256" y="69"/>
                </a:cxn>
                <a:cxn ang="0">
                  <a:pos x="259" y="58"/>
                </a:cxn>
                <a:cxn ang="0">
                  <a:pos x="268" y="49"/>
                </a:cxn>
                <a:cxn ang="0">
                  <a:pos x="279" y="44"/>
                </a:cxn>
                <a:cxn ang="0">
                  <a:pos x="286" y="44"/>
                </a:cxn>
                <a:cxn ang="0">
                  <a:pos x="299" y="45"/>
                </a:cxn>
                <a:cxn ang="0">
                  <a:pos x="308" y="53"/>
                </a:cxn>
                <a:cxn ang="0">
                  <a:pos x="315" y="64"/>
                </a:cxn>
                <a:cxn ang="0">
                  <a:pos x="319" y="74"/>
                </a:cxn>
                <a:cxn ang="0">
                  <a:pos x="317" y="82"/>
                </a:cxn>
                <a:cxn ang="0">
                  <a:pos x="314" y="93"/>
                </a:cxn>
                <a:cxn ang="0">
                  <a:pos x="304" y="102"/>
                </a:cxn>
                <a:cxn ang="0">
                  <a:pos x="292" y="107"/>
                </a:cxn>
                <a:cxn ang="0">
                  <a:pos x="286" y="107"/>
                </a:cxn>
                <a:cxn ang="0">
                  <a:pos x="141" y="294"/>
                </a:cxn>
                <a:cxn ang="0">
                  <a:pos x="130" y="297"/>
                </a:cxn>
                <a:cxn ang="0">
                  <a:pos x="112" y="294"/>
                </a:cxn>
                <a:cxn ang="0">
                  <a:pos x="9" y="194"/>
                </a:cxn>
                <a:cxn ang="0">
                  <a:pos x="5" y="189"/>
                </a:cxn>
                <a:cxn ang="0">
                  <a:pos x="0" y="178"/>
                </a:cxn>
                <a:cxn ang="0">
                  <a:pos x="0" y="165"/>
                </a:cxn>
                <a:cxn ang="0">
                  <a:pos x="5" y="154"/>
                </a:cxn>
                <a:cxn ang="0">
                  <a:pos x="136" y="24"/>
                </a:cxn>
                <a:cxn ang="0">
                  <a:pos x="147" y="15"/>
                </a:cxn>
                <a:cxn ang="0">
                  <a:pos x="176" y="2"/>
                </a:cxn>
                <a:cxn ang="0">
                  <a:pos x="27" y="163"/>
                </a:cxn>
                <a:cxn ang="0">
                  <a:pos x="23" y="167"/>
                </a:cxn>
                <a:cxn ang="0">
                  <a:pos x="23" y="176"/>
                </a:cxn>
                <a:cxn ang="0">
                  <a:pos x="27" y="180"/>
                </a:cxn>
              </a:cxnLst>
              <a:rect l="0" t="0" r="r" b="b"/>
              <a:pathLst>
                <a:path w="361" h="297">
                  <a:moveTo>
                    <a:pt x="330" y="0"/>
                  </a:moveTo>
                  <a:lnTo>
                    <a:pt x="254" y="0"/>
                  </a:lnTo>
                  <a:lnTo>
                    <a:pt x="254" y="0"/>
                  </a:lnTo>
                  <a:lnTo>
                    <a:pt x="239" y="2"/>
                  </a:lnTo>
                  <a:lnTo>
                    <a:pt x="225" y="7"/>
                  </a:lnTo>
                  <a:lnTo>
                    <a:pt x="210" y="15"/>
                  </a:lnTo>
                  <a:lnTo>
                    <a:pt x="199" y="24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69" y="154"/>
                  </a:lnTo>
                  <a:lnTo>
                    <a:pt x="67" y="160"/>
                  </a:lnTo>
                  <a:lnTo>
                    <a:pt x="65" y="165"/>
                  </a:lnTo>
                  <a:lnTo>
                    <a:pt x="63" y="172"/>
                  </a:lnTo>
                  <a:lnTo>
                    <a:pt x="65" y="178"/>
                  </a:lnTo>
                  <a:lnTo>
                    <a:pt x="67" y="183"/>
                  </a:lnTo>
                  <a:lnTo>
                    <a:pt x="69" y="189"/>
                  </a:lnTo>
                  <a:lnTo>
                    <a:pt x="74" y="194"/>
                  </a:lnTo>
                  <a:lnTo>
                    <a:pt x="167" y="288"/>
                  </a:lnTo>
                  <a:lnTo>
                    <a:pt x="167" y="288"/>
                  </a:lnTo>
                  <a:lnTo>
                    <a:pt x="172" y="292"/>
                  </a:lnTo>
                  <a:lnTo>
                    <a:pt x="178" y="296"/>
                  </a:lnTo>
                  <a:lnTo>
                    <a:pt x="183" y="297"/>
                  </a:lnTo>
                  <a:lnTo>
                    <a:pt x="190" y="297"/>
                  </a:lnTo>
                  <a:lnTo>
                    <a:pt x="196" y="297"/>
                  </a:lnTo>
                  <a:lnTo>
                    <a:pt x="201" y="296"/>
                  </a:lnTo>
                  <a:lnTo>
                    <a:pt x="208" y="292"/>
                  </a:lnTo>
                  <a:lnTo>
                    <a:pt x="212" y="288"/>
                  </a:lnTo>
                  <a:lnTo>
                    <a:pt x="339" y="162"/>
                  </a:lnTo>
                  <a:lnTo>
                    <a:pt x="339" y="162"/>
                  </a:lnTo>
                  <a:lnTo>
                    <a:pt x="348" y="151"/>
                  </a:lnTo>
                  <a:lnTo>
                    <a:pt x="355" y="136"/>
                  </a:lnTo>
                  <a:lnTo>
                    <a:pt x="359" y="122"/>
                  </a:lnTo>
                  <a:lnTo>
                    <a:pt x="361" y="107"/>
                  </a:lnTo>
                  <a:lnTo>
                    <a:pt x="361" y="33"/>
                  </a:lnTo>
                  <a:lnTo>
                    <a:pt x="361" y="33"/>
                  </a:lnTo>
                  <a:lnTo>
                    <a:pt x="361" y="26"/>
                  </a:lnTo>
                  <a:lnTo>
                    <a:pt x="359" y="20"/>
                  </a:lnTo>
                  <a:lnTo>
                    <a:pt x="355" y="15"/>
                  </a:lnTo>
                  <a:lnTo>
                    <a:pt x="352" y="9"/>
                  </a:lnTo>
                  <a:lnTo>
                    <a:pt x="346" y="6"/>
                  </a:lnTo>
                  <a:lnTo>
                    <a:pt x="341" y="4"/>
                  </a:lnTo>
                  <a:lnTo>
                    <a:pt x="335" y="2"/>
                  </a:lnTo>
                  <a:lnTo>
                    <a:pt x="330" y="0"/>
                  </a:lnTo>
                  <a:lnTo>
                    <a:pt x="330" y="0"/>
                  </a:lnTo>
                  <a:close/>
                  <a:moveTo>
                    <a:pt x="286" y="107"/>
                  </a:moveTo>
                  <a:lnTo>
                    <a:pt x="286" y="107"/>
                  </a:lnTo>
                  <a:lnTo>
                    <a:pt x="279" y="107"/>
                  </a:lnTo>
                  <a:lnTo>
                    <a:pt x="274" y="105"/>
                  </a:lnTo>
                  <a:lnTo>
                    <a:pt x="268" y="102"/>
                  </a:lnTo>
                  <a:lnTo>
                    <a:pt x="263" y="98"/>
                  </a:lnTo>
                  <a:lnTo>
                    <a:pt x="259" y="93"/>
                  </a:lnTo>
                  <a:lnTo>
                    <a:pt x="257" y="87"/>
                  </a:lnTo>
                  <a:lnTo>
                    <a:pt x="256" y="82"/>
                  </a:lnTo>
                  <a:lnTo>
                    <a:pt x="254" y="74"/>
                  </a:lnTo>
                  <a:lnTo>
                    <a:pt x="254" y="74"/>
                  </a:lnTo>
                  <a:lnTo>
                    <a:pt x="256" y="69"/>
                  </a:lnTo>
                  <a:lnTo>
                    <a:pt x="257" y="64"/>
                  </a:lnTo>
                  <a:lnTo>
                    <a:pt x="259" y="58"/>
                  </a:lnTo>
                  <a:lnTo>
                    <a:pt x="263" y="53"/>
                  </a:lnTo>
                  <a:lnTo>
                    <a:pt x="268" y="49"/>
                  </a:lnTo>
                  <a:lnTo>
                    <a:pt x="274" y="45"/>
                  </a:lnTo>
                  <a:lnTo>
                    <a:pt x="279" y="44"/>
                  </a:lnTo>
                  <a:lnTo>
                    <a:pt x="286" y="44"/>
                  </a:lnTo>
                  <a:lnTo>
                    <a:pt x="286" y="44"/>
                  </a:lnTo>
                  <a:lnTo>
                    <a:pt x="292" y="44"/>
                  </a:lnTo>
                  <a:lnTo>
                    <a:pt x="299" y="45"/>
                  </a:lnTo>
                  <a:lnTo>
                    <a:pt x="304" y="49"/>
                  </a:lnTo>
                  <a:lnTo>
                    <a:pt x="308" y="53"/>
                  </a:lnTo>
                  <a:lnTo>
                    <a:pt x="314" y="58"/>
                  </a:lnTo>
                  <a:lnTo>
                    <a:pt x="315" y="64"/>
                  </a:lnTo>
                  <a:lnTo>
                    <a:pt x="317" y="69"/>
                  </a:lnTo>
                  <a:lnTo>
                    <a:pt x="319" y="74"/>
                  </a:lnTo>
                  <a:lnTo>
                    <a:pt x="319" y="74"/>
                  </a:lnTo>
                  <a:lnTo>
                    <a:pt x="317" y="82"/>
                  </a:lnTo>
                  <a:lnTo>
                    <a:pt x="315" y="87"/>
                  </a:lnTo>
                  <a:lnTo>
                    <a:pt x="314" y="93"/>
                  </a:lnTo>
                  <a:lnTo>
                    <a:pt x="308" y="98"/>
                  </a:lnTo>
                  <a:lnTo>
                    <a:pt x="304" y="102"/>
                  </a:lnTo>
                  <a:lnTo>
                    <a:pt x="299" y="105"/>
                  </a:lnTo>
                  <a:lnTo>
                    <a:pt x="292" y="107"/>
                  </a:lnTo>
                  <a:lnTo>
                    <a:pt x="286" y="107"/>
                  </a:lnTo>
                  <a:lnTo>
                    <a:pt x="286" y="107"/>
                  </a:lnTo>
                  <a:close/>
                  <a:moveTo>
                    <a:pt x="27" y="180"/>
                  </a:moveTo>
                  <a:lnTo>
                    <a:pt x="141" y="294"/>
                  </a:lnTo>
                  <a:lnTo>
                    <a:pt x="141" y="294"/>
                  </a:lnTo>
                  <a:lnTo>
                    <a:pt x="130" y="297"/>
                  </a:lnTo>
                  <a:lnTo>
                    <a:pt x="121" y="297"/>
                  </a:lnTo>
                  <a:lnTo>
                    <a:pt x="112" y="294"/>
                  </a:lnTo>
                  <a:lnTo>
                    <a:pt x="103" y="288"/>
                  </a:lnTo>
                  <a:lnTo>
                    <a:pt x="9" y="194"/>
                  </a:lnTo>
                  <a:lnTo>
                    <a:pt x="9" y="194"/>
                  </a:lnTo>
                  <a:lnTo>
                    <a:pt x="5" y="189"/>
                  </a:lnTo>
                  <a:lnTo>
                    <a:pt x="2" y="183"/>
                  </a:lnTo>
                  <a:lnTo>
                    <a:pt x="0" y="178"/>
                  </a:lnTo>
                  <a:lnTo>
                    <a:pt x="0" y="172"/>
                  </a:lnTo>
                  <a:lnTo>
                    <a:pt x="0" y="165"/>
                  </a:lnTo>
                  <a:lnTo>
                    <a:pt x="2" y="160"/>
                  </a:lnTo>
                  <a:lnTo>
                    <a:pt x="5" y="154"/>
                  </a:lnTo>
                  <a:lnTo>
                    <a:pt x="9" y="149"/>
                  </a:lnTo>
                  <a:lnTo>
                    <a:pt x="136" y="24"/>
                  </a:lnTo>
                  <a:lnTo>
                    <a:pt x="136" y="24"/>
                  </a:lnTo>
                  <a:lnTo>
                    <a:pt x="147" y="15"/>
                  </a:lnTo>
                  <a:lnTo>
                    <a:pt x="161" y="7"/>
                  </a:lnTo>
                  <a:lnTo>
                    <a:pt x="176" y="2"/>
                  </a:lnTo>
                  <a:lnTo>
                    <a:pt x="190" y="0"/>
                  </a:lnTo>
                  <a:lnTo>
                    <a:pt x="27" y="163"/>
                  </a:lnTo>
                  <a:lnTo>
                    <a:pt x="27" y="163"/>
                  </a:lnTo>
                  <a:lnTo>
                    <a:pt x="23" y="167"/>
                  </a:lnTo>
                  <a:lnTo>
                    <a:pt x="23" y="172"/>
                  </a:lnTo>
                  <a:lnTo>
                    <a:pt x="23" y="176"/>
                  </a:lnTo>
                  <a:lnTo>
                    <a:pt x="27" y="180"/>
                  </a:lnTo>
                  <a:lnTo>
                    <a:pt x="27" y="18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4" name="Freeform 32"/>
            <p:cNvSpPr>
              <a:spLocks noEditPoints="1"/>
            </p:cNvSpPr>
            <p:nvPr/>
          </p:nvSpPr>
          <p:spPr bwMode="auto">
            <a:xfrm>
              <a:off x="4524270" y="2691376"/>
              <a:ext cx="556286" cy="455210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239" y="2"/>
                </a:cxn>
                <a:cxn ang="0">
                  <a:pos x="210" y="15"/>
                </a:cxn>
                <a:cxn ang="0">
                  <a:pos x="74" y="149"/>
                </a:cxn>
                <a:cxn ang="0">
                  <a:pos x="69" y="154"/>
                </a:cxn>
                <a:cxn ang="0">
                  <a:pos x="65" y="165"/>
                </a:cxn>
                <a:cxn ang="0">
                  <a:pos x="65" y="178"/>
                </a:cxn>
                <a:cxn ang="0">
                  <a:pos x="69" y="189"/>
                </a:cxn>
                <a:cxn ang="0">
                  <a:pos x="167" y="288"/>
                </a:cxn>
                <a:cxn ang="0">
                  <a:pos x="172" y="292"/>
                </a:cxn>
                <a:cxn ang="0">
                  <a:pos x="183" y="297"/>
                </a:cxn>
                <a:cxn ang="0">
                  <a:pos x="196" y="297"/>
                </a:cxn>
                <a:cxn ang="0">
                  <a:pos x="208" y="292"/>
                </a:cxn>
                <a:cxn ang="0">
                  <a:pos x="339" y="162"/>
                </a:cxn>
                <a:cxn ang="0">
                  <a:pos x="348" y="151"/>
                </a:cxn>
                <a:cxn ang="0">
                  <a:pos x="359" y="122"/>
                </a:cxn>
                <a:cxn ang="0">
                  <a:pos x="361" y="33"/>
                </a:cxn>
                <a:cxn ang="0">
                  <a:pos x="361" y="26"/>
                </a:cxn>
                <a:cxn ang="0">
                  <a:pos x="355" y="15"/>
                </a:cxn>
                <a:cxn ang="0">
                  <a:pos x="346" y="6"/>
                </a:cxn>
                <a:cxn ang="0">
                  <a:pos x="335" y="2"/>
                </a:cxn>
                <a:cxn ang="0">
                  <a:pos x="330" y="0"/>
                </a:cxn>
                <a:cxn ang="0">
                  <a:pos x="286" y="107"/>
                </a:cxn>
                <a:cxn ang="0">
                  <a:pos x="274" y="105"/>
                </a:cxn>
                <a:cxn ang="0">
                  <a:pos x="263" y="98"/>
                </a:cxn>
                <a:cxn ang="0">
                  <a:pos x="257" y="87"/>
                </a:cxn>
                <a:cxn ang="0">
                  <a:pos x="254" y="74"/>
                </a:cxn>
                <a:cxn ang="0">
                  <a:pos x="256" y="69"/>
                </a:cxn>
                <a:cxn ang="0">
                  <a:pos x="259" y="58"/>
                </a:cxn>
                <a:cxn ang="0">
                  <a:pos x="268" y="49"/>
                </a:cxn>
                <a:cxn ang="0">
                  <a:pos x="279" y="44"/>
                </a:cxn>
                <a:cxn ang="0">
                  <a:pos x="286" y="44"/>
                </a:cxn>
                <a:cxn ang="0">
                  <a:pos x="299" y="45"/>
                </a:cxn>
                <a:cxn ang="0">
                  <a:pos x="308" y="53"/>
                </a:cxn>
                <a:cxn ang="0">
                  <a:pos x="315" y="64"/>
                </a:cxn>
                <a:cxn ang="0">
                  <a:pos x="319" y="74"/>
                </a:cxn>
                <a:cxn ang="0">
                  <a:pos x="317" y="82"/>
                </a:cxn>
                <a:cxn ang="0">
                  <a:pos x="314" y="93"/>
                </a:cxn>
                <a:cxn ang="0">
                  <a:pos x="304" y="102"/>
                </a:cxn>
                <a:cxn ang="0">
                  <a:pos x="292" y="107"/>
                </a:cxn>
                <a:cxn ang="0">
                  <a:pos x="286" y="107"/>
                </a:cxn>
                <a:cxn ang="0">
                  <a:pos x="141" y="294"/>
                </a:cxn>
                <a:cxn ang="0">
                  <a:pos x="130" y="297"/>
                </a:cxn>
                <a:cxn ang="0">
                  <a:pos x="112" y="294"/>
                </a:cxn>
                <a:cxn ang="0">
                  <a:pos x="9" y="194"/>
                </a:cxn>
                <a:cxn ang="0">
                  <a:pos x="5" y="189"/>
                </a:cxn>
                <a:cxn ang="0">
                  <a:pos x="0" y="178"/>
                </a:cxn>
                <a:cxn ang="0">
                  <a:pos x="0" y="165"/>
                </a:cxn>
                <a:cxn ang="0">
                  <a:pos x="5" y="154"/>
                </a:cxn>
                <a:cxn ang="0">
                  <a:pos x="136" y="24"/>
                </a:cxn>
                <a:cxn ang="0">
                  <a:pos x="147" y="15"/>
                </a:cxn>
                <a:cxn ang="0">
                  <a:pos x="176" y="2"/>
                </a:cxn>
                <a:cxn ang="0">
                  <a:pos x="27" y="163"/>
                </a:cxn>
                <a:cxn ang="0">
                  <a:pos x="23" y="167"/>
                </a:cxn>
                <a:cxn ang="0">
                  <a:pos x="23" y="176"/>
                </a:cxn>
                <a:cxn ang="0">
                  <a:pos x="27" y="180"/>
                </a:cxn>
              </a:cxnLst>
              <a:rect l="0" t="0" r="r" b="b"/>
              <a:pathLst>
                <a:path w="361" h="297">
                  <a:moveTo>
                    <a:pt x="330" y="0"/>
                  </a:moveTo>
                  <a:lnTo>
                    <a:pt x="254" y="0"/>
                  </a:lnTo>
                  <a:lnTo>
                    <a:pt x="254" y="0"/>
                  </a:lnTo>
                  <a:lnTo>
                    <a:pt x="239" y="2"/>
                  </a:lnTo>
                  <a:lnTo>
                    <a:pt x="225" y="7"/>
                  </a:lnTo>
                  <a:lnTo>
                    <a:pt x="210" y="15"/>
                  </a:lnTo>
                  <a:lnTo>
                    <a:pt x="199" y="24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69" y="154"/>
                  </a:lnTo>
                  <a:lnTo>
                    <a:pt x="67" y="160"/>
                  </a:lnTo>
                  <a:lnTo>
                    <a:pt x="65" y="165"/>
                  </a:lnTo>
                  <a:lnTo>
                    <a:pt x="63" y="172"/>
                  </a:lnTo>
                  <a:lnTo>
                    <a:pt x="65" y="178"/>
                  </a:lnTo>
                  <a:lnTo>
                    <a:pt x="67" y="183"/>
                  </a:lnTo>
                  <a:lnTo>
                    <a:pt x="69" y="189"/>
                  </a:lnTo>
                  <a:lnTo>
                    <a:pt x="74" y="194"/>
                  </a:lnTo>
                  <a:lnTo>
                    <a:pt x="167" y="288"/>
                  </a:lnTo>
                  <a:lnTo>
                    <a:pt x="167" y="288"/>
                  </a:lnTo>
                  <a:lnTo>
                    <a:pt x="172" y="292"/>
                  </a:lnTo>
                  <a:lnTo>
                    <a:pt x="178" y="296"/>
                  </a:lnTo>
                  <a:lnTo>
                    <a:pt x="183" y="297"/>
                  </a:lnTo>
                  <a:lnTo>
                    <a:pt x="190" y="297"/>
                  </a:lnTo>
                  <a:lnTo>
                    <a:pt x="196" y="297"/>
                  </a:lnTo>
                  <a:lnTo>
                    <a:pt x="201" y="296"/>
                  </a:lnTo>
                  <a:lnTo>
                    <a:pt x="208" y="292"/>
                  </a:lnTo>
                  <a:lnTo>
                    <a:pt x="212" y="288"/>
                  </a:lnTo>
                  <a:lnTo>
                    <a:pt x="339" y="162"/>
                  </a:lnTo>
                  <a:lnTo>
                    <a:pt x="339" y="162"/>
                  </a:lnTo>
                  <a:lnTo>
                    <a:pt x="348" y="151"/>
                  </a:lnTo>
                  <a:lnTo>
                    <a:pt x="355" y="136"/>
                  </a:lnTo>
                  <a:lnTo>
                    <a:pt x="359" y="122"/>
                  </a:lnTo>
                  <a:lnTo>
                    <a:pt x="361" y="107"/>
                  </a:lnTo>
                  <a:lnTo>
                    <a:pt x="361" y="33"/>
                  </a:lnTo>
                  <a:lnTo>
                    <a:pt x="361" y="33"/>
                  </a:lnTo>
                  <a:lnTo>
                    <a:pt x="361" y="26"/>
                  </a:lnTo>
                  <a:lnTo>
                    <a:pt x="359" y="20"/>
                  </a:lnTo>
                  <a:lnTo>
                    <a:pt x="355" y="15"/>
                  </a:lnTo>
                  <a:lnTo>
                    <a:pt x="352" y="9"/>
                  </a:lnTo>
                  <a:lnTo>
                    <a:pt x="346" y="6"/>
                  </a:lnTo>
                  <a:lnTo>
                    <a:pt x="341" y="4"/>
                  </a:lnTo>
                  <a:lnTo>
                    <a:pt x="335" y="2"/>
                  </a:lnTo>
                  <a:lnTo>
                    <a:pt x="330" y="0"/>
                  </a:lnTo>
                  <a:lnTo>
                    <a:pt x="330" y="0"/>
                  </a:lnTo>
                  <a:close/>
                  <a:moveTo>
                    <a:pt x="286" y="107"/>
                  </a:moveTo>
                  <a:lnTo>
                    <a:pt x="286" y="107"/>
                  </a:lnTo>
                  <a:lnTo>
                    <a:pt x="279" y="107"/>
                  </a:lnTo>
                  <a:lnTo>
                    <a:pt x="274" y="105"/>
                  </a:lnTo>
                  <a:lnTo>
                    <a:pt x="268" y="102"/>
                  </a:lnTo>
                  <a:lnTo>
                    <a:pt x="263" y="98"/>
                  </a:lnTo>
                  <a:lnTo>
                    <a:pt x="259" y="93"/>
                  </a:lnTo>
                  <a:lnTo>
                    <a:pt x="257" y="87"/>
                  </a:lnTo>
                  <a:lnTo>
                    <a:pt x="256" y="82"/>
                  </a:lnTo>
                  <a:lnTo>
                    <a:pt x="254" y="74"/>
                  </a:lnTo>
                  <a:lnTo>
                    <a:pt x="254" y="74"/>
                  </a:lnTo>
                  <a:lnTo>
                    <a:pt x="256" y="69"/>
                  </a:lnTo>
                  <a:lnTo>
                    <a:pt x="257" y="64"/>
                  </a:lnTo>
                  <a:lnTo>
                    <a:pt x="259" y="58"/>
                  </a:lnTo>
                  <a:lnTo>
                    <a:pt x="263" y="53"/>
                  </a:lnTo>
                  <a:lnTo>
                    <a:pt x="268" y="49"/>
                  </a:lnTo>
                  <a:lnTo>
                    <a:pt x="274" y="45"/>
                  </a:lnTo>
                  <a:lnTo>
                    <a:pt x="279" y="44"/>
                  </a:lnTo>
                  <a:lnTo>
                    <a:pt x="286" y="44"/>
                  </a:lnTo>
                  <a:lnTo>
                    <a:pt x="286" y="44"/>
                  </a:lnTo>
                  <a:lnTo>
                    <a:pt x="292" y="44"/>
                  </a:lnTo>
                  <a:lnTo>
                    <a:pt x="299" y="45"/>
                  </a:lnTo>
                  <a:lnTo>
                    <a:pt x="304" y="49"/>
                  </a:lnTo>
                  <a:lnTo>
                    <a:pt x="308" y="53"/>
                  </a:lnTo>
                  <a:lnTo>
                    <a:pt x="314" y="58"/>
                  </a:lnTo>
                  <a:lnTo>
                    <a:pt x="315" y="64"/>
                  </a:lnTo>
                  <a:lnTo>
                    <a:pt x="317" y="69"/>
                  </a:lnTo>
                  <a:lnTo>
                    <a:pt x="319" y="74"/>
                  </a:lnTo>
                  <a:lnTo>
                    <a:pt x="319" y="74"/>
                  </a:lnTo>
                  <a:lnTo>
                    <a:pt x="317" y="82"/>
                  </a:lnTo>
                  <a:lnTo>
                    <a:pt x="315" y="87"/>
                  </a:lnTo>
                  <a:lnTo>
                    <a:pt x="314" y="93"/>
                  </a:lnTo>
                  <a:lnTo>
                    <a:pt x="308" y="98"/>
                  </a:lnTo>
                  <a:lnTo>
                    <a:pt x="304" y="102"/>
                  </a:lnTo>
                  <a:lnTo>
                    <a:pt x="299" y="105"/>
                  </a:lnTo>
                  <a:lnTo>
                    <a:pt x="292" y="107"/>
                  </a:lnTo>
                  <a:lnTo>
                    <a:pt x="286" y="107"/>
                  </a:lnTo>
                  <a:lnTo>
                    <a:pt x="286" y="107"/>
                  </a:lnTo>
                  <a:close/>
                  <a:moveTo>
                    <a:pt x="27" y="180"/>
                  </a:moveTo>
                  <a:lnTo>
                    <a:pt x="141" y="294"/>
                  </a:lnTo>
                  <a:lnTo>
                    <a:pt x="141" y="294"/>
                  </a:lnTo>
                  <a:lnTo>
                    <a:pt x="130" y="297"/>
                  </a:lnTo>
                  <a:lnTo>
                    <a:pt x="121" y="297"/>
                  </a:lnTo>
                  <a:lnTo>
                    <a:pt x="112" y="294"/>
                  </a:lnTo>
                  <a:lnTo>
                    <a:pt x="103" y="288"/>
                  </a:lnTo>
                  <a:lnTo>
                    <a:pt x="9" y="194"/>
                  </a:lnTo>
                  <a:lnTo>
                    <a:pt x="9" y="194"/>
                  </a:lnTo>
                  <a:lnTo>
                    <a:pt x="5" y="189"/>
                  </a:lnTo>
                  <a:lnTo>
                    <a:pt x="2" y="183"/>
                  </a:lnTo>
                  <a:lnTo>
                    <a:pt x="0" y="178"/>
                  </a:lnTo>
                  <a:lnTo>
                    <a:pt x="0" y="172"/>
                  </a:lnTo>
                  <a:lnTo>
                    <a:pt x="0" y="165"/>
                  </a:lnTo>
                  <a:lnTo>
                    <a:pt x="2" y="160"/>
                  </a:lnTo>
                  <a:lnTo>
                    <a:pt x="5" y="154"/>
                  </a:lnTo>
                  <a:lnTo>
                    <a:pt x="9" y="149"/>
                  </a:lnTo>
                  <a:lnTo>
                    <a:pt x="136" y="24"/>
                  </a:lnTo>
                  <a:lnTo>
                    <a:pt x="136" y="24"/>
                  </a:lnTo>
                  <a:lnTo>
                    <a:pt x="147" y="15"/>
                  </a:lnTo>
                  <a:lnTo>
                    <a:pt x="161" y="7"/>
                  </a:lnTo>
                  <a:lnTo>
                    <a:pt x="176" y="2"/>
                  </a:lnTo>
                  <a:lnTo>
                    <a:pt x="190" y="0"/>
                  </a:lnTo>
                  <a:lnTo>
                    <a:pt x="27" y="163"/>
                  </a:lnTo>
                  <a:lnTo>
                    <a:pt x="27" y="163"/>
                  </a:lnTo>
                  <a:lnTo>
                    <a:pt x="23" y="167"/>
                  </a:lnTo>
                  <a:lnTo>
                    <a:pt x="23" y="172"/>
                  </a:lnTo>
                  <a:lnTo>
                    <a:pt x="23" y="176"/>
                  </a:lnTo>
                  <a:lnTo>
                    <a:pt x="27" y="180"/>
                  </a:lnTo>
                  <a:lnTo>
                    <a:pt x="27" y="18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5" name="Freeform 32"/>
            <p:cNvSpPr>
              <a:spLocks noEditPoints="1"/>
            </p:cNvSpPr>
            <p:nvPr/>
          </p:nvSpPr>
          <p:spPr bwMode="auto">
            <a:xfrm>
              <a:off x="9907587" y="2684235"/>
              <a:ext cx="556286" cy="455210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239" y="2"/>
                </a:cxn>
                <a:cxn ang="0">
                  <a:pos x="210" y="15"/>
                </a:cxn>
                <a:cxn ang="0">
                  <a:pos x="74" y="149"/>
                </a:cxn>
                <a:cxn ang="0">
                  <a:pos x="69" y="154"/>
                </a:cxn>
                <a:cxn ang="0">
                  <a:pos x="65" y="165"/>
                </a:cxn>
                <a:cxn ang="0">
                  <a:pos x="65" y="178"/>
                </a:cxn>
                <a:cxn ang="0">
                  <a:pos x="69" y="189"/>
                </a:cxn>
                <a:cxn ang="0">
                  <a:pos x="167" y="288"/>
                </a:cxn>
                <a:cxn ang="0">
                  <a:pos x="172" y="292"/>
                </a:cxn>
                <a:cxn ang="0">
                  <a:pos x="183" y="297"/>
                </a:cxn>
                <a:cxn ang="0">
                  <a:pos x="196" y="297"/>
                </a:cxn>
                <a:cxn ang="0">
                  <a:pos x="208" y="292"/>
                </a:cxn>
                <a:cxn ang="0">
                  <a:pos x="339" y="162"/>
                </a:cxn>
                <a:cxn ang="0">
                  <a:pos x="348" y="151"/>
                </a:cxn>
                <a:cxn ang="0">
                  <a:pos x="359" y="122"/>
                </a:cxn>
                <a:cxn ang="0">
                  <a:pos x="361" y="33"/>
                </a:cxn>
                <a:cxn ang="0">
                  <a:pos x="361" y="26"/>
                </a:cxn>
                <a:cxn ang="0">
                  <a:pos x="355" y="15"/>
                </a:cxn>
                <a:cxn ang="0">
                  <a:pos x="346" y="6"/>
                </a:cxn>
                <a:cxn ang="0">
                  <a:pos x="335" y="2"/>
                </a:cxn>
                <a:cxn ang="0">
                  <a:pos x="330" y="0"/>
                </a:cxn>
                <a:cxn ang="0">
                  <a:pos x="286" y="107"/>
                </a:cxn>
                <a:cxn ang="0">
                  <a:pos x="274" y="105"/>
                </a:cxn>
                <a:cxn ang="0">
                  <a:pos x="263" y="98"/>
                </a:cxn>
                <a:cxn ang="0">
                  <a:pos x="257" y="87"/>
                </a:cxn>
                <a:cxn ang="0">
                  <a:pos x="254" y="74"/>
                </a:cxn>
                <a:cxn ang="0">
                  <a:pos x="256" y="69"/>
                </a:cxn>
                <a:cxn ang="0">
                  <a:pos x="259" y="58"/>
                </a:cxn>
                <a:cxn ang="0">
                  <a:pos x="268" y="49"/>
                </a:cxn>
                <a:cxn ang="0">
                  <a:pos x="279" y="44"/>
                </a:cxn>
                <a:cxn ang="0">
                  <a:pos x="286" y="44"/>
                </a:cxn>
                <a:cxn ang="0">
                  <a:pos x="299" y="45"/>
                </a:cxn>
                <a:cxn ang="0">
                  <a:pos x="308" y="53"/>
                </a:cxn>
                <a:cxn ang="0">
                  <a:pos x="315" y="64"/>
                </a:cxn>
                <a:cxn ang="0">
                  <a:pos x="319" y="74"/>
                </a:cxn>
                <a:cxn ang="0">
                  <a:pos x="317" y="82"/>
                </a:cxn>
                <a:cxn ang="0">
                  <a:pos x="314" y="93"/>
                </a:cxn>
                <a:cxn ang="0">
                  <a:pos x="304" y="102"/>
                </a:cxn>
                <a:cxn ang="0">
                  <a:pos x="292" y="107"/>
                </a:cxn>
                <a:cxn ang="0">
                  <a:pos x="286" y="107"/>
                </a:cxn>
                <a:cxn ang="0">
                  <a:pos x="141" y="294"/>
                </a:cxn>
                <a:cxn ang="0">
                  <a:pos x="130" y="297"/>
                </a:cxn>
                <a:cxn ang="0">
                  <a:pos x="112" y="294"/>
                </a:cxn>
                <a:cxn ang="0">
                  <a:pos x="9" y="194"/>
                </a:cxn>
                <a:cxn ang="0">
                  <a:pos x="5" y="189"/>
                </a:cxn>
                <a:cxn ang="0">
                  <a:pos x="0" y="178"/>
                </a:cxn>
                <a:cxn ang="0">
                  <a:pos x="0" y="165"/>
                </a:cxn>
                <a:cxn ang="0">
                  <a:pos x="5" y="154"/>
                </a:cxn>
                <a:cxn ang="0">
                  <a:pos x="136" y="24"/>
                </a:cxn>
                <a:cxn ang="0">
                  <a:pos x="147" y="15"/>
                </a:cxn>
                <a:cxn ang="0">
                  <a:pos x="176" y="2"/>
                </a:cxn>
                <a:cxn ang="0">
                  <a:pos x="27" y="163"/>
                </a:cxn>
                <a:cxn ang="0">
                  <a:pos x="23" y="167"/>
                </a:cxn>
                <a:cxn ang="0">
                  <a:pos x="23" y="176"/>
                </a:cxn>
                <a:cxn ang="0">
                  <a:pos x="27" y="180"/>
                </a:cxn>
              </a:cxnLst>
              <a:rect l="0" t="0" r="r" b="b"/>
              <a:pathLst>
                <a:path w="361" h="297">
                  <a:moveTo>
                    <a:pt x="330" y="0"/>
                  </a:moveTo>
                  <a:lnTo>
                    <a:pt x="254" y="0"/>
                  </a:lnTo>
                  <a:lnTo>
                    <a:pt x="254" y="0"/>
                  </a:lnTo>
                  <a:lnTo>
                    <a:pt x="239" y="2"/>
                  </a:lnTo>
                  <a:lnTo>
                    <a:pt x="225" y="7"/>
                  </a:lnTo>
                  <a:lnTo>
                    <a:pt x="210" y="15"/>
                  </a:lnTo>
                  <a:lnTo>
                    <a:pt x="199" y="24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69" y="154"/>
                  </a:lnTo>
                  <a:lnTo>
                    <a:pt x="67" y="160"/>
                  </a:lnTo>
                  <a:lnTo>
                    <a:pt x="65" y="165"/>
                  </a:lnTo>
                  <a:lnTo>
                    <a:pt x="63" y="172"/>
                  </a:lnTo>
                  <a:lnTo>
                    <a:pt x="65" y="178"/>
                  </a:lnTo>
                  <a:lnTo>
                    <a:pt x="67" y="183"/>
                  </a:lnTo>
                  <a:lnTo>
                    <a:pt x="69" y="189"/>
                  </a:lnTo>
                  <a:lnTo>
                    <a:pt x="74" y="194"/>
                  </a:lnTo>
                  <a:lnTo>
                    <a:pt x="167" y="288"/>
                  </a:lnTo>
                  <a:lnTo>
                    <a:pt x="167" y="288"/>
                  </a:lnTo>
                  <a:lnTo>
                    <a:pt x="172" y="292"/>
                  </a:lnTo>
                  <a:lnTo>
                    <a:pt x="178" y="296"/>
                  </a:lnTo>
                  <a:lnTo>
                    <a:pt x="183" y="297"/>
                  </a:lnTo>
                  <a:lnTo>
                    <a:pt x="190" y="297"/>
                  </a:lnTo>
                  <a:lnTo>
                    <a:pt x="196" y="297"/>
                  </a:lnTo>
                  <a:lnTo>
                    <a:pt x="201" y="296"/>
                  </a:lnTo>
                  <a:lnTo>
                    <a:pt x="208" y="292"/>
                  </a:lnTo>
                  <a:lnTo>
                    <a:pt x="212" y="288"/>
                  </a:lnTo>
                  <a:lnTo>
                    <a:pt x="339" y="162"/>
                  </a:lnTo>
                  <a:lnTo>
                    <a:pt x="339" y="162"/>
                  </a:lnTo>
                  <a:lnTo>
                    <a:pt x="348" y="151"/>
                  </a:lnTo>
                  <a:lnTo>
                    <a:pt x="355" y="136"/>
                  </a:lnTo>
                  <a:lnTo>
                    <a:pt x="359" y="122"/>
                  </a:lnTo>
                  <a:lnTo>
                    <a:pt x="361" y="107"/>
                  </a:lnTo>
                  <a:lnTo>
                    <a:pt x="361" y="33"/>
                  </a:lnTo>
                  <a:lnTo>
                    <a:pt x="361" y="33"/>
                  </a:lnTo>
                  <a:lnTo>
                    <a:pt x="361" y="26"/>
                  </a:lnTo>
                  <a:lnTo>
                    <a:pt x="359" y="20"/>
                  </a:lnTo>
                  <a:lnTo>
                    <a:pt x="355" y="15"/>
                  </a:lnTo>
                  <a:lnTo>
                    <a:pt x="352" y="9"/>
                  </a:lnTo>
                  <a:lnTo>
                    <a:pt x="346" y="6"/>
                  </a:lnTo>
                  <a:lnTo>
                    <a:pt x="341" y="4"/>
                  </a:lnTo>
                  <a:lnTo>
                    <a:pt x="335" y="2"/>
                  </a:lnTo>
                  <a:lnTo>
                    <a:pt x="330" y="0"/>
                  </a:lnTo>
                  <a:lnTo>
                    <a:pt x="330" y="0"/>
                  </a:lnTo>
                  <a:close/>
                  <a:moveTo>
                    <a:pt x="286" y="107"/>
                  </a:moveTo>
                  <a:lnTo>
                    <a:pt x="286" y="107"/>
                  </a:lnTo>
                  <a:lnTo>
                    <a:pt x="279" y="107"/>
                  </a:lnTo>
                  <a:lnTo>
                    <a:pt x="274" y="105"/>
                  </a:lnTo>
                  <a:lnTo>
                    <a:pt x="268" y="102"/>
                  </a:lnTo>
                  <a:lnTo>
                    <a:pt x="263" y="98"/>
                  </a:lnTo>
                  <a:lnTo>
                    <a:pt x="259" y="93"/>
                  </a:lnTo>
                  <a:lnTo>
                    <a:pt x="257" y="87"/>
                  </a:lnTo>
                  <a:lnTo>
                    <a:pt x="256" y="82"/>
                  </a:lnTo>
                  <a:lnTo>
                    <a:pt x="254" y="74"/>
                  </a:lnTo>
                  <a:lnTo>
                    <a:pt x="254" y="74"/>
                  </a:lnTo>
                  <a:lnTo>
                    <a:pt x="256" y="69"/>
                  </a:lnTo>
                  <a:lnTo>
                    <a:pt x="257" y="64"/>
                  </a:lnTo>
                  <a:lnTo>
                    <a:pt x="259" y="58"/>
                  </a:lnTo>
                  <a:lnTo>
                    <a:pt x="263" y="53"/>
                  </a:lnTo>
                  <a:lnTo>
                    <a:pt x="268" y="49"/>
                  </a:lnTo>
                  <a:lnTo>
                    <a:pt x="274" y="45"/>
                  </a:lnTo>
                  <a:lnTo>
                    <a:pt x="279" y="44"/>
                  </a:lnTo>
                  <a:lnTo>
                    <a:pt x="286" y="44"/>
                  </a:lnTo>
                  <a:lnTo>
                    <a:pt x="286" y="44"/>
                  </a:lnTo>
                  <a:lnTo>
                    <a:pt x="292" y="44"/>
                  </a:lnTo>
                  <a:lnTo>
                    <a:pt x="299" y="45"/>
                  </a:lnTo>
                  <a:lnTo>
                    <a:pt x="304" y="49"/>
                  </a:lnTo>
                  <a:lnTo>
                    <a:pt x="308" y="53"/>
                  </a:lnTo>
                  <a:lnTo>
                    <a:pt x="314" y="58"/>
                  </a:lnTo>
                  <a:lnTo>
                    <a:pt x="315" y="64"/>
                  </a:lnTo>
                  <a:lnTo>
                    <a:pt x="317" y="69"/>
                  </a:lnTo>
                  <a:lnTo>
                    <a:pt x="319" y="74"/>
                  </a:lnTo>
                  <a:lnTo>
                    <a:pt x="319" y="74"/>
                  </a:lnTo>
                  <a:lnTo>
                    <a:pt x="317" y="82"/>
                  </a:lnTo>
                  <a:lnTo>
                    <a:pt x="315" y="87"/>
                  </a:lnTo>
                  <a:lnTo>
                    <a:pt x="314" y="93"/>
                  </a:lnTo>
                  <a:lnTo>
                    <a:pt x="308" y="98"/>
                  </a:lnTo>
                  <a:lnTo>
                    <a:pt x="304" y="102"/>
                  </a:lnTo>
                  <a:lnTo>
                    <a:pt x="299" y="105"/>
                  </a:lnTo>
                  <a:lnTo>
                    <a:pt x="292" y="107"/>
                  </a:lnTo>
                  <a:lnTo>
                    <a:pt x="286" y="107"/>
                  </a:lnTo>
                  <a:lnTo>
                    <a:pt x="286" y="107"/>
                  </a:lnTo>
                  <a:close/>
                  <a:moveTo>
                    <a:pt x="27" y="180"/>
                  </a:moveTo>
                  <a:lnTo>
                    <a:pt x="141" y="294"/>
                  </a:lnTo>
                  <a:lnTo>
                    <a:pt x="141" y="294"/>
                  </a:lnTo>
                  <a:lnTo>
                    <a:pt x="130" y="297"/>
                  </a:lnTo>
                  <a:lnTo>
                    <a:pt x="121" y="297"/>
                  </a:lnTo>
                  <a:lnTo>
                    <a:pt x="112" y="294"/>
                  </a:lnTo>
                  <a:lnTo>
                    <a:pt x="103" y="288"/>
                  </a:lnTo>
                  <a:lnTo>
                    <a:pt x="9" y="194"/>
                  </a:lnTo>
                  <a:lnTo>
                    <a:pt x="9" y="194"/>
                  </a:lnTo>
                  <a:lnTo>
                    <a:pt x="5" y="189"/>
                  </a:lnTo>
                  <a:lnTo>
                    <a:pt x="2" y="183"/>
                  </a:lnTo>
                  <a:lnTo>
                    <a:pt x="0" y="178"/>
                  </a:lnTo>
                  <a:lnTo>
                    <a:pt x="0" y="172"/>
                  </a:lnTo>
                  <a:lnTo>
                    <a:pt x="0" y="165"/>
                  </a:lnTo>
                  <a:lnTo>
                    <a:pt x="2" y="160"/>
                  </a:lnTo>
                  <a:lnTo>
                    <a:pt x="5" y="154"/>
                  </a:lnTo>
                  <a:lnTo>
                    <a:pt x="9" y="149"/>
                  </a:lnTo>
                  <a:lnTo>
                    <a:pt x="136" y="24"/>
                  </a:lnTo>
                  <a:lnTo>
                    <a:pt x="136" y="24"/>
                  </a:lnTo>
                  <a:lnTo>
                    <a:pt x="147" y="15"/>
                  </a:lnTo>
                  <a:lnTo>
                    <a:pt x="161" y="7"/>
                  </a:lnTo>
                  <a:lnTo>
                    <a:pt x="176" y="2"/>
                  </a:lnTo>
                  <a:lnTo>
                    <a:pt x="190" y="0"/>
                  </a:lnTo>
                  <a:lnTo>
                    <a:pt x="27" y="163"/>
                  </a:lnTo>
                  <a:lnTo>
                    <a:pt x="27" y="163"/>
                  </a:lnTo>
                  <a:lnTo>
                    <a:pt x="23" y="167"/>
                  </a:lnTo>
                  <a:lnTo>
                    <a:pt x="23" y="172"/>
                  </a:lnTo>
                  <a:lnTo>
                    <a:pt x="23" y="176"/>
                  </a:lnTo>
                  <a:lnTo>
                    <a:pt x="27" y="180"/>
                  </a:lnTo>
                  <a:lnTo>
                    <a:pt x="27" y="18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图表 16"/>
          <p:cNvGraphicFramePr/>
          <p:nvPr/>
        </p:nvGraphicFramePr>
        <p:xfrm>
          <a:off x="1071106" y="1153620"/>
          <a:ext cx="2880963" cy="3030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图表 17"/>
          <p:cNvGraphicFramePr/>
          <p:nvPr/>
        </p:nvGraphicFramePr>
        <p:xfrm>
          <a:off x="4750662" y="1098084"/>
          <a:ext cx="2880963" cy="3030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图表 18"/>
          <p:cNvGraphicFramePr/>
          <p:nvPr/>
        </p:nvGraphicFramePr>
        <p:xfrm>
          <a:off x="8430218" y="1042549"/>
          <a:ext cx="2880963" cy="3030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5"/>
          <p:cNvSpPr txBox="1"/>
          <p:nvPr/>
        </p:nvSpPr>
        <p:spPr>
          <a:xfrm>
            <a:off x="2356598" y="5214626"/>
            <a:ext cx="804357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单击此处输入你的正文，文字是您思想的提炼，请言简意赅地阐述观点。单击此处输入你的正文，文字是您思想的提炼，请言简意赅地阐述观点。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>
              <a:defRPr/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473572" y="4466291"/>
            <a:ext cx="1808480" cy="5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05268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输入标题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82868" y="166794"/>
            <a:ext cx="3119120" cy="460375"/>
            <a:chOff x="359068" y="128694"/>
            <a:chExt cx="3119120" cy="460375"/>
          </a:xfrm>
        </p:grpSpPr>
        <p:sp>
          <p:nvSpPr>
            <p:cNvPr id="4" name="_3"/>
            <p:cNvSpPr txBox="1"/>
            <p:nvPr/>
          </p:nvSpPr>
          <p:spPr>
            <a:xfrm>
              <a:off x="823888" y="128694"/>
              <a:ext cx="265430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57200">
                <a:defRPr/>
              </a:pPr>
              <a:r>
                <a:rPr lang="zh-CN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输入您的标题内容</a:t>
              </a:r>
            </a:p>
          </p:txBody>
        </p:sp>
        <p:sp>
          <p:nvSpPr>
            <p:cNvPr id="3" name="椭圆 2"/>
            <p:cNvSpPr/>
            <p:nvPr/>
          </p:nvSpPr>
          <p:spPr>
            <a:xfrm>
              <a:off x="359068" y="176954"/>
              <a:ext cx="363855" cy="363855"/>
            </a:xfrm>
            <a:prstGeom prst="ellipse">
              <a:avLst/>
            </a:prstGeom>
            <a:solidFill>
              <a:srgbClr val="D83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 pitchFamily="34" charset="0"/>
                <a:ea typeface="FZHei-B01S" panose="02010601030101010101" pitchFamily="2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rot="9257143">
            <a:off x="5899265" y="4800623"/>
            <a:ext cx="1797147" cy="508418"/>
          </a:xfrm>
          <a:custGeom>
            <a:avLst/>
            <a:gdLst>
              <a:gd name="connsiteX0" fmla="*/ 0 w 2085975"/>
              <a:gd name="connsiteY0" fmla="*/ 0 h 590550"/>
              <a:gd name="connsiteX1" fmla="*/ 2085975 w 2085975"/>
              <a:gd name="connsiteY1" fmla="*/ 0 h 590550"/>
              <a:gd name="connsiteX2" fmla="*/ 1042988 w 2085975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5975" h="590550">
                <a:moveTo>
                  <a:pt x="0" y="0"/>
                </a:moveTo>
                <a:lnTo>
                  <a:pt x="2085975" y="0"/>
                </a:lnTo>
                <a:lnTo>
                  <a:pt x="1042988" y="590550"/>
                </a:lnTo>
                <a:close/>
              </a:path>
            </a:pathLst>
          </a:custGeom>
          <a:solidFill>
            <a:srgbClr val="D83E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rgbClr val="40526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任意多边形 2"/>
          <p:cNvSpPr/>
          <p:nvPr/>
        </p:nvSpPr>
        <p:spPr>
          <a:xfrm rot="12342857">
            <a:off x="4504430" y="4800623"/>
            <a:ext cx="1797148" cy="508418"/>
          </a:xfrm>
          <a:custGeom>
            <a:avLst/>
            <a:gdLst>
              <a:gd name="connsiteX0" fmla="*/ 0 w 2085975"/>
              <a:gd name="connsiteY0" fmla="*/ 0 h 590550"/>
              <a:gd name="connsiteX1" fmla="*/ 2085975 w 2085975"/>
              <a:gd name="connsiteY1" fmla="*/ 0 h 590550"/>
              <a:gd name="connsiteX2" fmla="*/ 1042988 w 2085975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5975" h="590550">
                <a:moveTo>
                  <a:pt x="0" y="0"/>
                </a:moveTo>
                <a:lnTo>
                  <a:pt x="2085975" y="0"/>
                </a:lnTo>
                <a:lnTo>
                  <a:pt x="1042988" y="590550"/>
                </a:lnTo>
                <a:close/>
              </a:path>
            </a:pathLst>
          </a:custGeom>
          <a:solidFill>
            <a:srgbClr val="D83E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rgbClr val="40526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任意多边形 3"/>
          <p:cNvSpPr/>
          <p:nvPr/>
        </p:nvSpPr>
        <p:spPr>
          <a:xfrm rot="15428571">
            <a:off x="3634593" y="3709735"/>
            <a:ext cx="1797147" cy="508418"/>
          </a:xfrm>
          <a:custGeom>
            <a:avLst/>
            <a:gdLst>
              <a:gd name="connsiteX0" fmla="*/ 0 w 2085975"/>
              <a:gd name="connsiteY0" fmla="*/ 0 h 590550"/>
              <a:gd name="connsiteX1" fmla="*/ 2085975 w 2085975"/>
              <a:gd name="connsiteY1" fmla="*/ 0 h 590550"/>
              <a:gd name="connsiteX2" fmla="*/ 1042988 w 2085975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5975" h="590550">
                <a:moveTo>
                  <a:pt x="0" y="0"/>
                </a:moveTo>
                <a:lnTo>
                  <a:pt x="2085975" y="0"/>
                </a:lnTo>
                <a:lnTo>
                  <a:pt x="1042988" y="590550"/>
                </a:lnTo>
                <a:close/>
              </a:path>
            </a:pathLst>
          </a:custGeom>
          <a:solidFill>
            <a:srgbClr val="D83E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rgbClr val="40526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18514286">
            <a:off x="3946441" y="2349163"/>
            <a:ext cx="1794937" cy="508418"/>
          </a:xfrm>
          <a:custGeom>
            <a:avLst/>
            <a:gdLst>
              <a:gd name="connsiteX0" fmla="*/ 0 w 2085975"/>
              <a:gd name="connsiteY0" fmla="*/ 0 h 590550"/>
              <a:gd name="connsiteX1" fmla="*/ 2085975 w 2085975"/>
              <a:gd name="connsiteY1" fmla="*/ 0 h 590550"/>
              <a:gd name="connsiteX2" fmla="*/ 1042988 w 2085975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5975" h="590550">
                <a:moveTo>
                  <a:pt x="0" y="0"/>
                </a:moveTo>
                <a:lnTo>
                  <a:pt x="2085975" y="0"/>
                </a:lnTo>
                <a:lnTo>
                  <a:pt x="1042988" y="590550"/>
                </a:lnTo>
                <a:close/>
              </a:path>
            </a:pathLst>
          </a:custGeom>
          <a:solidFill>
            <a:srgbClr val="D83E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rgbClr val="40526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5202952" y="1743484"/>
            <a:ext cx="1794937" cy="508418"/>
          </a:xfrm>
          <a:custGeom>
            <a:avLst/>
            <a:gdLst>
              <a:gd name="connsiteX0" fmla="*/ 0 w 2085975"/>
              <a:gd name="connsiteY0" fmla="*/ 0 h 590550"/>
              <a:gd name="connsiteX1" fmla="*/ 2085975 w 2085975"/>
              <a:gd name="connsiteY1" fmla="*/ 0 h 590550"/>
              <a:gd name="connsiteX2" fmla="*/ 1042988 w 2085975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5975" h="590550">
                <a:moveTo>
                  <a:pt x="0" y="0"/>
                </a:moveTo>
                <a:lnTo>
                  <a:pt x="2085975" y="0"/>
                </a:lnTo>
                <a:lnTo>
                  <a:pt x="1042988" y="590550"/>
                </a:lnTo>
                <a:close/>
              </a:path>
            </a:pathLst>
          </a:custGeom>
          <a:solidFill>
            <a:srgbClr val="D83E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rgbClr val="40526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 rot="3085714">
            <a:off x="6460735" y="2349163"/>
            <a:ext cx="1794937" cy="508418"/>
          </a:xfrm>
          <a:custGeom>
            <a:avLst/>
            <a:gdLst>
              <a:gd name="connsiteX0" fmla="*/ 0 w 2085975"/>
              <a:gd name="connsiteY0" fmla="*/ 0 h 590550"/>
              <a:gd name="connsiteX1" fmla="*/ 2085975 w 2085975"/>
              <a:gd name="connsiteY1" fmla="*/ 0 h 590550"/>
              <a:gd name="connsiteX2" fmla="*/ 1042988 w 2085975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5975" h="590550">
                <a:moveTo>
                  <a:pt x="0" y="0"/>
                </a:moveTo>
                <a:lnTo>
                  <a:pt x="2085975" y="0"/>
                </a:lnTo>
                <a:lnTo>
                  <a:pt x="1042988" y="590550"/>
                </a:lnTo>
                <a:close/>
              </a:path>
            </a:pathLst>
          </a:custGeom>
          <a:solidFill>
            <a:srgbClr val="D83E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rgbClr val="40526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 rot="6171428">
            <a:off x="6769102" y="3709735"/>
            <a:ext cx="1797147" cy="508418"/>
          </a:xfrm>
          <a:custGeom>
            <a:avLst/>
            <a:gdLst>
              <a:gd name="connsiteX0" fmla="*/ 0 w 2085975"/>
              <a:gd name="connsiteY0" fmla="*/ 0 h 590550"/>
              <a:gd name="connsiteX1" fmla="*/ 2085975 w 2085975"/>
              <a:gd name="connsiteY1" fmla="*/ 0 h 590550"/>
              <a:gd name="connsiteX2" fmla="*/ 1042988 w 2085975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5975" h="590550">
                <a:moveTo>
                  <a:pt x="0" y="0"/>
                </a:moveTo>
                <a:lnTo>
                  <a:pt x="2085975" y="0"/>
                </a:lnTo>
                <a:lnTo>
                  <a:pt x="1042988" y="590550"/>
                </a:lnTo>
                <a:close/>
              </a:path>
            </a:pathLst>
          </a:custGeom>
          <a:solidFill>
            <a:srgbClr val="D83E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rgbClr val="40526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328293" y="1730237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40526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输入标题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9689712" y="3598122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40526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输入标题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8625350" y="5012850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40526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输入标题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2736445" y="5012850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40526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输入标题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1748346" y="3598122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40526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输入标题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2096502" y="1730237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40526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输入标题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1814373" y="2064315"/>
            <a:ext cx="17204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单击此处输入你的正文，文字是您思想的提炼，请言简意赅地阐述观点。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srgbClr val="40526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046165" y="2058920"/>
            <a:ext cx="175407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单击此处输入你的正文，文字是您思想的提炼，请言简意赅地阐述观点。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srgbClr val="40526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66218" y="3925186"/>
            <a:ext cx="17204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单击此处输入你的正文，文字是您思想的提炼，请言简意赅地阐述观点。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srgbClr val="40526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473998" y="3922232"/>
            <a:ext cx="182020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单击此处输入你的正文，文字是您思想的提炼，请言简意赅地阐述观点。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srgbClr val="40526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497875" y="5302379"/>
            <a:ext cx="1839769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单击此处输入你的正文，文字是您思想的提炼，请言简意赅地阐述观点。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srgbClr val="40526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48434" y="5345876"/>
            <a:ext cx="182020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单击此处输入你的正文，文字是您思想的提炼，请言简意赅地阐述观点。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srgbClr val="40526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3" name="图形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00" y="2448597"/>
            <a:ext cx="2281830" cy="227980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2" t="27222" r="34896" b="13056"/>
          <a:stretch>
            <a:fillRect/>
          </a:stretch>
        </p:blipFill>
        <p:spPr>
          <a:xfrm>
            <a:off x="5354955" y="2515870"/>
            <a:ext cx="1732915" cy="192024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282868" y="166794"/>
            <a:ext cx="3119120" cy="460375"/>
            <a:chOff x="359068" y="128694"/>
            <a:chExt cx="3119120" cy="460375"/>
          </a:xfrm>
        </p:grpSpPr>
        <p:sp>
          <p:nvSpPr>
            <p:cNvPr id="27" name="_3"/>
            <p:cNvSpPr txBox="1"/>
            <p:nvPr/>
          </p:nvSpPr>
          <p:spPr>
            <a:xfrm>
              <a:off x="823888" y="128694"/>
              <a:ext cx="265430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57200">
                <a:defRPr/>
              </a:pPr>
              <a:r>
                <a:rPr lang="zh-CN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输入您的标题内容</a:t>
              </a:r>
            </a:p>
          </p:txBody>
        </p:sp>
        <p:sp>
          <p:nvSpPr>
            <p:cNvPr id="28" name="椭圆 27"/>
            <p:cNvSpPr/>
            <p:nvPr/>
          </p:nvSpPr>
          <p:spPr>
            <a:xfrm>
              <a:off x="359068" y="176954"/>
              <a:ext cx="363855" cy="363855"/>
            </a:xfrm>
            <a:prstGeom prst="ellipse">
              <a:avLst/>
            </a:prstGeom>
            <a:solidFill>
              <a:srgbClr val="D83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 pitchFamily="34" charset="0"/>
                <a:ea typeface="FZHei-B01S" panose="02010601030101010101" pitchFamily="2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zqiuyue"/>
          <p:cNvPicPr>
            <a:picLocks noChangeAspect="1"/>
          </p:cNvPicPr>
          <p:nvPr/>
        </p:nvPicPr>
        <p:blipFill>
          <a:blip r:embed="rId5"/>
          <a:srcRect t="11186" b="46815"/>
          <a:stretch>
            <a:fillRect/>
          </a:stretch>
        </p:blipFill>
        <p:spPr>
          <a:xfrm>
            <a:off x="-10160" y="0"/>
            <a:ext cx="12212955" cy="687006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708910" y="2413972"/>
            <a:ext cx="4773930" cy="10147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000" b="1" dirty="0">
                <a:solidFill>
                  <a:prstClr val="white"/>
                </a:solidFill>
                <a:latin typeface="Arial" panose="020B0604020202020204" pitchFamily="34" charset="0"/>
                <a:ea typeface="FZHei-B01S" panose="02010601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谢谢您的观看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FZHei-B01S" panose="0201060103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04" name="矩形 203"/>
          <p:cNvSpPr/>
          <p:nvPr/>
        </p:nvSpPr>
        <p:spPr>
          <a:xfrm>
            <a:off x="4794466" y="3429000"/>
            <a:ext cx="2784737" cy="3693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FZHei-B01S" panose="02010601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POWERPOINT REPORT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091211" y="4703564"/>
            <a:ext cx="619125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FZHei-B01S" panose="02010601030101010101" pitchFamily="2" charset="-122"/>
                <a:sym typeface="Arial" panose="020B0604020202020204" pitchFamily="34" charset="0"/>
              </a:rPr>
              <a:t>The user can demonstrate on a projector or computer, or print the presentation and make it into a film to be used in a wider field The user can demonstrate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5541042" y="4102804"/>
            <a:ext cx="1291587" cy="34957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405268"/>
                </a:solidFill>
                <a:effectLst/>
                <a:uLnTx/>
                <a:uFillTx/>
                <a:latin typeface="Arial" panose="020B0604020202020204" pitchFamily="34" charset="0"/>
                <a:ea typeface="FZHei-B01S" panose="02010601030101010101" pitchFamily="2" charset="-122"/>
                <a:sym typeface="Arial" panose="020B0604020202020204" pitchFamily="34" charset="0"/>
              </a:rPr>
              <a:t> PPT818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405268"/>
              </a:solidFill>
              <a:effectLst/>
              <a:uLnTx/>
              <a:uFillTx/>
              <a:latin typeface="Arial" panose="020B0604020202020204" pitchFamily="34" charset="0"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8" name="Freeform 197" descr="e7d195523061f1c03a90ee8e42cb24248e56383cd534985688F9F494128731F165EE95AB4B0C0A38076AAEA07667B1565C446FC45FF01DFB0E885BCDBDF3A284F3DB14DA61DD97F0BAB2E6C668FB4931659DCAC52277681B35A97A58EB1CDE1A30E511E1F70EEB23193653529328E29B82636547E25AC41088D20F0A52114429D13EF1D12E4FBA26373564D4CAB325C9"/>
          <p:cNvSpPr>
            <a:spLocks noChangeArrowheads="1"/>
          </p:cNvSpPr>
          <p:nvPr/>
        </p:nvSpPr>
        <p:spPr bwMode="auto">
          <a:xfrm>
            <a:off x="11609951" y="312843"/>
            <a:ext cx="277249" cy="261254"/>
          </a:xfrm>
          <a:custGeom>
            <a:avLst/>
            <a:gdLst>
              <a:gd name="T0" fmla="*/ 5068 w 545"/>
              <a:gd name="T1" fmla="*/ 74223 h 516"/>
              <a:gd name="T2" fmla="*/ 5068 w 545"/>
              <a:gd name="T3" fmla="*/ 74223 h 516"/>
              <a:gd name="T4" fmla="*/ 133227 w 545"/>
              <a:gd name="T5" fmla="*/ 74223 h 516"/>
              <a:gd name="T6" fmla="*/ 143726 w 545"/>
              <a:gd name="T7" fmla="*/ 63414 h 516"/>
              <a:gd name="T8" fmla="*/ 133227 w 545"/>
              <a:gd name="T9" fmla="*/ 58369 h 516"/>
              <a:gd name="T10" fmla="*/ 5068 w 545"/>
              <a:gd name="T11" fmla="*/ 58369 h 516"/>
              <a:gd name="T12" fmla="*/ 0 w 545"/>
              <a:gd name="T13" fmla="*/ 63414 h 516"/>
              <a:gd name="T14" fmla="*/ 5068 w 545"/>
              <a:gd name="T15" fmla="*/ 74223 h 516"/>
              <a:gd name="T16" fmla="*/ 5068 w 545"/>
              <a:gd name="T17" fmla="*/ 15853 h 516"/>
              <a:gd name="T18" fmla="*/ 5068 w 545"/>
              <a:gd name="T19" fmla="*/ 15853 h 516"/>
              <a:gd name="T20" fmla="*/ 191877 w 545"/>
              <a:gd name="T21" fmla="*/ 15853 h 516"/>
              <a:gd name="T22" fmla="*/ 196945 w 545"/>
              <a:gd name="T23" fmla="*/ 10449 h 516"/>
              <a:gd name="T24" fmla="*/ 191877 w 545"/>
              <a:gd name="T25" fmla="*/ 0 h 516"/>
              <a:gd name="T26" fmla="*/ 5068 w 545"/>
              <a:gd name="T27" fmla="*/ 0 h 516"/>
              <a:gd name="T28" fmla="*/ 0 w 545"/>
              <a:gd name="T29" fmla="*/ 10449 h 516"/>
              <a:gd name="T30" fmla="*/ 5068 w 545"/>
              <a:gd name="T31" fmla="*/ 15853 h 516"/>
              <a:gd name="T32" fmla="*/ 111868 w 545"/>
              <a:gd name="T33" fmla="*/ 169703 h 516"/>
              <a:gd name="T34" fmla="*/ 111868 w 545"/>
              <a:gd name="T35" fmla="*/ 169703 h 516"/>
              <a:gd name="T36" fmla="*/ 5068 w 545"/>
              <a:gd name="T37" fmla="*/ 169703 h 516"/>
              <a:gd name="T38" fmla="*/ 0 w 545"/>
              <a:gd name="T39" fmla="*/ 180152 h 516"/>
              <a:gd name="T40" fmla="*/ 5068 w 545"/>
              <a:gd name="T41" fmla="*/ 185557 h 516"/>
              <a:gd name="T42" fmla="*/ 111868 w 545"/>
              <a:gd name="T43" fmla="*/ 185557 h 516"/>
              <a:gd name="T44" fmla="*/ 122367 w 545"/>
              <a:gd name="T45" fmla="*/ 180152 h 516"/>
              <a:gd name="T46" fmla="*/ 111868 w 545"/>
              <a:gd name="T47" fmla="*/ 169703 h 516"/>
              <a:gd name="T48" fmla="*/ 191877 w 545"/>
              <a:gd name="T49" fmla="*/ 116739 h 516"/>
              <a:gd name="T50" fmla="*/ 191877 w 545"/>
              <a:gd name="T51" fmla="*/ 116739 h 516"/>
              <a:gd name="T52" fmla="*/ 5068 w 545"/>
              <a:gd name="T53" fmla="*/ 116739 h 516"/>
              <a:gd name="T54" fmla="*/ 0 w 545"/>
              <a:gd name="T55" fmla="*/ 121783 h 516"/>
              <a:gd name="T56" fmla="*/ 5068 w 545"/>
              <a:gd name="T57" fmla="*/ 127187 h 516"/>
              <a:gd name="T58" fmla="*/ 191877 w 545"/>
              <a:gd name="T59" fmla="*/ 127187 h 516"/>
              <a:gd name="T60" fmla="*/ 196945 w 545"/>
              <a:gd name="T61" fmla="*/ 121783 h 516"/>
              <a:gd name="T62" fmla="*/ 191877 w 545"/>
              <a:gd name="T63" fmla="*/ 116739 h 51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516">
                <a:moveTo>
                  <a:pt x="14" y="206"/>
                </a:moveTo>
                <a:lnTo>
                  <a:pt x="14" y="206"/>
                </a:lnTo>
                <a:cubicBezTo>
                  <a:pt x="368" y="206"/>
                  <a:pt x="368" y="206"/>
                  <a:pt x="368" y="206"/>
                </a:cubicBezTo>
                <a:cubicBezTo>
                  <a:pt x="383" y="206"/>
                  <a:pt x="397" y="191"/>
                  <a:pt x="397" y="176"/>
                </a:cubicBezTo>
                <a:cubicBezTo>
                  <a:pt x="397" y="176"/>
                  <a:pt x="383" y="162"/>
                  <a:pt x="368" y="162"/>
                </a:cubicBezTo>
                <a:cubicBezTo>
                  <a:pt x="14" y="162"/>
                  <a:pt x="14" y="162"/>
                  <a:pt x="14" y="162"/>
                </a:cubicBezTo>
                <a:lnTo>
                  <a:pt x="0" y="176"/>
                </a:lnTo>
                <a:cubicBezTo>
                  <a:pt x="0" y="191"/>
                  <a:pt x="14" y="206"/>
                  <a:pt x="14" y="206"/>
                </a:cubicBezTo>
                <a:close/>
                <a:moveTo>
                  <a:pt x="14" y="44"/>
                </a:moveTo>
                <a:lnTo>
                  <a:pt x="14" y="44"/>
                </a:lnTo>
                <a:cubicBezTo>
                  <a:pt x="530" y="44"/>
                  <a:pt x="530" y="44"/>
                  <a:pt x="530" y="44"/>
                </a:cubicBezTo>
                <a:cubicBezTo>
                  <a:pt x="544" y="44"/>
                  <a:pt x="544" y="29"/>
                  <a:pt x="544" y="29"/>
                </a:cubicBezTo>
                <a:cubicBezTo>
                  <a:pt x="544" y="15"/>
                  <a:pt x="544" y="0"/>
                  <a:pt x="530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0" y="15"/>
                  <a:pt x="0" y="29"/>
                </a:cubicBezTo>
                <a:lnTo>
                  <a:pt x="14" y="44"/>
                </a:lnTo>
                <a:close/>
                <a:moveTo>
                  <a:pt x="309" y="471"/>
                </a:moveTo>
                <a:lnTo>
                  <a:pt x="309" y="471"/>
                </a:lnTo>
                <a:cubicBezTo>
                  <a:pt x="14" y="471"/>
                  <a:pt x="14" y="471"/>
                  <a:pt x="14" y="471"/>
                </a:cubicBezTo>
                <a:cubicBezTo>
                  <a:pt x="14" y="471"/>
                  <a:pt x="0" y="486"/>
                  <a:pt x="0" y="500"/>
                </a:cubicBezTo>
                <a:lnTo>
                  <a:pt x="14" y="515"/>
                </a:lnTo>
                <a:cubicBezTo>
                  <a:pt x="309" y="515"/>
                  <a:pt x="309" y="515"/>
                  <a:pt x="309" y="515"/>
                </a:cubicBezTo>
                <a:cubicBezTo>
                  <a:pt x="324" y="515"/>
                  <a:pt x="338" y="500"/>
                  <a:pt x="338" y="500"/>
                </a:cubicBezTo>
                <a:cubicBezTo>
                  <a:pt x="338" y="486"/>
                  <a:pt x="324" y="471"/>
                  <a:pt x="309" y="471"/>
                </a:cubicBezTo>
                <a:close/>
                <a:moveTo>
                  <a:pt x="530" y="324"/>
                </a:moveTo>
                <a:lnTo>
                  <a:pt x="530" y="324"/>
                </a:lnTo>
                <a:cubicBezTo>
                  <a:pt x="14" y="324"/>
                  <a:pt x="14" y="324"/>
                  <a:pt x="14" y="324"/>
                </a:cubicBezTo>
                <a:cubicBezTo>
                  <a:pt x="14" y="324"/>
                  <a:pt x="0" y="324"/>
                  <a:pt x="0" y="338"/>
                </a:cubicBezTo>
                <a:cubicBezTo>
                  <a:pt x="0" y="353"/>
                  <a:pt x="14" y="353"/>
                  <a:pt x="14" y="353"/>
                </a:cubicBezTo>
                <a:cubicBezTo>
                  <a:pt x="530" y="353"/>
                  <a:pt x="530" y="353"/>
                  <a:pt x="530" y="353"/>
                </a:cubicBezTo>
                <a:cubicBezTo>
                  <a:pt x="544" y="353"/>
                  <a:pt x="544" y="353"/>
                  <a:pt x="544" y="338"/>
                </a:cubicBezTo>
                <a:cubicBezTo>
                  <a:pt x="544" y="324"/>
                  <a:pt x="544" y="324"/>
                  <a:pt x="530" y="3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91408" tIns="45704" rIns="91408" bIns="4570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2" name="轻音乐青春温馨清新回忆相册校园钢琴吉他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429" y="7342238"/>
            <a:ext cx="609600" cy="609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89892" y="-806807"/>
            <a:ext cx="4160081" cy="4160081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zqiuyue"/>
          <p:cNvPicPr>
            <a:picLocks noChangeAspect="1"/>
          </p:cNvPicPr>
          <p:nvPr/>
        </p:nvPicPr>
        <p:blipFill>
          <a:blip r:embed="rId3"/>
          <a:srcRect l="-104" t="63781" r="14265" b="43"/>
          <a:stretch>
            <a:fillRect/>
          </a:stretch>
        </p:blipFill>
        <p:spPr>
          <a:xfrm>
            <a:off x="-24765" y="0"/>
            <a:ext cx="12216765" cy="6896100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2562914" y="2557624"/>
            <a:ext cx="885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FZHei-B01S" panose="02010601030101010101" pitchFamily="2" charset="-122"/>
                <a:sym typeface="Arial" panose="020B0604020202020204" pitchFamily="34" charset="0"/>
              </a:rPr>
              <a:t>01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758297" y="2557624"/>
            <a:ext cx="967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FZHei-B01S" panose="02010601030101010101" pitchFamily="2" charset="-122"/>
                <a:sym typeface="Arial" panose="020B0604020202020204" pitchFamily="34" charset="0"/>
              </a:rPr>
              <a:t>02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035443" y="2557624"/>
            <a:ext cx="986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FZHei-B01S" panose="02010601030101010101" pitchFamily="2" charset="-122"/>
                <a:sym typeface="Arial" panose="020B0604020202020204" pitchFamily="34" charset="0"/>
              </a:rPr>
              <a:t>03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331279" y="2557624"/>
            <a:ext cx="965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FZHei-B01S" panose="02010601030101010101" pitchFamily="2" charset="-122"/>
                <a:sym typeface="Arial" panose="020B0604020202020204" pitchFamily="34" charset="0"/>
              </a:rPr>
              <a:t>04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FZHei-B01S" panose="02010601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9" name="TextBox 4"/>
          <p:cNvSpPr txBox="1">
            <a:spLocks noChangeArrowheads="1"/>
          </p:cNvSpPr>
          <p:nvPr/>
        </p:nvSpPr>
        <p:spPr bwMode="auto">
          <a:xfrm>
            <a:off x="1712383" y="3257684"/>
            <a:ext cx="2169989" cy="5530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输入标题内容</a:t>
            </a:r>
          </a:p>
        </p:txBody>
      </p:sp>
      <p:sp>
        <p:nvSpPr>
          <p:cNvPr id="40" name="矩形 39"/>
          <p:cNvSpPr/>
          <p:nvPr/>
        </p:nvSpPr>
        <p:spPr>
          <a:xfrm>
            <a:off x="2033663" y="3955179"/>
            <a:ext cx="1601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这里输入简单字概述</a:t>
            </a: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3984881" y="3257684"/>
            <a:ext cx="2100027" cy="5530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输入标题内容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6187417" y="3257684"/>
            <a:ext cx="2100027" cy="5530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输入标题内容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8389952" y="3257684"/>
            <a:ext cx="2100027" cy="5530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输入标题内容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378956" y="3955179"/>
            <a:ext cx="1457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这里输入简单字概述</a:t>
            </a:r>
          </a:p>
        </p:txBody>
      </p:sp>
      <p:sp>
        <p:nvSpPr>
          <p:cNvPr id="50" name="矩形 49"/>
          <p:cNvSpPr/>
          <p:nvPr/>
        </p:nvSpPr>
        <p:spPr>
          <a:xfrm>
            <a:off x="6579507" y="3955179"/>
            <a:ext cx="1457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这里输入简单字概述</a:t>
            </a:r>
          </a:p>
        </p:txBody>
      </p:sp>
      <p:sp>
        <p:nvSpPr>
          <p:cNvPr id="54" name="矩形 53"/>
          <p:cNvSpPr/>
          <p:nvPr/>
        </p:nvSpPr>
        <p:spPr>
          <a:xfrm>
            <a:off x="8780059" y="3955179"/>
            <a:ext cx="1457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这里输入简单字概述</a:t>
            </a:r>
          </a:p>
        </p:txBody>
      </p:sp>
      <p:sp>
        <p:nvSpPr>
          <p:cNvPr id="48" name="矩形 47"/>
          <p:cNvSpPr/>
          <p:nvPr/>
        </p:nvSpPr>
        <p:spPr>
          <a:xfrm>
            <a:off x="548921" y="372377"/>
            <a:ext cx="25583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FZHei-B01S" panose="02010601030101010101" pitchFamily="2" charset="-122"/>
                <a:sym typeface="Arial" panose="020B0604020202020204" pitchFamily="34" charset="0"/>
              </a:rPr>
              <a:t>目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FZHei-B01S" panose="02010601030101010101" pitchFamily="2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FZHei-B01S" panose="02010601030101010101" pitchFamily="2" charset="-122"/>
                <a:sym typeface="Arial" panose="020B0604020202020204" pitchFamily="34" charset="0"/>
              </a:rPr>
              <a:t>录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FZHei-B01S" panose="02010601030101010101" pitchFamily="2" charset="-122"/>
                <a:sym typeface="Arial" panose="020B0604020202020204" pitchFamily="34" charset="0"/>
              </a:rPr>
              <a:t>Content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zqiuyue"/>
          <p:cNvPicPr>
            <a:picLocks noChangeAspect="1"/>
          </p:cNvPicPr>
          <p:nvPr/>
        </p:nvPicPr>
        <p:blipFill>
          <a:blip r:embed="rId3"/>
          <a:srcRect t="11186" b="46815"/>
          <a:stretch>
            <a:fillRect/>
          </a:stretch>
        </p:blipFill>
        <p:spPr>
          <a:xfrm>
            <a:off x="-10160" y="0"/>
            <a:ext cx="12212955" cy="687006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402679" y="3806279"/>
            <a:ext cx="355092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输入您的标题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5334383" y="4472850"/>
            <a:ext cx="1716417" cy="49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点击添加标题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3964305" y="2454910"/>
            <a:ext cx="4457065" cy="1445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kumimoji="0" lang="en-US" altLang="zh-CN" sz="1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282868" y="166794"/>
            <a:ext cx="3119120" cy="460375"/>
            <a:chOff x="359068" y="128694"/>
            <a:chExt cx="3119120" cy="460375"/>
          </a:xfrm>
        </p:grpSpPr>
        <p:sp>
          <p:nvSpPr>
            <p:cNvPr id="26" name="_3"/>
            <p:cNvSpPr txBox="1"/>
            <p:nvPr/>
          </p:nvSpPr>
          <p:spPr>
            <a:xfrm>
              <a:off x="823888" y="128694"/>
              <a:ext cx="265430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57200">
                <a:defRPr/>
              </a:pPr>
              <a:r>
                <a:rPr lang="zh-CN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输入您的标题内容</a:t>
              </a:r>
            </a:p>
          </p:txBody>
        </p:sp>
        <p:sp>
          <p:nvSpPr>
            <p:cNvPr id="27" name="椭圆 26"/>
            <p:cNvSpPr/>
            <p:nvPr/>
          </p:nvSpPr>
          <p:spPr>
            <a:xfrm>
              <a:off x="359068" y="176954"/>
              <a:ext cx="363855" cy="363855"/>
            </a:xfrm>
            <a:prstGeom prst="ellipse">
              <a:avLst/>
            </a:prstGeom>
            <a:solidFill>
              <a:srgbClr val="D83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 pitchFamily="34" charset="0"/>
                <a:ea typeface="FZHei-B01S" panose="02010601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组合 68"/>
          <p:cNvGrpSpPr>
            <a:grpSpLocks noChangeAspect="1"/>
          </p:cNvGrpSpPr>
          <p:nvPr/>
        </p:nvGrpSpPr>
        <p:grpSpPr>
          <a:xfrm>
            <a:off x="1111674" y="2226258"/>
            <a:ext cx="10070252" cy="2942246"/>
            <a:chOff x="1061150" y="2499782"/>
            <a:chExt cx="10072874" cy="2943012"/>
          </a:xfrm>
        </p:grpSpPr>
        <p:grpSp>
          <p:nvGrpSpPr>
            <p:cNvPr id="70" name="组合 69"/>
            <p:cNvGrpSpPr>
              <a:grpSpLocks noChangeAspect="1"/>
            </p:cNvGrpSpPr>
            <p:nvPr/>
          </p:nvGrpSpPr>
          <p:grpSpPr>
            <a:xfrm>
              <a:off x="1061150" y="2499782"/>
              <a:ext cx="10072874" cy="2943012"/>
              <a:chOff x="1061150" y="2499782"/>
              <a:chExt cx="10072874" cy="2943012"/>
            </a:xfrm>
          </p:grpSpPr>
          <p:grpSp>
            <p:nvGrpSpPr>
              <p:cNvPr id="79" name="组合 78"/>
              <p:cNvGrpSpPr/>
              <p:nvPr/>
            </p:nvGrpSpPr>
            <p:grpSpPr>
              <a:xfrm>
                <a:off x="1061150" y="2499782"/>
                <a:ext cx="1886105" cy="2943012"/>
                <a:chOff x="1061150" y="2499782"/>
                <a:chExt cx="1886105" cy="2943012"/>
              </a:xfrm>
            </p:grpSpPr>
            <p:sp>
              <p:nvSpPr>
                <p:cNvPr id="89" name="1"/>
                <p:cNvSpPr/>
                <p:nvPr/>
              </p:nvSpPr>
              <p:spPr>
                <a:xfrm rot="5400000" flipV="1">
                  <a:off x="1615397" y="1945536"/>
                  <a:ext cx="777611" cy="1886104"/>
                </a:xfrm>
                <a:prstGeom prst="homePlate">
                  <a:avLst/>
                </a:prstGeom>
                <a:solidFill>
                  <a:srgbClr val="D83E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16" tIns="45708" rIns="91416" bIns="45708" rtlCol="0" anchor="ctr">
                  <a:normAutofit/>
                </a:bodyPr>
                <a:lstStyle/>
                <a:p>
                  <a:pPr algn="ctr"/>
                  <a:endParaRPr lang="en-US" dirty="0">
                    <a:latin typeface="+mn-ea"/>
                  </a:endParaRPr>
                </a:p>
              </p:txBody>
            </p:sp>
            <p:sp>
              <p:nvSpPr>
                <p:cNvPr id="90" name="矩形 89"/>
                <p:cNvSpPr/>
                <p:nvPr/>
              </p:nvSpPr>
              <p:spPr>
                <a:xfrm>
                  <a:off x="1061150" y="5334794"/>
                  <a:ext cx="1886105" cy="108000"/>
                </a:xfrm>
                <a:prstGeom prst="rect">
                  <a:avLst/>
                </a:prstGeom>
                <a:solidFill>
                  <a:srgbClr val="D83E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80" name="组合 79"/>
              <p:cNvGrpSpPr/>
              <p:nvPr/>
            </p:nvGrpSpPr>
            <p:grpSpPr>
              <a:xfrm>
                <a:off x="3790072" y="2499782"/>
                <a:ext cx="1886106" cy="2943012"/>
                <a:chOff x="3790073" y="2499782"/>
                <a:chExt cx="1886106" cy="2943012"/>
              </a:xfrm>
            </p:grpSpPr>
            <p:sp>
              <p:nvSpPr>
                <p:cNvPr id="87" name="2"/>
                <p:cNvSpPr/>
                <p:nvPr/>
              </p:nvSpPr>
              <p:spPr>
                <a:xfrm rot="5400000" flipV="1">
                  <a:off x="4344321" y="1945536"/>
                  <a:ext cx="777611" cy="1886104"/>
                </a:xfrm>
                <a:prstGeom prst="homePlate">
                  <a:avLst/>
                </a:prstGeom>
                <a:solidFill>
                  <a:srgbClr val="D83E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16" tIns="45708" rIns="91416" bIns="45708" rtlCol="0" anchor="ctr">
                  <a:normAutofit/>
                </a:bodyPr>
                <a:lstStyle/>
                <a:p>
                  <a:pPr algn="ctr"/>
                  <a:endParaRPr lang="en-US" dirty="0">
                    <a:latin typeface="+mn-ea"/>
                  </a:endParaRPr>
                </a:p>
              </p:txBody>
            </p:sp>
            <p:sp>
              <p:nvSpPr>
                <p:cNvPr id="88" name="矩形 87"/>
                <p:cNvSpPr/>
                <p:nvPr/>
              </p:nvSpPr>
              <p:spPr>
                <a:xfrm>
                  <a:off x="3790073" y="5334794"/>
                  <a:ext cx="1886105" cy="108000"/>
                </a:xfrm>
                <a:prstGeom prst="rect">
                  <a:avLst/>
                </a:prstGeom>
                <a:solidFill>
                  <a:srgbClr val="D83E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81" name="组合 80"/>
              <p:cNvGrpSpPr/>
              <p:nvPr/>
            </p:nvGrpSpPr>
            <p:grpSpPr>
              <a:xfrm>
                <a:off x="6518995" y="2499782"/>
                <a:ext cx="1886106" cy="2943012"/>
                <a:chOff x="6518996" y="2499782"/>
                <a:chExt cx="1886106" cy="2943012"/>
              </a:xfrm>
            </p:grpSpPr>
            <p:sp>
              <p:nvSpPr>
                <p:cNvPr id="85" name="3"/>
                <p:cNvSpPr/>
                <p:nvPr/>
              </p:nvSpPr>
              <p:spPr>
                <a:xfrm rot="5400000" flipV="1">
                  <a:off x="7073244" y="1945536"/>
                  <a:ext cx="777611" cy="1886104"/>
                </a:xfrm>
                <a:prstGeom prst="homePlate">
                  <a:avLst/>
                </a:prstGeom>
                <a:solidFill>
                  <a:srgbClr val="D83E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16" tIns="45708" rIns="91416" bIns="45708" rtlCol="0" anchor="ctr">
                  <a:normAutofit/>
                </a:bodyPr>
                <a:lstStyle/>
                <a:p>
                  <a:pPr algn="ctr"/>
                  <a:endParaRPr lang="en-US" dirty="0">
                    <a:latin typeface="+mn-ea"/>
                  </a:endParaRPr>
                </a:p>
              </p:txBody>
            </p:sp>
            <p:sp>
              <p:nvSpPr>
                <p:cNvPr id="86" name="矩形 85"/>
                <p:cNvSpPr/>
                <p:nvPr/>
              </p:nvSpPr>
              <p:spPr>
                <a:xfrm>
                  <a:off x="6518996" y="5334794"/>
                  <a:ext cx="1886105" cy="108000"/>
                </a:xfrm>
                <a:prstGeom prst="rect">
                  <a:avLst/>
                </a:prstGeom>
                <a:solidFill>
                  <a:srgbClr val="D83E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  <p:grpSp>
            <p:nvGrpSpPr>
              <p:cNvPr id="82" name="组合 81"/>
              <p:cNvGrpSpPr/>
              <p:nvPr/>
            </p:nvGrpSpPr>
            <p:grpSpPr>
              <a:xfrm>
                <a:off x="9247919" y="2499782"/>
                <a:ext cx="1886105" cy="2943012"/>
                <a:chOff x="9247919" y="2499782"/>
                <a:chExt cx="1886105" cy="2943012"/>
              </a:xfrm>
            </p:grpSpPr>
            <p:sp>
              <p:nvSpPr>
                <p:cNvPr id="83" name="4"/>
                <p:cNvSpPr/>
                <p:nvPr/>
              </p:nvSpPr>
              <p:spPr>
                <a:xfrm rot="5400000" flipV="1">
                  <a:off x="9802166" y="1945536"/>
                  <a:ext cx="777611" cy="1886104"/>
                </a:xfrm>
                <a:prstGeom prst="homePlate">
                  <a:avLst/>
                </a:prstGeom>
                <a:solidFill>
                  <a:srgbClr val="D83E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16" tIns="45708" rIns="91416" bIns="45708" rtlCol="0" anchor="ctr">
                  <a:normAutofit/>
                </a:bodyPr>
                <a:lstStyle/>
                <a:p>
                  <a:pPr algn="ctr"/>
                  <a:endParaRPr lang="en-US" dirty="0">
                    <a:latin typeface="+mn-ea"/>
                  </a:endParaRPr>
                </a:p>
              </p:txBody>
            </p:sp>
            <p:sp>
              <p:nvSpPr>
                <p:cNvPr id="84" name="矩形 83"/>
                <p:cNvSpPr/>
                <p:nvPr/>
              </p:nvSpPr>
              <p:spPr>
                <a:xfrm>
                  <a:off x="9247919" y="5334794"/>
                  <a:ext cx="1886105" cy="108000"/>
                </a:xfrm>
                <a:prstGeom prst="rect">
                  <a:avLst/>
                </a:prstGeom>
                <a:solidFill>
                  <a:srgbClr val="D83E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n-ea"/>
                  </a:endParaRPr>
                </a:p>
              </p:txBody>
            </p:sp>
          </p:grpSp>
        </p:grpSp>
        <p:sp>
          <p:nvSpPr>
            <p:cNvPr id="71" name="41"/>
            <p:cNvSpPr txBox="1"/>
            <p:nvPr/>
          </p:nvSpPr>
          <p:spPr>
            <a:xfrm>
              <a:off x="1104202" y="3534794"/>
              <a:ext cx="1800000" cy="1800000"/>
            </a:xfrm>
            <a:prstGeom prst="rect">
              <a:avLst/>
            </a:prstGeom>
            <a:noFill/>
            <a:ln>
              <a:noFill/>
            </a:ln>
          </p:spPr>
          <p:txBody>
            <a:bodyPr lIns="91416" tIns="45708" rIns="91416" bIns="45708" anchor="t" anchorCtr="0">
              <a:noAutofit/>
            </a:bodyPr>
            <a:lstStyle/>
            <a:p>
              <a:pPr lvl="0">
                <a:lnSpc>
                  <a:spcPct val="140000"/>
                </a:lnSpc>
              </a:pPr>
              <a:r>
                <a:rPr lang="zh-CN" altLang="en-US" sz="1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单击此处输入你的正文，文字是您思想的提炼，请言简意赅地阐述观点。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72" name="41"/>
            <p:cNvSpPr txBox="1"/>
            <p:nvPr/>
          </p:nvSpPr>
          <p:spPr>
            <a:xfrm>
              <a:off x="3833015" y="3534794"/>
              <a:ext cx="1800000" cy="1800000"/>
            </a:xfrm>
            <a:prstGeom prst="rect">
              <a:avLst/>
            </a:prstGeom>
            <a:noFill/>
            <a:ln>
              <a:noFill/>
            </a:ln>
          </p:spPr>
          <p:txBody>
            <a:bodyPr lIns="91416" tIns="45708" rIns="91416" bIns="45708" anchor="t" anchorCtr="0">
              <a:noAutofit/>
            </a:bodyPr>
            <a:lstStyle/>
            <a:p>
              <a:pPr lvl="0">
                <a:lnSpc>
                  <a:spcPct val="140000"/>
                </a:lnSpc>
              </a:pPr>
              <a:r>
                <a:rPr lang="zh-CN" altLang="en-US" sz="1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单击此处输入你的正文，文字是您思想的提炼，请言简意赅地阐述观点。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73" name="41"/>
            <p:cNvSpPr txBox="1"/>
            <p:nvPr/>
          </p:nvSpPr>
          <p:spPr>
            <a:xfrm>
              <a:off x="6561828" y="3534794"/>
              <a:ext cx="1800000" cy="1800000"/>
            </a:xfrm>
            <a:prstGeom prst="rect">
              <a:avLst/>
            </a:prstGeom>
            <a:noFill/>
            <a:ln>
              <a:noFill/>
            </a:ln>
          </p:spPr>
          <p:txBody>
            <a:bodyPr lIns="91416" tIns="45708" rIns="91416" bIns="45708" anchor="t" anchorCtr="0">
              <a:noAutofit/>
            </a:bodyPr>
            <a:lstStyle/>
            <a:p>
              <a:pPr lvl="0">
                <a:lnSpc>
                  <a:spcPct val="140000"/>
                </a:lnSpc>
              </a:pPr>
              <a:r>
                <a:rPr lang="zh-CN" altLang="en-US" sz="1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单击此处输入你的正文，文字是您思想的提炼，请言简意赅地阐述观点。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74" name="41"/>
            <p:cNvSpPr txBox="1"/>
            <p:nvPr/>
          </p:nvSpPr>
          <p:spPr>
            <a:xfrm>
              <a:off x="9290640" y="3534794"/>
              <a:ext cx="1800000" cy="1800000"/>
            </a:xfrm>
            <a:prstGeom prst="rect">
              <a:avLst/>
            </a:prstGeom>
            <a:noFill/>
            <a:ln>
              <a:noFill/>
            </a:ln>
          </p:spPr>
          <p:txBody>
            <a:bodyPr lIns="91416" tIns="45708" rIns="91416" bIns="45708" anchor="t" anchorCtr="0">
              <a:noAutofit/>
            </a:bodyPr>
            <a:lstStyle/>
            <a:p>
              <a:pPr lvl="0">
                <a:lnSpc>
                  <a:spcPct val="140000"/>
                </a:lnSpc>
              </a:pPr>
              <a:r>
                <a:rPr lang="zh-CN" altLang="en-US" sz="1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单击此处输入你的正文，文字是您思想的提炼，请言简意赅地阐述观点。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43150" y="2657755"/>
              <a:ext cx="522106" cy="460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latin typeface="+mn-ea"/>
                  <a:ea typeface="+mn-ea"/>
                </a:rPr>
                <a:t>01</a:t>
              </a:r>
              <a:endParaRPr lang="zh-CN" altLang="en-US" sz="2400" dirty="0" smtClean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472073" y="2657755"/>
              <a:ext cx="522106" cy="460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latin typeface="+mn-ea"/>
                  <a:ea typeface="+mn-ea"/>
                </a:rPr>
                <a:t>02</a:t>
              </a:r>
              <a:endParaRPr lang="zh-CN" altLang="en-US" sz="2400" dirty="0" smtClean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200996" y="2657755"/>
              <a:ext cx="522106" cy="460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latin typeface="+mn-ea"/>
                  <a:ea typeface="+mn-ea"/>
                </a:rPr>
                <a:t>03</a:t>
              </a:r>
              <a:endParaRPr lang="zh-CN" altLang="en-US" sz="2400" dirty="0" smtClean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9929918" y="2657755"/>
              <a:ext cx="522106" cy="460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latin typeface="+mn-ea"/>
                  <a:ea typeface="+mn-ea"/>
                </a:rPr>
                <a:t>04</a:t>
              </a:r>
              <a:endParaRPr lang="zh-CN" altLang="en-US" sz="2400" dirty="0" smtClean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094" b="99489" l="6738" r="96680">
                        <a14:foregroundMark x1="39258" y1="87947" x2="39258" y2="87947"/>
                        <a14:foregroundMark x1="74316" y1="64354" x2="74316" y2="64354"/>
                        <a14:foregroundMark x1="83398" y1="87728" x2="83398" y2="87728"/>
                        <a14:foregroundMark x1="69824" y1="92695" x2="69824" y2="92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426"/>
          <a:stretch>
            <a:fillRect/>
          </a:stretch>
        </p:blipFill>
        <p:spPr>
          <a:xfrm>
            <a:off x="9311634" y="-490691"/>
            <a:ext cx="3833256" cy="213127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2868" y="166794"/>
            <a:ext cx="3119120" cy="460375"/>
            <a:chOff x="359068" y="128694"/>
            <a:chExt cx="3119120" cy="460375"/>
          </a:xfrm>
        </p:grpSpPr>
        <p:sp>
          <p:nvSpPr>
            <p:cNvPr id="4" name="_3"/>
            <p:cNvSpPr txBox="1"/>
            <p:nvPr/>
          </p:nvSpPr>
          <p:spPr>
            <a:xfrm>
              <a:off x="823888" y="128694"/>
              <a:ext cx="265430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57200">
                <a:defRPr/>
              </a:pPr>
              <a:r>
                <a:rPr lang="zh-CN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输入您的标题内容</a:t>
              </a:r>
            </a:p>
          </p:txBody>
        </p:sp>
        <p:sp>
          <p:nvSpPr>
            <p:cNvPr id="27" name="椭圆 26"/>
            <p:cNvSpPr/>
            <p:nvPr/>
          </p:nvSpPr>
          <p:spPr>
            <a:xfrm>
              <a:off x="359068" y="176954"/>
              <a:ext cx="363855" cy="363855"/>
            </a:xfrm>
            <a:prstGeom prst="ellipse">
              <a:avLst/>
            </a:prstGeom>
            <a:solidFill>
              <a:srgbClr val="D83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 pitchFamily="34" charset="0"/>
                <a:ea typeface="FZHei-B01S" panose="02010601030101010101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7" r="2299"/>
          <a:stretch>
            <a:fillRect/>
          </a:stretch>
        </p:blipFill>
        <p:spPr bwMode="auto">
          <a:xfrm>
            <a:off x="7133160" y="1963102"/>
            <a:ext cx="37893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7601235" y="2125791"/>
            <a:ext cx="12758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编辑标题</a:t>
            </a:r>
          </a:p>
        </p:txBody>
      </p:sp>
      <p:sp>
        <p:nvSpPr>
          <p:cNvPr id="13" name="TextBox 15"/>
          <p:cNvSpPr txBox="1"/>
          <p:nvPr/>
        </p:nvSpPr>
        <p:spPr>
          <a:xfrm>
            <a:off x="7384184" y="2865358"/>
            <a:ext cx="3047393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4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单击此处输入你的正文，文字是您思想的提炼，请言简意赅地阐述观点。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7" r="2299"/>
          <a:stretch>
            <a:fillRect/>
          </a:stretch>
        </p:blipFill>
        <p:spPr bwMode="auto">
          <a:xfrm>
            <a:off x="7133160" y="3779593"/>
            <a:ext cx="37893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7601235" y="3942282"/>
            <a:ext cx="1275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编辑标题</a:t>
            </a:r>
          </a:p>
        </p:txBody>
      </p:sp>
      <p:sp>
        <p:nvSpPr>
          <p:cNvPr id="20" name="TextBox 15"/>
          <p:cNvSpPr txBox="1"/>
          <p:nvPr/>
        </p:nvSpPr>
        <p:spPr>
          <a:xfrm>
            <a:off x="7384184" y="4681849"/>
            <a:ext cx="3047393" cy="69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4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单击此处输入你的正文，文字是您思想的提炼，请言简意赅地阐述观点。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" t="25905" r="50000" b="10984"/>
          <a:stretch>
            <a:fillRect/>
          </a:stretch>
        </p:blipFill>
        <p:spPr>
          <a:xfrm>
            <a:off x="891718" y="1264738"/>
            <a:ext cx="5064582" cy="4328161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2868" y="166794"/>
            <a:ext cx="3119120" cy="460375"/>
            <a:chOff x="359068" y="128694"/>
            <a:chExt cx="3119120" cy="460375"/>
          </a:xfrm>
        </p:grpSpPr>
        <p:sp>
          <p:nvSpPr>
            <p:cNvPr id="4" name="_3"/>
            <p:cNvSpPr txBox="1"/>
            <p:nvPr/>
          </p:nvSpPr>
          <p:spPr>
            <a:xfrm>
              <a:off x="823888" y="128694"/>
              <a:ext cx="265430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57200">
                <a:defRPr/>
              </a:pPr>
              <a:r>
                <a:rPr lang="zh-CN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输入您的标题内容</a:t>
              </a:r>
            </a:p>
          </p:txBody>
        </p:sp>
        <p:sp>
          <p:nvSpPr>
            <p:cNvPr id="27" name="椭圆 26"/>
            <p:cNvSpPr/>
            <p:nvPr/>
          </p:nvSpPr>
          <p:spPr>
            <a:xfrm>
              <a:off x="359068" y="176954"/>
              <a:ext cx="363855" cy="363855"/>
            </a:xfrm>
            <a:prstGeom prst="ellipse">
              <a:avLst/>
            </a:prstGeom>
            <a:solidFill>
              <a:srgbClr val="D83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 pitchFamily="34" charset="0"/>
                <a:ea typeface="FZHei-B01S" panose="02010601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604753" y="1444436"/>
            <a:ext cx="5317683" cy="1548871"/>
            <a:chOff x="4206612" y="1195445"/>
            <a:chExt cx="7090244" cy="2065160"/>
          </a:xfrm>
        </p:grpSpPr>
        <p:sp>
          <p:nvSpPr>
            <p:cNvPr id="6" name="矩形 5"/>
            <p:cNvSpPr/>
            <p:nvPr/>
          </p:nvSpPr>
          <p:spPr>
            <a:xfrm>
              <a:off x="9928856" y="1195445"/>
              <a:ext cx="1368000" cy="136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625" dirty="0">
                  <a:solidFill>
                    <a:srgbClr val="F4C039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</a:p>
          </p:txBody>
        </p:sp>
        <p:sp>
          <p:nvSpPr>
            <p:cNvPr id="7" name="矩形 6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/>
            <p:cNvSpPr/>
            <p:nvPr/>
          </p:nvSpPr>
          <p:spPr>
            <a:xfrm>
              <a:off x="4206612" y="1302266"/>
              <a:ext cx="6021439" cy="1958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40000"/>
                </a:lnSpc>
              </a:pPr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单击此处输入你的正文，文字是您思想的提炼，请言简意赅地阐述观点。单击此处输入你的正文，文字是您思想的提炼，请言简意赅地阐述观点。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>
                <a:lnSpc>
                  <a:spcPct val="140000"/>
                </a:lnSpc>
              </a:pPr>
              <a:endParaRPr lang="zh-CN" altLang="en-US" sz="1600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604753" y="4602913"/>
            <a:ext cx="5317683" cy="1548871"/>
            <a:chOff x="4206612" y="1195445"/>
            <a:chExt cx="7090244" cy="2065160"/>
          </a:xfrm>
        </p:grpSpPr>
        <p:sp>
          <p:nvSpPr>
            <p:cNvPr id="9" name="矩形 8"/>
            <p:cNvSpPr/>
            <p:nvPr/>
          </p:nvSpPr>
          <p:spPr>
            <a:xfrm>
              <a:off x="9928856" y="1195445"/>
              <a:ext cx="1368000" cy="136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625" dirty="0">
                  <a:solidFill>
                    <a:srgbClr val="F4C039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</a:p>
          </p:txBody>
        </p:sp>
        <p:sp>
          <p:nvSpPr>
            <p:cNvPr id="10" name="矩形 9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/>
            <p:cNvSpPr/>
            <p:nvPr/>
          </p:nvSpPr>
          <p:spPr>
            <a:xfrm>
              <a:off x="4206612" y="1302266"/>
              <a:ext cx="6021439" cy="1958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40000"/>
                </a:lnSpc>
              </a:pPr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单击此处输入你的正文，文字是您思想的提炼，请言简意赅地阐述观点。单击此处输入你的正文，文字是您思想的提炼，请言简意赅地阐述观点。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>
                <a:lnSpc>
                  <a:spcPct val="140000"/>
                </a:lnSpc>
              </a:pPr>
              <a:endParaRPr lang="zh-CN" altLang="en-US" sz="1600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997717" y="2849992"/>
            <a:ext cx="5740721" cy="1548871"/>
            <a:chOff x="727706" y="2889262"/>
            <a:chExt cx="7654294" cy="2065160"/>
          </a:xfrm>
        </p:grpSpPr>
        <p:sp>
          <p:nvSpPr>
            <p:cNvPr id="16" name="矩形 15"/>
            <p:cNvSpPr/>
            <p:nvPr/>
          </p:nvSpPr>
          <p:spPr>
            <a:xfrm>
              <a:off x="727706" y="2889262"/>
              <a:ext cx="1368000" cy="136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625" dirty="0">
                  <a:solidFill>
                    <a:srgbClr val="F4C039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</a:p>
          </p:txBody>
        </p:sp>
        <p:sp>
          <p:nvSpPr>
            <p:cNvPr id="17" name="矩形 16" descr="e7d195523061f1c0eeea6093757869ed96c70d3a55043898177DBE978DF1F0B74FC812571F00AB6B97C820D3D6FF58C53BC7C157C3599131EAF3BCC75AA2AE0656FF004AE0DAAA90A2C06EBF5062302BCA8BF707A9561947B25B25C3C0B815CEEE6E06F304B4E859D763208AFF9ACAB98BA333FAF43C6D7D3C1DAC9F00CCED46E991BCAF9B6050670A13BC768026AE80"/>
            <p:cNvSpPr/>
            <p:nvPr/>
          </p:nvSpPr>
          <p:spPr>
            <a:xfrm>
              <a:off x="2095706" y="2996083"/>
              <a:ext cx="6286294" cy="1958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40000"/>
                </a:lnSpc>
              </a:pPr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单击此处输入你的正文，文字是您思想的提炼，请言简意赅地阐述观点。单击此处输入你的正文，文字是您思想的提炼，请言简意赅地阐述观点。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>
                <a:lnSpc>
                  <a:spcPct val="140000"/>
                </a:lnSpc>
              </a:pPr>
              <a:endParaRPr lang="zh-CN" altLang="en-US" sz="1600" dirty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058" y="1524552"/>
            <a:ext cx="1142379" cy="81124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8" y="2923723"/>
            <a:ext cx="1142379" cy="8112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436" y="4668930"/>
            <a:ext cx="1142379" cy="811241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zqiuyue"/>
          <p:cNvPicPr>
            <a:picLocks noChangeAspect="1"/>
          </p:cNvPicPr>
          <p:nvPr/>
        </p:nvPicPr>
        <p:blipFill>
          <a:blip r:embed="rId3"/>
          <a:srcRect t="11186" b="46815"/>
          <a:stretch>
            <a:fillRect/>
          </a:stretch>
        </p:blipFill>
        <p:spPr>
          <a:xfrm>
            <a:off x="-10160" y="0"/>
            <a:ext cx="12212955" cy="687006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402679" y="3806279"/>
            <a:ext cx="355092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输入您的标题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5334383" y="4472850"/>
            <a:ext cx="1716417" cy="49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点击添加标题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3964305" y="2454910"/>
            <a:ext cx="4457065" cy="1445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kumimoji="0" lang="en-US" altLang="zh-CN" sz="1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2868" y="166794"/>
            <a:ext cx="3119120" cy="460375"/>
            <a:chOff x="359068" y="128694"/>
            <a:chExt cx="3119120" cy="460375"/>
          </a:xfrm>
        </p:grpSpPr>
        <p:sp>
          <p:nvSpPr>
            <p:cNvPr id="4" name="_3"/>
            <p:cNvSpPr txBox="1"/>
            <p:nvPr/>
          </p:nvSpPr>
          <p:spPr>
            <a:xfrm>
              <a:off x="823888" y="128694"/>
              <a:ext cx="265430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57200">
                <a:defRPr/>
              </a:pPr>
              <a:r>
                <a:rPr lang="zh-CN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输入您的标题内容</a:t>
              </a:r>
            </a:p>
          </p:txBody>
        </p:sp>
        <p:sp>
          <p:nvSpPr>
            <p:cNvPr id="27" name="椭圆 26"/>
            <p:cNvSpPr/>
            <p:nvPr/>
          </p:nvSpPr>
          <p:spPr>
            <a:xfrm>
              <a:off x="359068" y="176954"/>
              <a:ext cx="363855" cy="363855"/>
            </a:xfrm>
            <a:prstGeom prst="ellipse">
              <a:avLst/>
            </a:prstGeom>
            <a:solidFill>
              <a:srgbClr val="D83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 pitchFamily="34" charset="0"/>
                <a:ea typeface="FZHei-B01S" panose="02010601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68400" y="1470025"/>
            <a:ext cx="9857740" cy="4377055"/>
            <a:chOff x="1520" y="2340"/>
            <a:chExt cx="16684" cy="7408"/>
          </a:xfrm>
        </p:grpSpPr>
        <p:sp>
          <p:nvSpPr>
            <p:cNvPr id="18" name="任意多边形 17"/>
            <p:cNvSpPr/>
            <p:nvPr/>
          </p:nvSpPr>
          <p:spPr>
            <a:xfrm>
              <a:off x="13666" y="2340"/>
              <a:ext cx="4538" cy="453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538" h="4538">
                  <a:moveTo>
                    <a:pt x="353" y="114"/>
                  </a:moveTo>
                  <a:cubicBezTo>
                    <a:pt x="221" y="114"/>
                    <a:pt x="114" y="221"/>
                    <a:pt x="114" y="353"/>
                  </a:cubicBezTo>
                  <a:lnTo>
                    <a:pt x="114" y="4185"/>
                  </a:lnTo>
                  <a:cubicBezTo>
                    <a:pt x="114" y="4317"/>
                    <a:pt x="221" y="4424"/>
                    <a:pt x="353" y="4424"/>
                  </a:cubicBezTo>
                  <a:lnTo>
                    <a:pt x="4185" y="4424"/>
                  </a:lnTo>
                  <a:cubicBezTo>
                    <a:pt x="4317" y="4424"/>
                    <a:pt x="4424" y="4317"/>
                    <a:pt x="4424" y="4185"/>
                  </a:cubicBezTo>
                  <a:lnTo>
                    <a:pt x="4424" y="353"/>
                  </a:lnTo>
                  <a:cubicBezTo>
                    <a:pt x="4424" y="221"/>
                    <a:pt x="4317" y="114"/>
                    <a:pt x="4185" y="114"/>
                  </a:cubicBezTo>
                  <a:lnTo>
                    <a:pt x="353" y="114"/>
                  </a:lnTo>
                  <a:close/>
                  <a:moveTo>
                    <a:pt x="323" y="0"/>
                  </a:moveTo>
                  <a:lnTo>
                    <a:pt x="4215" y="0"/>
                  </a:lnTo>
                  <a:cubicBezTo>
                    <a:pt x="4394" y="0"/>
                    <a:pt x="4538" y="144"/>
                    <a:pt x="4538" y="323"/>
                  </a:cubicBezTo>
                  <a:lnTo>
                    <a:pt x="4538" y="4215"/>
                  </a:lnTo>
                  <a:cubicBezTo>
                    <a:pt x="4538" y="4394"/>
                    <a:pt x="4394" y="4538"/>
                    <a:pt x="4215" y="4538"/>
                  </a:cubicBezTo>
                  <a:lnTo>
                    <a:pt x="323" y="4538"/>
                  </a:lnTo>
                  <a:cubicBezTo>
                    <a:pt x="144" y="4538"/>
                    <a:pt x="0" y="4394"/>
                    <a:pt x="0" y="4215"/>
                  </a:cubicBezTo>
                  <a:lnTo>
                    <a:pt x="0" y="323"/>
                  </a:lnTo>
                  <a:cubicBezTo>
                    <a:pt x="0" y="144"/>
                    <a:pt x="144" y="0"/>
                    <a:pt x="323" y="0"/>
                  </a:cubicBezTo>
                  <a:close/>
                </a:path>
              </a:pathLst>
            </a:custGeom>
            <a:solidFill>
              <a:srgbClr val="D83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10629" y="5210"/>
              <a:ext cx="4602" cy="453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602" h="4538">
                  <a:moveTo>
                    <a:pt x="323" y="0"/>
                  </a:moveTo>
                  <a:lnTo>
                    <a:pt x="2889" y="0"/>
                  </a:lnTo>
                  <a:lnTo>
                    <a:pt x="2889" y="114"/>
                  </a:lnTo>
                  <a:lnTo>
                    <a:pt x="353" y="114"/>
                  </a:lnTo>
                  <a:cubicBezTo>
                    <a:pt x="221" y="114"/>
                    <a:pt x="114" y="221"/>
                    <a:pt x="114" y="353"/>
                  </a:cubicBezTo>
                  <a:lnTo>
                    <a:pt x="114" y="4185"/>
                  </a:lnTo>
                  <a:cubicBezTo>
                    <a:pt x="114" y="4317"/>
                    <a:pt x="221" y="4424"/>
                    <a:pt x="353" y="4424"/>
                  </a:cubicBezTo>
                  <a:lnTo>
                    <a:pt x="4184" y="4424"/>
                  </a:lnTo>
                  <a:cubicBezTo>
                    <a:pt x="4316" y="4424"/>
                    <a:pt x="4422" y="4317"/>
                    <a:pt x="4422" y="4185"/>
                  </a:cubicBezTo>
                  <a:lnTo>
                    <a:pt x="4422" y="3029"/>
                  </a:lnTo>
                  <a:lnTo>
                    <a:pt x="4421" y="3029"/>
                  </a:lnTo>
                  <a:lnTo>
                    <a:pt x="4421" y="1965"/>
                  </a:lnTo>
                  <a:lnTo>
                    <a:pt x="4361" y="1965"/>
                  </a:lnTo>
                  <a:lnTo>
                    <a:pt x="4481" y="1791"/>
                  </a:lnTo>
                  <a:lnTo>
                    <a:pt x="4602" y="1965"/>
                  </a:lnTo>
                  <a:lnTo>
                    <a:pt x="4542" y="1965"/>
                  </a:lnTo>
                  <a:lnTo>
                    <a:pt x="4542" y="3029"/>
                  </a:lnTo>
                  <a:lnTo>
                    <a:pt x="4537" y="3029"/>
                  </a:lnTo>
                  <a:lnTo>
                    <a:pt x="4537" y="4215"/>
                  </a:lnTo>
                  <a:cubicBezTo>
                    <a:pt x="4537" y="4394"/>
                    <a:pt x="4392" y="4538"/>
                    <a:pt x="4214" y="4538"/>
                  </a:cubicBezTo>
                  <a:lnTo>
                    <a:pt x="323" y="4538"/>
                  </a:lnTo>
                  <a:cubicBezTo>
                    <a:pt x="144" y="4538"/>
                    <a:pt x="0" y="4394"/>
                    <a:pt x="0" y="4215"/>
                  </a:cubicBezTo>
                  <a:lnTo>
                    <a:pt x="0" y="323"/>
                  </a:lnTo>
                  <a:cubicBezTo>
                    <a:pt x="0" y="144"/>
                    <a:pt x="144" y="0"/>
                    <a:pt x="323" y="0"/>
                  </a:cubicBezTo>
                  <a:close/>
                </a:path>
              </a:pathLst>
            </a:custGeom>
            <a:solidFill>
              <a:srgbClr val="D83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7593" y="2340"/>
              <a:ext cx="4602" cy="453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602" h="4538">
                  <a:moveTo>
                    <a:pt x="323" y="0"/>
                  </a:moveTo>
                  <a:lnTo>
                    <a:pt x="4214" y="0"/>
                  </a:lnTo>
                  <a:cubicBezTo>
                    <a:pt x="4392" y="0"/>
                    <a:pt x="4537" y="144"/>
                    <a:pt x="4537" y="323"/>
                  </a:cubicBezTo>
                  <a:lnTo>
                    <a:pt x="4537" y="1509"/>
                  </a:lnTo>
                  <a:lnTo>
                    <a:pt x="4542" y="1509"/>
                  </a:lnTo>
                  <a:lnTo>
                    <a:pt x="4542" y="2573"/>
                  </a:lnTo>
                  <a:lnTo>
                    <a:pt x="4602" y="2573"/>
                  </a:lnTo>
                  <a:lnTo>
                    <a:pt x="4481" y="2747"/>
                  </a:lnTo>
                  <a:lnTo>
                    <a:pt x="4361" y="2573"/>
                  </a:lnTo>
                  <a:lnTo>
                    <a:pt x="4421" y="2573"/>
                  </a:lnTo>
                  <a:lnTo>
                    <a:pt x="4421" y="1509"/>
                  </a:lnTo>
                  <a:lnTo>
                    <a:pt x="4422" y="1509"/>
                  </a:lnTo>
                  <a:lnTo>
                    <a:pt x="4422" y="353"/>
                  </a:lnTo>
                  <a:cubicBezTo>
                    <a:pt x="4422" y="221"/>
                    <a:pt x="4316" y="114"/>
                    <a:pt x="4184" y="114"/>
                  </a:cubicBezTo>
                  <a:lnTo>
                    <a:pt x="353" y="114"/>
                  </a:lnTo>
                  <a:cubicBezTo>
                    <a:pt x="221" y="114"/>
                    <a:pt x="114" y="221"/>
                    <a:pt x="114" y="353"/>
                  </a:cubicBezTo>
                  <a:lnTo>
                    <a:pt x="114" y="4185"/>
                  </a:lnTo>
                  <a:cubicBezTo>
                    <a:pt x="114" y="4317"/>
                    <a:pt x="221" y="4424"/>
                    <a:pt x="353" y="4424"/>
                  </a:cubicBezTo>
                  <a:lnTo>
                    <a:pt x="2889" y="4424"/>
                  </a:lnTo>
                  <a:lnTo>
                    <a:pt x="2889" y="4538"/>
                  </a:lnTo>
                  <a:lnTo>
                    <a:pt x="323" y="4538"/>
                  </a:lnTo>
                  <a:cubicBezTo>
                    <a:pt x="144" y="4538"/>
                    <a:pt x="0" y="4394"/>
                    <a:pt x="0" y="4215"/>
                  </a:cubicBezTo>
                  <a:lnTo>
                    <a:pt x="0" y="323"/>
                  </a:lnTo>
                  <a:cubicBezTo>
                    <a:pt x="0" y="144"/>
                    <a:pt x="144" y="0"/>
                    <a:pt x="323" y="0"/>
                  </a:cubicBezTo>
                  <a:close/>
                </a:path>
              </a:pathLst>
            </a:custGeom>
            <a:solidFill>
              <a:srgbClr val="D83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4557" y="5210"/>
              <a:ext cx="4602" cy="453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602" h="4538">
                  <a:moveTo>
                    <a:pt x="323" y="0"/>
                  </a:moveTo>
                  <a:lnTo>
                    <a:pt x="2889" y="0"/>
                  </a:lnTo>
                  <a:lnTo>
                    <a:pt x="2889" y="114"/>
                  </a:lnTo>
                  <a:lnTo>
                    <a:pt x="353" y="114"/>
                  </a:lnTo>
                  <a:cubicBezTo>
                    <a:pt x="221" y="114"/>
                    <a:pt x="114" y="221"/>
                    <a:pt x="114" y="353"/>
                  </a:cubicBezTo>
                  <a:lnTo>
                    <a:pt x="114" y="4185"/>
                  </a:lnTo>
                  <a:cubicBezTo>
                    <a:pt x="114" y="4317"/>
                    <a:pt x="221" y="4424"/>
                    <a:pt x="353" y="4424"/>
                  </a:cubicBezTo>
                  <a:lnTo>
                    <a:pt x="4184" y="4424"/>
                  </a:lnTo>
                  <a:cubicBezTo>
                    <a:pt x="4316" y="4424"/>
                    <a:pt x="4422" y="4317"/>
                    <a:pt x="4422" y="4185"/>
                  </a:cubicBezTo>
                  <a:lnTo>
                    <a:pt x="4422" y="3029"/>
                  </a:lnTo>
                  <a:lnTo>
                    <a:pt x="4421" y="3029"/>
                  </a:lnTo>
                  <a:lnTo>
                    <a:pt x="4421" y="1965"/>
                  </a:lnTo>
                  <a:lnTo>
                    <a:pt x="4361" y="1965"/>
                  </a:lnTo>
                  <a:lnTo>
                    <a:pt x="4481" y="1791"/>
                  </a:lnTo>
                  <a:lnTo>
                    <a:pt x="4602" y="1965"/>
                  </a:lnTo>
                  <a:lnTo>
                    <a:pt x="4542" y="1965"/>
                  </a:lnTo>
                  <a:lnTo>
                    <a:pt x="4542" y="3029"/>
                  </a:lnTo>
                  <a:lnTo>
                    <a:pt x="4537" y="3029"/>
                  </a:lnTo>
                  <a:lnTo>
                    <a:pt x="4537" y="4215"/>
                  </a:lnTo>
                  <a:cubicBezTo>
                    <a:pt x="4537" y="4394"/>
                    <a:pt x="4392" y="4538"/>
                    <a:pt x="4214" y="4538"/>
                  </a:cubicBezTo>
                  <a:lnTo>
                    <a:pt x="323" y="4538"/>
                  </a:lnTo>
                  <a:cubicBezTo>
                    <a:pt x="144" y="4538"/>
                    <a:pt x="0" y="4394"/>
                    <a:pt x="0" y="4215"/>
                  </a:cubicBezTo>
                  <a:lnTo>
                    <a:pt x="0" y="323"/>
                  </a:lnTo>
                  <a:cubicBezTo>
                    <a:pt x="0" y="144"/>
                    <a:pt x="144" y="0"/>
                    <a:pt x="323" y="0"/>
                  </a:cubicBezTo>
                  <a:close/>
                </a:path>
              </a:pathLst>
            </a:custGeom>
            <a:solidFill>
              <a:srgbClr val="D83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1520" y="2340"/>
              <a:ext cx="4602" cy="4538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602" h="4538">
                  <a:moveTo>
                    <a:pt x="323" y="0"/>
                  </a:moveTo>
                  <a:lnTo>
                    <a:pt x="4214" y="0"/>
                  </a:lnTo>
                  <a:cubicBezTo>
                    <a:pt x="4392" y="0"/>
                    <a:pt x="4537" y="144"/>
                    <a:pt x="4537" y="323"/>
                  </a:cubicBezTo>
                  <a:lnTo>
                    <a:pt x="4537" y="1509"/>
                  </a:lnTo>
                  <a:lnTo>
                    <a:pt x="4542" y="1509"/>
                  </a:lnTo>
                  <a:lnTo>
                    <a:pt x="4542" y="2573"/>
                  </a:lnTo>
                  <a:lnTo>
                    <a:pt x="4602" y="2573"/>
                  </a:lnTo>
                  <a:lnTo>
                    <a:pt x="4481" y="2747"/>
                  </a:lnTo>
                  <a:lnTo>
                    <a:pt x="4361" y="2573"/>
                  </a:lnTo>
                  <a:lnTo>
                    <a:pt x="4421" y="2573"/>
                  </a:lnTo>
                  <a:lnTo>
                    <a:pt x="4421" y="1509"/>
                  </a:lnTo>
                  <a:lnTo>
                    <a:pt x="4422" y="1509"/>
                  </a:lnTo>
                  <a:lnTo>
                    <a:pt x="4422" y="353"/>
                  </a:lnTo>
                  <a:cubicBezTo>
                    <a:pt x="4422" y="221"/>
                    <a:pt x="4316" y="114"/>
                    <a:pt x="4184" y="114"/>
                  </a:cubicBezTo>
                  <a:lnTo>
                    <a:pt x="353" y="114"/>
                  </a:lnTo>
                  <a:cubicBezTo>
                    <a:pt x="221" y="114"/>
                    <a:pt x="114" y="221"/>
                    <a:pt x="114" y="353"/>
                  </a:cubicBezTo>
                  <a:lnTo>
                    <a:pt x="114" y="4185"/>
                  </a:lnTo>
                  <a:cubicBezTo>
                    <a:pt x="114" y="4317"/>
                    <a:pt x="221" y="4424"/>
                    <a:pt x="353" y="4424"/>
                  </a:cubicBezTo>
                  <a:lnTo>
                    <a:pt x="2889" y="4424"/>
                  </a:lnTo>
                  <a:lnTo>
                    <a:pt x="2889" y="4538"/>
                  </a:lnTo>
                  <a:lnTo>
                    <a:pt x="323" y="4538"/>
                  </a:lnTo>
                  <a:cubicBezTo>
                    <a:pt x="144" y="4538"/>
                    <a:pt x="0" y="4394"/>
                    <a:pt x="0" y="4215"/>
                  </a:cubicBezTo>
                  <a:lnTo>
                    <a:pt x="0" y="323"/>
                  </a:lnTo>
                  <a:cubicBezTo>
                    <a:pt x="0" y="144"/>
                    <a:pt x="144" y="0"/>
                    <a:pt x="323" y="0"/>
                  </a:cubicBezTo>
                  <a:close/>
                </a:path>
              </a:pathLst>
            </a:custGeom>
            <a:solidFill>
              <a:srgbClr val="D83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982" y="3016"/>
              <a:ext cx="3678" cy="1923"/>
              <a:chOff x="12992" y="6862"/>
              <a:chExt cx="4364" cy="1923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12992" y="6862"/>
                <a:ext cx="4361" cy="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</a:rPr>
                  <a:t>点击添加标题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12992" y="7507"/>
                <a:ext cx="4364" cy="1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点击此处添加章节的描述内容，言简意赅，字数不超过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30</a:t>
                </a: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字，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20</a:t>
                </a: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号字。</a:t>
                </a: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5020" y="7185"/>
              <a:ext cx="3678" cy="1923"/>
              <a:chOff x="12992" y="6862"/>
              <a:chExt cx="4364" cy="1923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12992" y="6862"/>
                <a:ext cx="4361" cy="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</a:rPr>
                  <a:t>点击添加标题</a:t>
                </a: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12992" y="7507"/>
                <a:ext cx="4364" cy="1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点击此处添加章节的描述内容，言简意赅，字数不超过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30</a:t>
                </a: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字，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20</a:t>
                </a: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号字。</a:t>
                </a: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11092" y="7185"/>
              <a:ext cx="3678" cy="1923"/>
              <a:chOff x="12992" y="6862"/>
              <a:chExt cx="4364" cy="1923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12992" y="6862"/>
                <a:ext cx="4361" cy="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</a:rPr>
                  <a:t>点击添加标题</a:t>
                </a: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12992" y="7507"/>
                <a:ext cx="4364" cy="1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点击此处添加章节的描述内容，言简意赅，字数不超过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30</a:t>
                </a: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字，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20</a:t>
                </a: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号字。</a:t>
                </a: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8039" y="3016"/>
              <a:ext cx="3678" cy="1923"/>
              <a:chOff x="12992" y="6862"/>
              <a:chExt cx="4364" cy="1923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12992" y="6862"/>
                <a:ext cx="4361" cy="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</a:rPr>
                  <a:t>点击添加标题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12992" y="7507"/>
                <a:ext cx="4364" cy="1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点击此处添加章节的描述内容，言简意赅，字数不超过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30</a:t>
                </a: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字，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20</a:t>
                </a: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号字。</a:t>
                </a: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4096" y="3016"/>
              <a:ext cx="3678" cy="1923"/>
              <a:chOff x="12992" y="6862"/>
              <a:chExt cx="4364" cy="1923"/>
            </a:xfrm>
          </p:grpSpPr>
          <p:sp>
            <p:nvSpPr>
              <p:cNvPr id="45" name="文本框 44"/>
              <p:cNvSpPr txBox="1"/>
              <p:nvPr/>
            </p:nvSpPr>
            <p:spPr>
              <a:xfrm>
                <a:off x="12992" y="6862"/>
                <a:ext cx="4361" cy="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</a:rPr>
                  <a:t>点击添加标题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12992" y="7507"/>
                <a:ext cx="4364" cy="1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点击此处添加章节的描述内容，言简意赅，字数不超过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30</a:t>
                </a: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字，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20</a:t>
                </a: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号字。</a:t>
                </a:r>
              </a:p>
            </p:txBody>
          </p:sp>
        </p:grpSp>
        <p:sp>
          <p:nvSpPr>
            <p:cNvPr id="47" name="文本框 46"/>
            <p:cNvSpPr txBox="1"/>
            <p:nvPr/>
          </p:nvSpPr>
          <p:spPr>
            <a:xfrm>
              <a:off x="1982" y="5712"/>
              <a:ext cx="1281" cy="737"/>
            </a:xfrm>
            <a:prstGeom prst="rect">
              <a:avLst/>
            </a:prstGeom>
            <a:solidFill>
              <a:srgbClr val="D83E2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28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5011" y="5712"/>
              <a:ext cx="1281" cy="737"/>
            </a:xfrm>
            <a:prstGeom prst="rect">
              <a:avLst/>
            </a:prstGeom>
            <a:solidFill>
              <a:srgbClr val="D83E2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28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040" y="5712"/>
              <a:ext cx="1281" cy="737"/>
            </a:xfrm>
            <a:prstGeom prst="rect">
              <a:avLst/>
            </a:prstGeom>
            <a:solidFill>
              <a:srgbClr val="D83E2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28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1069" y="5712"/>
              <a:ext cx="1281" cy="737"/>
            </a:xfrm>
            <a:prstGeom prst="rect">
              <a:avLst/>
            </a:prstGeom>
            <a:solidFill>
              <a:srgbClr val="D83E2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28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4098" y="5712"/>
              <a:ext cx="1281" cy="737"/>
            </a:xfrm>
            <a:prstGeom prst="rect">
              <a:avLst/>
            </a:prstGeom>
            <a:solidFill>
              <a:srgbClr val="D83E2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28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05</a:t>
              </a: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6" y="1578600"/>
            <a:ext cx="3878499" cy="3875054"/>
          </a:xfrm>
          <a:prstGeom prst="rect">
            <a:avLst/>
          </a:prstGeom>
        </p:spPr>
      </p:pic>
      <p:sp>
        <p:nvSpPr>
          <p:cNvPr id="13" name="五边形 12"/>
          <p:cNvSpPr/>
          <p:nvPr/>
        </p:nvSpPr>
        <p:spPr>
          <a:xfrm>
            <a:off x="4711235" y="1578654"/>
            <a:ext cx="2311727" cy="524257"/>
          </a:xfrm>
          <a:prstGeom prst="homePlate">
            <a:avLst/>
          </a:prstGeom>
          <a:solidFill>
            <a:srgbClr val="D8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五边形 13"/>
          <p:cNvSpPr/>
          <p:nvPr/>
        </p:nvSpPr>
        <p:spPr>
          <a:xfrm>
            <a:off x="8707214" y="1578653"/>
            <a:ext cx="2311727" cy="524257"/>
          </a:xfrm>
          <a:prstGeom prst="homePlate">
            <a:avLst/>
          </a:prstGeom>
          <a:solidFill>
            <a:srgbClr val="D8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五边形 14"/>
          <p:cNvSpPr/>
          <p:nvPr/>
        </p:nvSpPr>
        <p:spPr>
          <a:xfrm>
            <a:off x="4711235" y="3838824"/>
            <a:ext cx="2311727" cy="524257"/>
          </a:xfrm>
          <a:prstGeom prst="homePlate">
            <a:avLst/>
          </a:prstGeom>
          <a:solidFill>
            <a:srgbClr val="D8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五边形 15"/>
          <p:cNvSpPr/>
          <p:nvPr/>
        </p:nvSpPr>
        <p:spPr>
          <a:xfrm>
            <a:off x="8707214" y="3838823"/>
            <a:ext cx="2311727" cy="524257"/>
          </a:xfrm>
          <a:prstGeom prst="homePlate">
            <a:avLst/>
          </a:prstGeom>
          <a:solidFill>
            <a:srgbClr val="D8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56619" y="1671504"/>
            <a:ext cx="10246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输入标题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9052598" y="1689756"/>
            <a:ext cx="10246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输入标题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5056618" y="3931674"/>
            <a:ext cx="10246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输入标题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9052598" y="3931674"/>
            <a:ext cx="10246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输入标题</a:t>
            </a:r>
          </a:p>
        </p:txBody>
      </p:sp>
      <p:sp>
        <p:nvSpPr>
          <p:cNvPr id="21" name="TextBox 15"/>
          <p:cNvSpPr txBox="1"/>
          <p:nvPr/>
        </p:nvSpPr>
        <p:spPr>
          <a:xfrm>
            <a:off x="4616340" y="2231100"/>
            <a:ext cx="2606206" cy="99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4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单击此处输入你的正文，文字是您思想的提炼，请言简意赅地阐述观点。</a:t>
            </a:r>
            <a:endParaRPr lang="zh-CN" altLang="en-US" sz="1400" dirty="0">
              <a:solidFill>
                <a:srgbClr val="405268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4610893" y="4613334"/>
            <a:ext cx="2580344" cy="99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4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单击此处输入你的正文，文字是您思想的提炼，请言简意赅地阐述观点。</a:t>
            </a:r>
            <a:endParaRPr lang="zh-CN" altLang="en-US" sz="1400" dirty="0">
              <a:solidFill>
                <a:srgbClr val="405268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TextBox 15"/>
          <p:cNvSpPr txBox="1"/>
          <p:nvPr/>
        </p:nvSpPr>
        <p:spPr>
          <a:xfrm>
            <a:off x="8636486" y="2266133"/>
            <a:ext cx="2606205" cy="99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4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单击此处输入你的正文，文字是您思想的提炼，请言简意赅地阐述观点。</a:t>
            </a:r>
            <a:endParaRPr lang="zh-CN" altLang="en-US" sz="1400" dirty="0">
              <a:solidFill>
                <a:srgbClr val="405268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TextBox 15"/>
          <p:cNvSpPr txBox="1"/>
          <p:nvPr/>
        </p:nvSpPr>
        <p:spPr>
          <a:xfrm>
            <a:off x="8706981" y="4613334"/>
            <a:ext cx="2580344" cy="99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4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单击此处输入你的正文，文字是您思想的提炼，请言简意赅地阐述观点。</a:t>
            </a:r>
            <a:endParaRPr lang="zh-CN" altLang="en-US" sz="1400" dirty="0">
              <a:solidFill>
                <a:srgbClr val="405268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955" y="3001451"/>
            <a:ext cx="4377690" cy="205495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82868" y="166794"/>
            <a:ext cx="3119120" cy="460375"/>
            <a:chOff x="359068" y="128694"/>
            <a:chExt cx="3119120" cy="460375"/>
          </a:xfrm>
        </p:grpSpPr>
        <p:sp>
          <p:nvSpPr>
            <p:cNvPr id="5" name="_3"/>
            <p:cNvSpPr txBox="1"/>
            <p:nvPr/>
          </p:nvSpPr>
          <p:spPr>
            <a:xfrm>
              <a:off x="823888" y="128694"/>
              <a:ext cx="265430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57200">
                <a:defRPr/>
              </a:pPr>
              <a:r>
                <a:rPr lang="zh-CN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输入您的标题内容</a:t>
              </a:r>
            </a:p>
          </p:txBody>
        </p:sp>
        <p:sp>
          <p:nvSpPr>
            <p:cNvPr id="6" name="椭圆 5"/>
            <p:cNvSpPr/>
            <p:nvPr/>
          </p:nvSpPr>
          <p:spPr>
            <a:xfrm>
              <a:off x="359068" y="176954"/>
              <a:ext cx="363855" cy="363855"/>
            </a:xfrm>
            <a:prstGeom prst="ellipse">
              <a:avLst/>
            </a:prstGeom>
            <a:solidFill>
              <a:srgbClr val="D83E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 pitchFamily="34" charset="0"/>
                <a:ea typeface="FZHei-B01S" panose="02010601030101010101" pitchFamily="2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扁平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2ppt.com  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1391</Words>
  <Application>Microsoft Office PowerPoint</Application>
  <PresentationFormat>宽屏</PresentationFormat>
  <Paragraphs>164</Paragraphs>
  <Slides>19</Slides>
  <Notes>19</Notes>
  <HiddenSlides>0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FZHei-B01S</vt:lpstr>
      <vt:lpstr>Open Sans</vt:lpstr>
      <vt:lpstr>方正黑体简体</vt:lpstr>
      <vt:lpstr>宋体</vt:lpstr>
      <vt:lpstr>微软雅黑</vt:lpstr>
      <vt:lpstr>Arial</vt:lpstr>
      <vt:lpstr>Calibri</vt:lpstr>
      <vt:lpstr>Times New Roman</vt:lpstr>
      <vt:lpstr>www.2ppt.com</vt:lpstr>
      <vt:lpstr>www.2ppt.com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2018-07-05T09:31:00Z</dcterms:created>
  <dcterms:modified xsi:type="dcterms:W3CDTF">2023-01-10T10:15:32Z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B794B2F59DA84BA981F54745345FB5D5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