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4" r:id="rId3"/>
    <p:sldId id="257" r:id="rId4"/>
    <p:sldId id="272" r:id="rId5"/>
    <p:sldId id="288" r:id="rId6"/>
    <p:sldId id="287" r:id="rId7"/>
    <p:sldId id="286" r:id="rId8"/>
    <p:sldId id="289" r:id="rId9"/>
    <p:sldId id="292" r:id="rId10"/>
    <p:sldId id="285" r:id="rId11"/>
    <p:sldId id="284" r:id="rId12"/>
    <p:sldId id="290" r:id="rId13"/>
    <p:sldId id="283" r:id="rId14"/>
    <p:sldId id="281" r:id="rId15"/>
    <p:sldId id="280" r:id="rId16"/>
  </p:sldIdLst>
  <p:sldSz cx="9144000" cy="6858000" type="screen4x3"/>
  <p:notesSz cx="7559675" cy="10691813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E3E"/>
    <a:srgbClr val="333333"/>
    <a:srgbClr val="36B8D8"/>
    <a:srgbClr val="32A1FE"/>
    <a:srgbClr val="36A2FE"/>
    <a:srgbClr val="FF1355"/>
    <a:srgbClr val="09255F"/>
    <a:srgbClr val="E93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63" autoAdjust="0"/>
  </p:normalViewPr>
  <p:slideViewPr>
    <p:cSldViewPr snapToGrid="0" snapToObjects="1">
      <p:cViewPr>
        <p:scale>
          <a:sx n="107" d="100"/>
          <a:sy n="107" d="100"/>
        </p:scale>
        <p:origin x="-84" y="-108"/>
      </p:cViewPr>
      <p:guideLst>
        <p:guide orient="horz" pos="2144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2066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5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2066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58875" y="881063"/>
            <a:ext cx="5040313" cy="3852862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93725" y="5132388"/>
            <a:ext cx="6372225" cy="4621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78188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281488" y="0"/>
            <a:ext cx="3278187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156825"/>
            <a:ext cx="3278188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281488" y="10156825"/>
            <a:ext cx="3278187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31B230CD-BAD1-4C6C-BD7D-4076AA90B40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solidFill>
                <a:srgbClr val="EEECE1">
                  <a:lumMod val="2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05C0A-5CFE-434B-BD67-7B75697FD89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B53E9-867B-4647-BB27-9DE3DD4649C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F9658-23C1-435B-9C79-8561D586F53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89A6C-3D82-46DC-8F28-DD22D4A9863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05C0A-5CFE-434B-BD67-7B75697FD89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5929F-7699-4963-82C9-E8F44E994F1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DED22-5901-4609-971C-EAE4B1780F12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27F88-CD62-4A24-8FDF-6926290A615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8E8B5-788B-4240-B0D9-2BBAD29EFFC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60709-AA18-4DBB-9D05-007633F63C7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CC663-47B8-4F7C-B2C6-F1BFD359229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FB7ED-9E32-43B9-995A-FA9C64FDB01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0860D90E-04E7-48A4-835A-A93260D20055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/>
        </p:nvSpPr>
        <p:spPr bwMode="auto">
          <a:xfrm>
            <a:off x="3311367" y="1201791"/>
            <a:ext cx="5450889" cy="998538"/>
          </a:xfrm>
          <a:prstGeom prst="rect">
            <a:avLst/>
          </a:prstGeom>
          <a:noFill/>
          <a:ln w="9525" cap="flat" cmpd="sng">
            <a:noFill/>
            <a:bevel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 sz="4400" dirty="0">
                <a:solidFill>
                  <a:srgbClr val="09255F"/>
                </a:solidFill>
              </a:rPr>
              <a:t>Changes in our lives</a:t>
            </a:r>
            <a:endParaRPr lang="zh-CN" altLang="en-US" sz="4800" dirty="0">
              <a:solidFill>
                <a:srgbClr val="09255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01881" y="4709871"/>
            <a:ext cx="3038012" cy="464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2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0308" y="330249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/>
              <a:t>第一课时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Practice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026" y="1009402"/>
            <a:ext cx="7493330" cy="476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31429" y="4073236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 computer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2618" y="4089254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 pen and paper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3091" y="4073236"/>
            <a:ext cx="151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 writer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Presentation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1" y="1389413"/>
            <a:ext cx="3556660" cy="420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60125" y="1845309"/>
            <a:ext cx="3764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photographer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0124" y="3455719"/>
            <a:ext cx="3526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 smtClean="0"/>
              <a:t>Mr</a:t>
            </a:r>
            <a:r>
              <a:rPr lang="en-US" altLang="zh-CN" sz="3600" b="1" dirty="0" smtClean="0"/>
              <a:t> Zhang is a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photographer</a:t>
            </a:r>
            <a:r>
              <a:rPr lang="en-US" altLang="zh-CN" sz="3600" b="1" dirty="0" smtClean="0"/>
              <a:t>.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Presentation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392" y="814388"/>
            <a:ext cx="5935436" cy="285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63190" y="4191990"/>
            <a:ext cx="389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street cleaner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5392" y="5153891"/>
            <a:ext cx="593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 smtClean="0"/>
              <a:t>Mr</a:t>
            </a:r>
            <a:r>
              <a:rPr lang="en-US" altLang="zh-CN" sz="3600" b="1" dirty="0" smtClean="0"/>
              <a:t> Yang is a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street cleaner</a:t>
            </a:r>
            <a:r>
              <a:rPr lang="en-US" altLang="zh-CN" sz="3600" b="1" dirty="0" smtClean="0"/>
              <a:t>.</a:t>
            </a:r>
            <a:endParaRPr lang="zh-CN" altLang="en-US" sz="3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7792" y="966788"/>
            <a:ext cx="5935436" cy="285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6110" y="3931766"/>
            <a:ext cx="1219282" cy="186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Presentation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23836" y="1009402"/>
            <a:ext cx="3298782" cy="283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3512" y="4079545"/>
            <a:ext cx="26193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35138" y="1294410"/>
            <a:ext cx="1757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writer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8878" y="2541319"/>
            <a:ext cx="4227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Ms </a:t>
            </a:r>
            <a:r>
              <a:rPr lang="en-US" altLang="zh-CN" sz="3600" b="1" dirty="0" err="1" smtClean="0"/>
              <a:t>Wen</a:t>
            </a:r>
            <a:r>
              <a:rPr lang="en-US" altLang="zh-CN" sz="3600" b="1" dirty="0" smtClean="0"/>
              <a:t> is a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writer</a:t>
            </a:r>
            <a:r>
              <a:rPr lang="en-US" altLang="zh-CN" sz="3600" dirty="0" smtClean="0"/>
              <a:t>.</a:t>
            </a:r>
            <a:endParaRPr lang="zh-CN" alt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678878" y="4322618"/>
            <a:ext cx="3503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 smtClean="0"/>
              <a:t>Guo</a:t>
            </a:r>
            <a:r>
              <a:rPr lang="en-US" altLang="zh-CN" sz="3600" b="1" dirty="0" smtClean="0"/>
              <a:t> </a:t>
            </a:r>
            <a:r>
              <a:rPr lang="en-US" altLang="zh-CN" sz="3600" b="1" dirty="0" err="1" smtClean="0"/>
              <a:t>Jingmin</a:t>
            </a:r>
            <a:r>
              <a:rPr lang="en-US" altLang="zh-CN" sz="3600" b="1" dirty="0" smtClean="0"/>
              <a:t> is a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writer</a:t>
            </a:r>
            <a:r>
              <a:rPr lang="en-US" altLang="zh-CN" sz="3600" b="1" dirty="0" smtClean="0"/>
              <a:t>, too.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Read and write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9" y="1555668"/>
            <a:ext cx="85205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zh-CN" sz="4000" dirty="0" smtClean="0"/>
              <a:t>1.Ms Wang is a _______                .</a:t>
            </a:r>
          </a:p>
          <a:p>
            <a:pPr marL="342900" indent="-342900"/>
            <a:endParaRPr lang="en-US" altLang="zh-CN" sz="4000" dirty="0" smtClean="0"/>
          </a:p>
          <a:p>
            <a:pPr marL="342900" indent="-342900"/>
            <a:endParaRPr lang="en-US" altLang="zh-CN" sz="4000" dirty="0" smtClean="0"/>
          </a:p>
          <a:p>
            <a:pPr marL="342900" indent="-342900"/>
            <a:r>
              <a:rPr lang="en-US" altLang="zh-CN" sz="4000" dirty="0" smtClean="0"/>
              <a:t>2.Mr Liu is a ____________              .</a:t>
            </a:r>
          </a:p>
          <a:p>
            <a:pPr marL="342900" indent="-342900"/>
            <a:endParaRPr lang="en-US" altLang="zh-CN" sz="4000" dirty="0" smtClean="0"/>
          </a:p>
          <a:p>
            <a:pPr marL="342900" indent="-342900"/>
            <a:endParaRPr lang="en-US" altLang="zh-CN" sz="4000" dirty="0" smtClean="0"/>
          </a:p>
          <a:p>
            <a:pPr marL="342900" indent="-342900"/>
            <a:r>
              <a:rPr lang="en-US" altLang="zh-CN" sz="4000" dirty="0" smtClean="0"/>
              <a:t>3.Miss Brown is a ______              .</a:t>
            </a:r>
            <a:endParaRPr lang="zh-CN" altLang="en-US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91483" y="4702661"/>
            <a:ext cx="1885619" cy="12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1044" y="814388"/>
            <a:ext cx="2218457" cy="154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79872" y="2330069"/>
            <a:ext cx="1597230" cy="188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13217" y="5248987"/>
            <a:ext cx="186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writer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4389" y="1482436"/>
            <a:ext cx="186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cleaner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4045" y="3289465"/>
            <a:ext cx="3359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photographer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Homework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168" y="978845"/>
            <a:ext cx="7005484" cy="500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Warm up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pic>
        <p:nvPicPr>
          <p:cNvPr id="1026" name="Picture 2" descr="C:\Users\Administrator\Desktop\u=2812779060,675002963&amp;fm=21&amp;gp=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063" y="1650670"/>
            <a:ext cx="3143250" cy="3491346"/>
          </a:xfrm>
          <a:prstGeom prst="rect">
            <a:avLst/>
          </a:prstGeom>
          <a:noFill/>
        </p:spPr>
      </p:pic>
      <p:pic>
        <p:nvPicPr>
          <p:cNvPr id="1027" name="Picture 3" descr="C:\Users\Administrator\Desktop\u=2169768966,3610908978&amp;fm=21&amp;gp=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3875" y="1650670"/>
            <a:ext cx="3776353" cy="3336966"/>
          </a:xfrm>
          <a:prstGeom prst="rect">
            <a:avLst/>
          </a:prstGeom>
          <a:noFill/>
        </p:spPr>
      </p:pic>
      <p:sp>
        <p:nvSpPr>
          <p:cNvPr id="5" name="左箭头 4"/>
          <p:cNvSpPr/>
          <p:nvPr/>
        </p:nvSpPr>
        <p:spPr bwMode="auto">
          <a:xfrm>
            <a:off x="3887313" y="3230088"/>
            <a:ext cx="542183" cy="46313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1751" y="814388"/>
            <a:ext cx="7905049" cy="923330"/>
          </a:xfrm>
          <a:prstGeom prst="rect">
            <a:avLst/>
          </a:prstGeom>
          <a:noFill/>
          <a:effectLst>
            <a:outerShdw blurRad="50800" dist="50800" dir="2820000" algn="ctr" rotWithShape="0">
              <a:srgbClr val="000000">
                <a:alpha val="43137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Welcome to our school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8904" y="5142016"/>
            <a:ext cx="1947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Now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7755" y="5294416"/>
            <a:ext cx="2899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In the past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Warm up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5804" y="1590354"/>
            <a:ext cx="847415" cy="167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Administrator\Desktop\新建文件夹\素材\u=154145683,3693858412&amp;fm=21&amp;gp=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503" y="3890665"/>
            <a:ext cx="3143250" cy="209550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4837" y="1862138"/>
            <a:ext cx="2667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C:\Users\Administrator\Desktop\新建文件夹\素材\u=2203824664,3191897354&amp;fm=21&amp;gp=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9512" y="3757613"/>
            <a:ext cx="3362325" cy="2095500"/>
          </a:xfrm>
          <a:prstGeom prst="rect">
            <a:avLst/>
          </a:prstGeom>
          <a:noFill/>
        </p:spPr>
      </p:pic>
      <p:pic>
        <p:nvPicPr>
          <p:cNvPr id="1037" name="Picture 13" descr="C:\Users\Administrator\Desktop\新建文件夹\素材\u=740856781,1161722727&amp;fm=21&amp;gp=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8" y="1662113"/>
            <a:ext cx="3143250" cy="2095500"/>
          </a:xfrm>
          <a:prstGeom prst="rect">
            <a:avLst/>
          </a:prstGeom>
          <a:noFill/>
        </p:spPr>
      </p:pic>
      <p:sp>
        <p:nvSpPr>
          <p:cNvPr id="15" name="矩形 14"/>
          <p:cNvSpPr/>
          <p:nvPr/>
        </p:nvSpPr>
        <p:spPr>
          <a:xfrm>
            <a:off x="1194108" y="2967335"/>
            <a:ext cx="6763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know them?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8874" y="892672"/>
            <a:ext cx="4013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</a:rPr>
              <a:t>In the past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Warm up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pic>
        <p:nvPicPr>
          <p:cNvPr id="5" name="Picture 8" descr="C:\Users\Administrator\Desktop\新建文件夹\素材\u=2147661370,2955873657&amp;fm=21&amp;gp=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431" y="3783219"/>
            <a:ext cx="3124200" cy="20955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9671" y="1377539"/>
            <a:ext cx="2990850" cy="209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Users\Administrator\Desktop\新建文件夹\素材\u=2366803765,2824120675&amp;fm=21&amp;gp=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9121" y="3968399"/>
            <a:ext cx="2990850" cy="2095500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6431" y="1377539"/>
            <a:ext cx="3124200" cy="205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32022" y="608098"/>
            <a:ext cx="2055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</a:rPr>
              <a:t>Now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Listen and write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5508" y="814388"/>
            <a:ext cx="6739995" cy="279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7517" y="3935764"/>
            <a:ext cx="85264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Ms </a:t>
            </a:r>
            <a:r>
              <a:rPr lang="en-US" altLang="zh-CN" sz="3600" b="1" dirty="0" err="1" smtClean="0"/>
              <a:t>Wen</a:t>
            </a:r>
            <a:r>
              <a:rPr lang="en-US" altLang="zh-CN" sz="3600" b="1" dirty="0" smtClean="0"/>
              <a:t> is a writer. In the past, she used _______ and _______ to write her book. Now she uses </a:t>
            </a:r>
            <a:r>
              <a:rPr lang="en-US" altLang="zh-CN" sz="4000" b="1" dirty="0" smtClean="0"/>
              <a:t>__________.</a:t>
            </a:r>
            <a:endParaRPr lang="zh-CN" alt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66306" y="4412439"/>
            <a:ext cx="168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a pen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8815" y="5058770"/>
            <a:ext cx="2935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a computer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9922" y="4412439"/>
            <a:ext cx="168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paper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Listen and write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1268" y="814388"/>
            <a:ext cx="8045532" cy="308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7517" y="3935764"/>
            <a:ext cx="85264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 smtClean="0"/>
              <a:t>Mrs</a:t>
            </a:r>
            <a:r>
              <a:rPr lang="en-US" altLang="zh-CN" sz="3600" b="1" dirty="0" smtClean="0"/>
              <a:t> Hong is a farmer. In the past, she got her crops in ________. Now she uses __________.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6992" y="4405745"/>
            <a:ext cx="2410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by hand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6301" y="5043759"/>
            <a:ext cx="268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a machine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Read and write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961901"/>
            <a:ext cx="8229599" cy="256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3674787"/>
            <a:ext cx="8526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 smtClean="0"/>
              <a:t>Mr</a:t>
            </a:r>
            <a:r>
              <a:rPr lang="en-US" altLang="zh-CN" sz="3600" b="1" dirty="0" smtClean="0"/>
              <a:t> Zhang is a photographer. In the past, he used _____ to take photos. Now he uses ________________. He can see his photos right away. </a:t>
            </a:r>
            <a:endParaRPr lang="zh-CN" alt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44564" y="4833257"/>
            <a:ext cx="420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a digital camera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09513" y="4186926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film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Read and write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997527"/>
            <a:ext cx="8229600" cy="255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3752603"/>
            <a:ext cx="8526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 smtClean="0"/>
              <a:t>Mr</a:t>
            </a:r>
            <a:r>
              <a:rPr lang="en-US" altLang="zh-CN" sz="3600" b="1" dirty="0" smtClean="0"/>
              <a:t> Yang is a street cleaner. In the past, he swept the streets with __________ .</a:t>
            </a:r>
          </a:p>
          <a:p>
            <a:r>
              <a:rPr lang="en-US" altLang="zh-CN" sz="3600" b="1" dirty="0" smtClean="0"/>
              <a:t>Now he drives _________________. It can clean the streets in a short time.  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75167" y="4215740"/>
            <a:ext cx="2303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a broom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6978" y="4862071"/>
            <a:ext cx="3800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a street sweeper  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Correct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9037" y="1316613"/>
            <a:ext cx="80692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1.In the past, she          a pen and paper to write her books.</a:t>
            </a:r>
          </a:p>
          <a:p>
            <a:endParaRPr lang="en-US" altLang="zh-CN" sz="3200" b="1" dirty="0" smtClean="0"/>
          </a:p>
          <a:p>
            <a:r>
              <a:rPr lang="en-US" altLang="zh-CN" sz="3200" b="1" dirty="0" smtClean="0"/>
              <a:t>2.In the past, she          her crops in by hand.</a:t>
            </a:r>
          </a:p>
          <a:p>
            <a:endParaRPr lang="en-US" altLang="zh-CN" sz="3200" b="1" dirty="0" smtClean="0"/>
          </a:p>
          <a:p>
            <a:r>
              <a:rPr lang="en-US" altLang="zh-CN" sz="3200" b="1" dirty="0" smtClean="0"/>
              <a:t>3. Now he           a digital camera.</a:t>
            </a:r>
          </a:p>
          <a:p>
            <a:endParaRPr lang="en-US" altLang="zh-CN" sz="3200" b="1" dirty="0" smtClean="0"/>
          </a:p>
          <a:p>
            <a:r>
              <a:rPr lang="en-US" altLang="zh-CN" sz="3200" b="1" dirty="0" smtClean="0"/>
              <a:t>4.          he swept the streets with a broom.</a:t>
            </a:r>
            <a:endParaRPr lang="zh-CN" alt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8972" y="2793584"/>
            <a:ext cx="1413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got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7097" y="1316613"/>
            <a:ext cx="1413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used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8972" y="1316613"/>
            <a:ext cx="1413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uses</a:t>
            </a:r>
            <a:endParaRPr lang="zh-CN" alt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88972" y="2793584"/>
            <a:ext cx="1096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gets</a:t>
            </a:r>
            <a:endParaRPr lang="zh-CN" alt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35184" y="4200981"/>
            <a:ext cx="1413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uses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5184" y="4200981"/>
            <a:ext cx="118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used</a:t>
            </a:r>
            <a:endParaRPr lang="zh-CN" alt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4697" y="4929687"/>
            <a:ext cx="2396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In the past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8369" y="5222075"/>
            <a:ext cx="1413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Now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1 - 副本</Template>
  <TotalTime>0</TotalTime>
  <Words>287</Words>
  <Application>Microsoft Office PowerPoint</Application>
  <PresentationFormat>全屏显示(4:3)</PresentationFormat>
  <Paragraphs>72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宋体</vt:lpstr>
      <vt:lpstr>微软雅黑</vt:lpstr>
      <vt:lpstr>Arial</vt:lpstr>
      <vt:lpstr>Calibri</vt:lpstr>
      <vt:lpstr>WWW.2PPT.COM
</vt:lpstr>
      <vt:lpstr>PowerPoint 演示文稿</vt:lpstr>
      <vt:lpstr>Warm up</vt:lpstr>
      <vt:lpstr>Warm up</vt:lpstr>
      <vt:lpstr>Warm up</vt:lpstr>
      <vt:lpstr>Listen and write</vt:lpstr>
      <vt:lpstr>Listen and write</vt:lpstr>
      <vt:lpstr>Read and write</vt:lpstr>
      <vt:lpstr>Read and write</vt:lpstr>
      <vt:lpstr>Correct</vt:lpstr>
      <vt:lpstr>Practice</vt:lpstr>
      <vt:lpstr>Presentation</vt:lpstr>
      <vt:lpstr>Presentation</vt:lpstr>
      <vt:lpstr>Presentation</vt:lpstr>
      <vt:lpstr>Read and write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2015-03-29T11:12:00Z</dcterms:created>
  <dcterms:modified xsi:type="dcterms:W3CDTF">2023-01-16T15:30:20Z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BBCA8D82A2824B24B58044E731926CDE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