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p3" ContentType="audio/unknown"/>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8" r:id="rId2"/>
    <p:sldId id="310" r:id="rId3"/>
    <p:sldId id="311" r:id="rId4"/>
    <p:sldId id="280" r:id="rId5"/>
    <p:sldId id="320" r:id="rId6"/>
    <p:sldId id="259" r:id="rId7"/>
    <p:sldId id="268" r:id="rId8"/>
    <p:sldId id="288" r:id="rId9"/>
    <p:sldId id="287" r:id="rId10"/>
    <p:sldId id="289" r:id="rId11"/>
    <p:sldId id="317" r:id="rId12"/>
    <p:sldId id="290" r:id="rId13"/>
    <p:sldId id="291" r:id="rId14"/>
    <p:sldId id="292" r:id="rId15"/>
    <p:sldId id="293" r:id="rId16"/>
    <p:sldId id="294" r:id="rId17"/>
    <p:sldId id="295" r:id="rId18"/>
    <p:sldId id="316" r:id="rId19"/>
    <p:sldId id="261" r:id="rId20"/>
    <p:sldId id="296" r:id="rId21"/>
    <p:sldId id="297" r:id="rId22"/>
    <p:sldId id="298" r:id="rId23"/>
    <p:sldId id="299" r:id="rId24"/>
    <p:sldId id="300" r:id="rId25"/>
    <p:sldId id="314" r:id="rId26"/>
    <p:sldId id="282" r:id="rId27"/>
    <p:sldId id="303" r:id="rId28"/>
    <p:sldId id="304" r:id="rId29"/>
    <p:sldId id="305" r:id="rId30"/>
    <p:sldId id="306" r:id="rId31"/>
    <p:sldId id="318" r:id="rId3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FFFFFF"/>
    <a:srgbClr val="B2B2B2"/>
    <a:srgbClr val="DDDDDD"/>
    <a:srgbClr val="808080"/>
    <a:srgbClr val="4B6C7C"/>
    <a:srgbClr val="7B9F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590" autoAdjust="0"/>
  </p:normalViewPr>
  <p:slideViewPr>
    <p:cSldViewPr>
      <p:cViewPr>
        <p:scale>
          <a:sx n="75" d="100"/>
          <a:sy n="75" d="100"/>
        </p:scale>
        <p:origin x="-2910" y="-1134"/>
      </p:cViewPr>
      <p:guideLst>
        <p:guide orient="horz" pos="1620"/>
        <p:guide pos="248"/>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vl1pPr>
          </a:lstStyle>
          <a:p>
            <a:pPr>
              <a:defRPr/>
            </a:pPr>
            <a:fld id="{68C0887E-0C47-4A76-AD80-10D16889E05C}" type="datetime1">
              <a:rPr lang="zh-CN" altLang="en-US"/>
              <a:pPr>
                <a:defRPr/>
              </a:pPr>
              <a:t>2017/7/6</a:t>
            </a:fld>
            <a:endParaRPr lang="zh-CN" altLang="en-US"/>
          </a:p>
        </p:txBody>
      </p:sp>
      <p:sp>
        <p:nvSpPr>
          <p:cNvPr id="2662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662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0" eaLnBrk="0" hangingPunct="0">
              <a:spcBef>
                <a:spcPct val="30000"/>
              </a:spcBef>
            </a:pPr>
            <a:r>
              <a:rPr lang="zh-CN" sz="1200"/>
              <a:t>单击此处编辑母版文本样式</a:t>
            </a:r>
          </a:p>
          <a:p>
            <a:pPr defTabSz="0" eaLnBrk="0" hangingPunct="0">
              <a:spcBef>
                <a:spcPct val="30000"/>
              </a:spcBef>
            </a:pPr>
            <a:r>
              <a:rPr lang="zh-CN" sz="1200"/>
              <a:t>第二级</a:t>
            </a:r>
          </a:p>
          <a:p>
            <a:pPr defTabSz="0" eaLnBrk="0" hangingPunct="0">
              <a:spcBef>
                <a:spcPct val="30000"/>
              </a:spcBef>
            </a:pPr>
            <a:r>
              <a:rPr lang="zh-CN" sz="1200"/>
              <a:t>第三级</a:t>
            </a:r>
          </a:p>
          <a:p>
            <a:pPr defTabSz="0" eaLnBrk="0" hangingPunct="0">
              <a:spcBef>
                <a:spcPct val="30000"/>
              </a:spcBef>
            </a:pPr>
            <a:r>
              <a:rPr lang="zh-CN" sz="1200"/>
              <a:t>第四级</a:t>
            </a:r>
          </a:p>
          <a:p>
            <a:pPr defTabSz="0" eaLnBrk="0" hangingPunct="0">
              <a:spcBef>
                <a:spcPct val="30000"/>
              </a:spcBef>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lvl1pPr>
          </a:lstStyle>
          <a:p>
            <a:pPr>
              <a:defRPr/>
            </a:pPr>
            <a:fld id="{E43FA0FB-062D-4EE5-9595-21CA248E9DF9}" type="slidenum">
              <a:rPr lang="zh-CN" altLang="en-US"/>
              <a:pPr>
                <a:defRPr/>
              </a:pPr>
              <a:t>‹#›</a:t>
            </a:fld>
            <a:endParaRPr lang="zh-CN" altLang="en-US"/>
          </a:p>
        </p:txBody>
      </p:sp>
    </p:spTree>
    <p:extLst>
      <p:ext uri="{BB962C8B-B14F-4D97-AF65-F5344CB8AC3E}">
        <p14:creationId xmlns:p14="http://schemas.microsoft.com/office/powerpoint/2010/main" xmlns="" val="3155637089"/>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此图下面有清晰原图</a:t>
            </a:r>
            <a:endParaRPr lang="zh-CN" altLang="en-US" dirty="0"/>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a:t>
            </a:fld>
            <a:endParaRPr lang="zh-CN" altLang="en-US"/>
          </a:p>
        </p:txBody>
      </p:sp>
    </p:spTree>
    <p:extLst>
      <p:ext uri="{BB962C8B-B14F-4D97-AF65-F5344CB8AC3E}">
        <p14:creationId xmlns:p14="http://schemas.microsoft.com/office/powerpoint/2010/main" xmlns="" val="219105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11</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12</a:t>
            </a:fld>
            <a:endParaRPr lang="zh-CN" altLang="en-US"/>
          </a:p>
        </p:txBody>
      </p:sp>
    </p:spTree>
    <p:extLst>
      <p:ext uri="{BB962C8B-B14F-4D97-AF65-F5344CB8AC3E}">
        <p14:creationId xmlns:p14="http://schemas.microsoft.com/office/powerpoint/2010/main" xmlns="" val="413622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13</a:t>
            </a:fld>
            <a:endParaRPr lang="zh-CN" altLang="en-US"/>
          </a:p>
        </p:txBody>
      </p:sp>
    </p:spTree>
    <p:extLst>
      <p:ext uri="{BB962C8B-B14F-4D97-AF65-F5344CB8AC3E}">
        <p14:creationId xmlns:p14="http://schemas.microsoft.com/office/powerpoint/2010/main" xmlns="" val="46726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14</a:t>
            </a:fld>
            <a:endParaRPr lang="zh-CN" altLang="en-US"/>
          </a:p>
        </p:txBody>
      </p:sp>
    </p:spTree>
    <p:extLst>
      <p:ext uri="{BB962C8B-B14F-4D97-AF65-F5344CB8AC3E}">
        <p14:creationId xmlns:p14="http://schemas.microsoft.com/office/powerpoint/2010/main" xmlns="" val="90410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15</a:t>
            </a:fld>
            <a:endParaRPr lang="zh-CN" altLang="en-US"/>
          </a:p>
        </p:txBody>
      </p:sp>
    </p:spTree>
    <p:extLst>
      <p:ext uri="{BB962C8B-B14F-4D97-AF65-F5344CB8AC3E}">
        <p14:creationId xmlns:p14="http://schemas.microsoft.com/office/powerpoint/2010/main" xmlns="" val="344642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16</a:t>
            </a:fld>
            <a:endParaRPr lang="zh-CN" altLang="en-US"/>
          </a:p>
        </p:txBody>
      </p:sp>
    </p:spTree>
    <p:extLst>
      <p:ext uri="{BB962C8B-B14F-4D97-AF65-F5344CB8AC3E}">
        <p14:creationId xmlns:p14="http://schemas.microsoft.com/office/powerpoint/2010/main" xmlns="" val="182309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17</a:t>
            </a:fld>
            <a:endParaRPr lang="zh-CN" altLang="en-US"/>
          </a:p>
        </p:txBody>
      </p:sp>
    </p:spTree>
    <p:extLst>
      <p:ext uri="{BB962C8B-B14F-4D97-AF65-F5344CB8AC3E}">
        <p14:creationId xmlns:p14="http://schemas.microsoft.com/office/powerpoint/2010/main" xmlns="" val="59528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18</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19</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20</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3</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21</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22</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23</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24</a:t>
            </a:fld>
            <a:endParaRPr lang="zh-CN" altLang="en-US"/>
          </a:p>
        </p:txBody>
      </p:sp>
    </p:spTree>
    <p:extLst>
      <p:ext uri="{BB962C8B-B14F-4D97-AF65-F5344CB8AC3E}">
        <p14:creationId xmlns:p14="http://schemas.microsoft.com/office/powerpoint/2010/main" xmlns="" val="406066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AE9D709-CA1A-4F02-A563-653E0396CA72}" type="slidenum">
              <a:rPr lang="zh-CN" altLang="en-US" smtClean="0"/>
              <a:pPr/>
              <a:t>25</a:t>
            </a:fld>
            <a:endParaRPr lang="zh-CN" altLang="en-US"/>
          </a:p>
        </p:txBody>
      </p:sp>
    </p:spTree>
    <p:extLst>
      <p:ext uri="{BB962C8B-B14F-4D97-AF65-F5344CB8AC3E}">
        <p14:creationId xmlns:p14="http://schemas.microsoft.com/office/powerpoint/2010/main" xmlns="" val="351083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26</a:t>
            </a:fld>
            <a:endParaRPr lang="zh-CN" altLang="en-US"/>
          </a:p>
        </p:txBody>
      </p:sp>
    </p:spTree>
    <p:extLst>
      <p:ext uri="{BB962C8B-B14F-4D97-AF65-F5344CB8AC3E}">
        <p14:creationId xmlns:p14="http://schemas.microsoft.com/office/powerpoint/2010/main" xmlns="" val="65277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27</a:t>
            </a:fld>
            <a:endParaRPr lang="zh-CN" altLang="en-US"/>
          </a:p>
        </p:txBody>
      </p:sp>
    </p:spTree>
    <p:extLst>
      <p:ext uri="{BB962C8B-B14F-4D97-AF65-F5344CB8AC3E}">
        <p14:creationId xmlns:p14="http://schemas.microsoft.com/office/powerpoint/2010/main" xmlns="" val="2496283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28</a:t>
            </a:fld>
            <a:endParaRPr lang="zh-CN" altLang="en-US"/>
          </a:p>
        </p:txBody>
      </p:sp>
    </p:spTree>
    <p:extLst>
      <p:ext uri="{BB962C8B-B14F-4D97-AF65-F5344CB8AC3E}">
        <p14:creationId xmlns:p14="http://schemas.microsoft.com/office/powerpoint/2010/main" xmlns="" val="1810608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29</a:t>
            </a:fld>
            <a:endParaRPr lang="zh-CN" altLang="en-US"/>
          </a:p>
        </p:txBody>
      </p:sp>
    </p:spTree>
    <p:extLst>
      <p:ext uri="{BB962C8B-B14F-4D97-AF65-F5344CB8AC3E}">
        <p14:creationId xmlns:p14="http://schemas.microsoft.com/office/powerpoint/2010/main" xmlns="" val="315781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30</a:t>
            </a:fld>
            <a:endParaRPr lang="zh-CN" altLang="en-US"/>
          </a:p>
        </p:txBody>
      </p:sp>
    </p:spTree>
    <p:extLst>
      <p:ext uri="{BB962C8B-B14F-4D97-AF65-F5344CB8AC3E}">
        <p14:creationId xmlns:p14="http://schemas.microsoft.com/office/powerpoint/2010/main" xmlns="" val="37489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4</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5</a:t>
            </a:fld>
            <a:endParaRPr lang="zh-CN" altLang="en-US"/>
          </a:p>
        </p:txBody>
      </p:sp>
    </p:spTree>
    <p:extLst>
      <p:ext uri="{BB962C8B-B14F-4D97-AF65-F5344CB8AC3E}">
        <p14:creationId xmlns:p14="http://schemas.microsoft.com/office/powerpoint/2010/main" xmlns="" val="54617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6</a:t>
            </a:fld>
            <a:endParaRPr lang="zh-CN" altLang="en-US"/>
          </a:p>
        </p:txBody>
      </p:sp>
    </p:spTree>
    <p:extLst>
      <p:ext uri="{BB962C8B-B14F-4D97-AF65-F5344CB8AC3E}">
        <p14:creationId xmlns:p14="http://schemas.microsoft.com/office/powerpoint/2010/main" xmlns="" val="89651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7</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8</a:t>
            </a:fld>
            <a:endParaRPr lang="zh-CN" altLang="en-US"/>
          </a:p>
        </p:txBody>
      </p:sp>
    </p:spTree>
    <p:extLst>
      <p:ext uri="{BB962C8B-B14F-4D97-AF65-F5344CB8AC3E}">
        <p14:creationId xmlns:p14="http://schemas.microsoft.com/office/powerpoint/2010/main" xmlns="" val="113893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9</a:t>
            </a:fld>
            <a:endParaRPr lang="zh-CN" altLang="en-US"/>
          </a:p>
        </p:txBody>
      </p:sp>
    </p:spTree>
    <p:extLst>
      <p:ext uri="{BB962C8B-B14F-4D97-AF65-F5344CB8AC3E}">
        <p14:creationId xmlns:p14="http://schemas.microsoft.com/office/powerpoint/2010/main" xmlns="" val="159044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8C0887E-0C47-4A76-AD80-10D16889E05C}" type="datetime1">
              <a:rPr lang="zh-CN" altLang="en-US" smtClean="0"/>
              <a:pPr>
                <a:defRPr/>
              </a:pPr>
              <a:t>2017/7/6</a:t>
            </a:fld>
            <a:endParaRPr lang="zh-CN" altLang="en-US"/>
          </a:p>
        </p:txBody>
      </p:sp>
      <p:sp>
        <p:nvSpPr>
          <p:cNvPr id="5" name="灯片编号占位符 4"/>
          <p:cNvSpPr>
            <a:spLocks noGrp="1"/>
          </p:cNvSpPr>
          <p:nvPr>
            <p:ph type="sldNum" sz="quarter" idx="11"/>
          </p:nvPr>
        </p:nvSpPr>
        <p:spPr/>
        <p:txBody>
          <a:bodyPr/>
          <a:lstStyle/>
          <a:p>
            <a:pPr>
              <a:defRPr/>
            </a:pPr>
            <a:fld id="{E43FA0FB-062D-4EE5-9595-21CA248E9DF9}" type="slidenum">
              <a:rPr lang="zh-CN" altLang="en-US" smtClean="0"/>
              <a:pPr>
                <a:defRPr/>
              </a:pPr>
              <a:t>10</a:t>
            </a:fld>
            <a:endParaRPr lang="zh-CN" altLang="en-US"/>
          </a:p>
        </p:txBody>
      </p:sp>
    </p:spTree>
    <p:extLst>
      <p:ext uri="{BB962C8B-B14F-4D97-AF65-F5344CB8AC3E}">
        <p14:creationId xmlns:p14="http://schemas.microsoft.com/office/powerpoint/2010/main" xmlns="" val="279658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9555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4CFE36A-BEA3-49DC-8920-B331B0B8A4A0}"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5E71900-10A2-4CC6-8A82-1659C4480C15}"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0081755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6"/>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8EF9A0E-0CEA-43E7-8B86-59572903A151}"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A652254-8BDF-4A93-A208-09DAC843249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9620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DE32087-838D-4429-83AB-2E1F4409349E}"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203D631-D2CD-4FAD-AB9E-5AEA4DBFE3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531245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9"/>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AB19EAE6-5377-4F0D-9814-5EFF129B073E}" type="datetime1">
              <a:rPr lang="zh-CN" altLang="en-US"/>
              <a:pPr>
                <a:defRPr/>
              </a:pPr>
              <a:t>2017/7/6</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9EF074B-634E-4C52-8761-11137A3287C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42074758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572840B-EF4B-40BC-873F-0A54A2CE6A32}"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8C3D435-07EB-4D42-94DC-92B9899F14A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795765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38A1E78-6CBC-4E35-8C89-07C14C9573D4}" type="datetime1">
              <a:rPr lang="zh-CN" altLang="en-US"/>
              <a:pPr>
                <a:defRPr/>
              </a:pPr>
              <a:t>2017/7/6</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5E13BFA1-024A-4B3D-B1E0-7749AF98450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1967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0CEBBE61-26FF-4395-832A-E95D5FDF6C5E}" type="datetime1">
              <a:rPr lang="zh-CN" altLang="en-US"/>
              <a:pPr>
                <a:defRPr/>
              </a:pPr>
              <a:t>2017/7/6</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83E6FDA3-AE60-4917-B6F1-89605C50991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09178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20B72D3-EC96-456F-8E5E-CCB09DC57EBE}" type="datetime1">
              <a:rPr lang="zh-CN" altLang="en-US"/>
              <a:pPr>
                <a:defRPr/>
              </a:pPr>
              <a:t>2017/7/6</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A413C203-39FE-4516-ACB0-2962BB31C32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1965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25EB20-4D70-4B6F-93CD-93651CA65640}"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8CE2AC4-E7EF-4174-B109-E010042060B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5513619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Verdana" pitchFamily="34" charset="0"/>
            </a:endParaRPr>
          </a:p>
        </p:txBody>
      </p:sp>
      <p:sp>
        <p:nvSpPr>
          <p:cNvPr id="4" name="文本占位符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AE24ED2-D83F-4E02-AADE-232297DACC7B}" type="datetime1">
              <a:rPr lang="zh-CN" altLang="en-US"/>
              <a:pPr>
                <a:defRPr/>
              </a:pPr>
              <a:t>2017/7/6</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2CE83A35-9D59-4D7D-BC6C-139A8717A7D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663044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Verdana"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Verdana" pitchFamily="34" charset="0"/>
              </a:rPr>
              <a:t>单击此处编辑母版文本样式</a:t>
            </a:r>
          </a:p>
          <a:p>
            <a:pPr lvl="1"/>
            <a:r>
              <a:rPr lang="zh-CN" smtClean="0">
                <a:sym typeface="Verdana" pitchFamily="34" charset="0"/>
              </a:rPr>
              <a:t>第二级</a:t>
            </a:r>
          </a:p>
          <a:p>
            <a:pPr lvl="2"/>
            <a:r>
              <a:rPr lang="zh-CN" smtClean="0">
                <a:sym typeface="Verdana" pitchFamily="34" charset="0"/>
              </a:rPr>
              <a:t>第三级</a:t>
            </a:r>
          </a:p>
          <a:p>
            <a:pPr lvl="3"/>
            <a:r>
              <a:rPr lang="zh-CN" smtClean="0">
                <a:sym typeface="Verdana" pitchFamily="34" charset="0"/>
              </a:rPr>
              <a:t>第四级</a:t>
            </a:r>
          </a:p>
          <a:p>
            <a:pPr lvl="4"/>
            <a:r>
              <a:rPr lang="zh-CN" smtClean="0">
                <a:sym typeface="Verdana"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2600A9ED-B137-4EEB-9FB7-9B1F816D7FFC}" type="datetime1">
              <a:rPr lang="zh-CN" altLang="en-US"/>
              <a:pPr>
                <a:defRPr/>
              </a:pPr>
              <a:t>2017/7/6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0D42F8F-D216-40C0-BD59-4B503B35F0B1}"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Verdana" pitchFamily="34" charset="0"/>
        </a:defRPr>
      </a:lvl1pPr>
      <a:lvl2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2pPr>
      <a:lvl3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3pPr>
      <a:lvl4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4pPr>
      <a:lvl5pPr marL="914400" indent="-914400" algn="ctr" rtl="0" eaLnBrk="0" fontAlgn="base" hangingPunct="0">
        <a:spcBef>
          <a:spcPct val="0"/>
        </a:spcBef>
        <a:spcAft>
          <a:spcPct val="0"/>
        </a:spcAft>
        <a:defRPr sz="4400">
          <a:solidFill>
            <a:schemeClr val="tx1"/>
          </a:solidFill>
          <a:latin typeface="Verdana" pitchFamily="34" charset="0"/>
          <a:ea typeface="微软雅黑" pitchFamily="34" charset="-122"/>
          <a:sym typeface="Verdana" pitchFamily="34" charset="0"/>
        </a:defRPr>
      </a:lvl5pPr>
      <a:lvl6pPr marL="13716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6pPr>
      <a:lvl7pPr marL="18288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7pPr>
      <a:lvl8pPr marL="22860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8pPr>
      <a:lvl9pPr marL="2743200" indent="-914400" algn="ctr" rtl="0" fontAlgn="base">
        <a:spcBef>
          <a:spcPct val="0"/>
        </a:spcBef>
        <a:spcAft>
          <a:spcPct val="0"/>
        </a:spcAft>
        <a:defRPr sz="4400">
          <a:solidFill>
            <a:schemeClr val="tx1"/>
          </a:solidFill>
          <a:latin typeface="Verdana" pitchFamily="34" charset="0"/>
          <a:ea typeface="微软雅黑" pitchFamily="34" charset="-122"/>
          <a:sym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Verdana"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Verdana"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Verdana"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Verdana"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Verdana"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liangliangtuwen.tmall.com/"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smtClean="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年终总结汇报及新年计划</a:t>
            </a:r>
            <a:endPar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endParaRPr>
          </a:p>
        </p:txBody>
      </p:sp>
      <p:pic>
        <p:nvPicPr>
          <p:cNvPr id="9" name="克罗地亚狂想曲.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321767" y="-881745"/>
            <a:ext cx="609600" cy="609600"/>
          </a:xfrm>
          <a:prstGeom prst="rect">
            <a:avLst/>
          </a:prstGeom>
        </p:spPr>
      </p:pic>
      <p:pic>
        <p:nvPicPr>
          <p:cNvPr id="10"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6293831"/>
      </p:ext>
    </p:extLst>
  </p:cSld>
  <p:clrMapOvr>
    <a:masterClrMapping/>
  </p:clrMapOvr>
  <mc:AlternateContent xmlns:mc="http://schemas.openxmlformats.org/markup-compatibility/2006">
    <mc:Choice xmlns:p14="http://schemas.microsoft.com/office/powerpoint/2010/main" xmlns="" Requires="p14">
      <p:transition spd="slow" p14:dur="4000" advClick="0" advTm="11000">
        <p14:vortex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250"/>
                                        <p:tgtEl>
                                          <p:spTgt spid="4"/>
                                        </p:tgtEl>
                                      </p:cBhvr>
                                    </p:animEffect>
                                    <p:anim calcmode="lin" valueType="num">
                                      <p:cBhvr>
                                        <p:cTn id="10" dur="1250" fill="hold"/>
                                        <p:tgtEl>
                                          <p:spTgt spid="4"/>
                                        </p:tgtEl>
                                        <p:attrNameLst>
                                          <p:attrName>ppt_x</p:attrName>
                                        </p:attrNameLst>
                                      </p:cBhvr>
                                      <p:tavLst>
                                        <p:tav tm="0">
                                          <p:val>
                                            <p:strVal val="#ppt_x"/>
                                          </p:val>
                                        </p:tav>
                                        <p:tav tm="100000">
                                          <p:val>
                                            <p:strVal val="#ppt_x"/>
                                          </p:val>
                                        </p:tav>
                                      </p:tavLst>
                                    </p:anim>
                                    <p:anim calcmode="lin" valueType="num">
                                      <p:cBhvr>
                                        <p:cTn id="11" dur="1250" fill="hold"/>
                                        <p:tgtEl>
                                          <p:spTgt spid="4"/>
                                        </p:tgtEl>
                                        <p:attrNameLst>
                                          <p:attrName>ppt_y</p:attrName>
                                        </p:attrNameLst>
                                      </p:cBhvr>
                                      <p:tavLst>
                                        <p:tav tm="0">
                                          <p:val>
                                            <p:strVal val="#ppt_y+.1"/>
                                          </p:val>
                                        </p:tav>
                                        <p:tav tm="100000">
                                          <p:val>
                                            <p:strVal val="#ppt_y"/>
                                          </p:val>
                                        </p:tav>
                                      </p:tavLst>
                                    </p:anim>
                                  </p:childTnLst>
                                </p:cTn>
                              </p:par>
                              <p:par>
                                <p:cTn id="12" presetID="16" presetClass="entr" presetSubtype="37"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3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decel="52000" fill="hold"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decel="52000" fill="hold" nodeType="withEffect">
                                  <p:stCondLst>
                                    <p:cond delay="75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xit" presetSubtype="8" decel="38000" fill="hold" nodeType="withEffect">
                                  <p:stCondLst>
                                    <p:cond delay="1500"/>
                                  </p:stCondLst>
                                  <p:childTnLst>
                                    <p:anim calcmode="lin" valueType="num">
                                      <p:cBhvr additive="base">
                                        <p:cTn id="38" dur="500"/>
                                        <p:tgtEl>
                                          <p:spTgt spid="11"/>
                                        </p:tgtEl>
                                        <p:attrNameLst>
                                          <p:attrName>ppt_x</p:attrName>
                                        </p:attrNameLst>
                                      </p:cBhvr>
                                      <p:tavLst>
                                        <p:tav tm="0">
                                          <p:val>
                                            <p:strVal val="ppt_x"/>
                                          </p:val>
                                        </p:tav>
                                        <p:tav tm="100000">
                                          <p:val>
                                            <p:strVal val="0-ppt_w/2"/>
                                          </p:val>
                                        </p:tav>
                                      </p:tavLst>
                                    </p:anim>
                                    <p:anim calcmode="lin" valueType="num">
                                      <p:cBhvr additive="base">
                                        <p:cTn id="39" dur="500"/>
                                        <p:tgtEl>
                                          <p:spTgt spid="11"/>
                                        </p:tgtEl>
                                        <p:attrNameLst>
                                          <p:attrName>ppt_y</p:attrName>
                                        </p:attrNameLst>
                                      </p:cBhvr>
                                      <p:tavLst>
                                        <p:tav tm="0">
                                          <p:val>
                                            <p:strVal val="ppt_y"/>
                                          </p:val>
                                        </p:tav>
                                        <p:tav tm="100000">
                                          <p:val>
                                            <p:strVal val="ppt_y"/>
                                          </p:val>
                                        </p:tav>
                                      </p:tavLst>
                                    </p:anim>
                                    <p:set>
                                      <p:cBhvr>
                                        <p:cTn id="40" dur="1" fill="hold">
                                          <p:stCondLst>
                                            <p:cond delay="499"/>
                                          </p:stCondLst>
                                        </p:cTn>
                                        <p:tgtEl>
                                          <p:spTgt spid="11"/>
                                        </p:tgtEl>
                                        <p:attrNameLst>
                                          <p:attrName>style.visibility</p:attrName>
                                        </p:attrNameLst>
                                      </p:cBhvr>
                                      <p:to>
                                        <p:strVal val="hidden"/>
                                      </p:to>
                                    </p:set>
                                  </p:childTnLst>
                                </p:cTn>
                              </p:par>
                              <p:par>
                                <p:cTn id="41" presetID="2" presetClass="exit" presetSubtype="2" decel="38000" fill="hold" nodeType="withEffect">
                                  <p:stCondLst>
                                    <p:cond delay="1500"/>
                                  </p:stCondLst>
                                  <p:childTnLst>
                                    <p:anim calcmode="lin" valueType="num">
                                      <p:cBhvr additive="base">
                                        <p:cTn id="42" dur="500"/>
                                        <p:tgtEl>
                                          <p:spTgt spid="10"/>
                                        </p:tgtEl>
                                        <p:attrNameLst>
                                          <p:attrName>ppt_x</p:attrName>
                                        </p:attrNameLst>
                                      </p:cBhvr>
                                      <p:tavLst>
                                        <p:tav tm="0">
                                          <p:val>
                                            <p:strVal val="ppt_x"/>
                                          </p:val>
                                        </p:tav>
                                        <p:tav tm="100000">
                                          <p:val>
                                            <p:strVal val="1+ppt_w/2"/>
                                          </p:val>
                                        </p:tav>
                                      </p:tavLst>
                                    </p:anim>
                                    <p:anim calcmode="lin" valueType="num">
                                      <p:cBhvr additive="base">
                                        <p:cTn id="43" dur="500"/>
                                        <p:tgtEl>
                                          <p:spTgt spid="10"/>
                                        </p:tgtEl>
                                        <p:attrNameLst>
                                          <p:attrName>ppt_y</p:attrName>
                                        </p:attrNameLst>
                                      </p:cBhvr>
                                      <p:tavLst>
                                        <p:tav tm="0">
                                          <p:val>
                                            <p:strVal val="ppt_y"/>
                                          </p:val>
                                        </p:tav>
                                        <p:tav tm="100000">
                                          <p:val>
                                            <p:strVal val="ppt_y"/>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numSld="999">
                <p:cTn id="45" repeatCount="indefinite" fill="remove" display="0">
                  <p:stCondLst>
                    <p:cond delay="indefinite"/>
                  </p:stCondLst>
                  <p:endCondLst>
                    <p:cond evt="onStopAudio" delay="0">
                      <p:tgtEl>
                        <p:sldTgt/>
                      </p:tgtEl>
                    </p:cond>
                  </p:endCondLst>
                </p:cTn>
                <p:tgtEl>
                  <p:spTgt spid="9"/>
                </p:tgtEl>
              </p:cMediaNode>
            </p:video>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其他工作</a:t>
              </a:r>
              <a:endParaRPr lang="zh-CN" altLang="en-US" sz="1400" b="1" dirty="0">
                <a:solidFill>
                  <a:srgbClr val="DDDDDD"/>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DDDDDD"/>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rgbClr val="DDDDDD"/>
                  </a:solidFill>
                  <a:latin typeface="微软雅黑"/>
                  <a:ea typeface="微软雅黑"/>
                  <a:sym typeface="微软雅黑" pitchFamily="34" charset="-122"/>
                </a:rPr>
                <a:t>日常工作</a:t>
              </a:r>
              <a:endParaRPr lang="zh-CN" altLang="en-US" sz="1400" b="1" dirty="0">
                <a:solidFill>
                  <a:srgbClr val="DDDDDD"/>
                </a:solidFill>
                <a:latin typeface="微软雅黑"/>
                <a:ea typeface="微软雅黑"/>
              </a:endParaRPr>
            </a:p>
          </p:txBody>
        </p:sp>
      </p:grpSp>
      <p:sp>
        <p:nvSpPr>
          <p:cNvPr id="2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椭圆 3"/>
          <p:cNvSpPr>
            <a:spLocks noChangeArrowheads="1"/>
          </p:cNvSpPr>
          <p:nvPr/>
        </p:nvSpPr>
        <p:spPr bwMode="auto">
          <a:xfrm>
            <a:off x="1599702" y="2036111"/>
            <a:ext cx="1932568" cy="1933127"/>
          </a:xfrm>
          <a:prstGeom prst="ellipse">
            <a:avLst/>
          </a:prstGeom>
          <a:solidFill>
            <a:srgbClr val="C00000"/>
          </a:solidFill>
          <a:ln>
            <a:noFill/>
          </a:ln>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2" name="椭圆 4"/>
          <p:cNvSpPr>
            <a:spLocks noChangeArrowheads="1"/>
          </p:cNvSpPr>
          <p:nvPr/>
        </p:nvSpPr>
        <p:spPr bwMode="auto">
          <a:xfrm>
            <a:off x="1406921" y="1844465"/>
            <a:ext cx="2318130" cy="2318801"/>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5" name="椭圆 5"/>
          <p:cNvSpPr>
            <a:spLocks noChangeArrowheads="1"/>
          </p:cNvSpPr>
          <p:nvPr/>
        </p:nvSpPr>
        <p:spPr bwMode="auto">
          <a:xfrm>
            <a:off x="1245080" y="1681386"/>
            <a:ext cx="2641812" cy="2642576"/>
          </a:xfrm>
          <a:prstGeom prst="ellipse">
            <a:avLst/>
          </a:prstGeom>
          <a:noFill/>
          <a:ln w="25400" cap="flat" cmpd="sng">
            <a:solidFill>
              <a:schemeClr val="accent3">
                <a:lumMod val="65000"/>
              </a:schemeClr>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accent2"/>
              </a:solidFill>
              <a:latin typeface="宋体" pitchFamily="2" charset="-122"/>
              <a:sym typeface="宋体" pitchFamily="2" charset="-122"/>
            </a:endParaRPr>
          </a:p>
        </p:txBody>
      </p:sp>
      <p:sp>
        <p:nvSpPr>
          <p:cNvPr id="26" name="椭圆 10"/>
          <p:cNvSpPr>
            <a:spLocks noChangeArrowheads="1"/>
          </p:cNvSpPr>
          <p:nvPr/>
        </p:nvSpPr>
        <p:spPr bwMode="auto">
          <a:xfrm>
            <a:off x="7600656" y="1275906"/>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7" name="椭圆 11"/>
          <p:cNvSpPr>
            <a:spLocks noChangeArrowheads="1"/>
          </p:cNvSpPr>
          <p:nvPr/>
        </p:nvSpPr>
        <p:spPr bwMode="auto">
          <a:xfrm>
            <a:off x="7600656" y="2199692"/>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8" name="椭圆 12"/>
          <p:cNvSpPr>
            <a:spLocks noChangeArrowheads="1"/>
          </p:cNvSpPr>
          <p:nvPr/>
        </p:nvSpPr>
        <p:spPr bwMode="auto">
          <a:xfrm>
            <a:off x="7600656" y="3063588"/>
            <a:ext cx="587863" cy="588033"/>
          </a:xfrm>
          <a:prstGeom prst="ellipse">
            <a:avLst/>
          </a:prstGeom>
          <a:solidFill>
            <a:schemeClr val="bg1">
              <a:lumMod val="75000"/>
            </a:schemeClr>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29" name="椭圆 13"/>
          <p:cNvSpPr>
            <a:spLocks noChangeArrowheads="1"/>
          </p:cNvSpPr>
          <p:nvPr/>
        </p:nvSpPr>
        <p:spPr bwMode="auto">
          <a:xfrm>
            <a:off x="7600656" y="3927483"/>
            <a:ext cx="587863" cy="588033"/>
          </a:xfrm>
          <a:prstGeom prst="ellipse">
            <a:avLst/>
          </a:prstGeom>
          <a:solidFill>
            <a:srgbClr val="C0000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30"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1" name="Group 32"/>
          <p:cNvGrpSpPr>
            <a:grpSpLocks/>
          </p:cNvGrpSpPr>
          <p:nvPr/>
        </p:nvGrpSpPr>
        <p:grpSpPr bwMode="auto">
          <a:xfrm>
            <a:off x="7795817" y="1405655"/>
            <a:ext cx="197541" cy="358295"/>
            <a:chOff x="0" y="0"/>
            <a:chExt cx="409575" cy="742950"/>
          </a:xfrm>
          <a:solidFill>
            <a:schemeClr val="accent3"/>
          </a:solidFill>
        </p:grpSpPr>
        <p:sp>
          <p:nvSpPr>
            <p:cNvPr id="3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34"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accent3"/>
          </a:solidFill>
          <a:ln>
            <a:noFill/>
          </a:ln>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35" name="Group 36"/>
          <p:cNvGrpSpPr>
            <a:grpSpLocks/>
          </p:cNvGrpSpPr>
          <p:nvPr/>
        </p:nvGrpSpPr>
        <p:grpSpPr bwMode="auto">
          <a:xfrm>
            <a:off x="7723227" y="2362769"/>
            <a:ext cx="357002" cy="333298"/>
            <a:chOff x="0" y="0"/>
            <a:chExt cx="739775" cy="690562"/>
          </a:xfrm>
          <a:solidFill>
            <a:schemeClr val="accent3"/>
          </a:solidFill>
        </p:grpSpPr>
        <p:sp>
          <p:nvSpPr>
            <p:cNvPr id="3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2"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3"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7"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8"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59"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60"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61" name="矩形 60"/>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请在此处输入您的文本或者复制您的文本粘贴到此处，请在此处输入您的文本或者复制</a:t>
            </a:r>
            <a:endParaRPr lang="zh-CN" altLang="en-US" b="1" dirty="0">
              <a:solidFill>
                <a:schemeClr val="bg1">
                  <a:lumMod val="50000"/>
                </a:schemeClr>
              </a:solidFill>
              <a:latin typeface="+mn-ea"/>
              <a:ea typeface="+mn-ea"/>
            </a:endParaRPr>
          </a:p>
        </p:txBody>
      </p:sp>
      <p:sp>
        <p:nvSpPr>
          <p:cNvPr id="62" name="矩形 61"/>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3" name="矩形 62"/>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4" name="矩形 63"/>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r"/>
            <a:r>
              <a:rPr lang="zh-CN" altLang="en-US" sz="1200" b="1" dirty="0">
                <a:solidFill>
                  <a:schemeClr val="bg1">
                    <a:lumMod val="50000"/>
                  </a:schemeClr>
                </a:solidFill>
                <a:latin typeface="+mn-ea"/>
                <a:ea typeface="+mn-ea"/>
              </a:rPr>
              <a:t>在此处输入您的文本或者复制您的文本粘贴到此处，请在此处输入您的文本或者复制</a:t>
            </a:r>
          </a:p>
        </p:txBody>
      </p:sp>
      <p:sp>
        <p:nvSpPr>
          <p:cNvPr id="65" name="TextBox 64"/>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accent2"/>
                </a:solidFill>
                <a:latin typeface="微软雅黑" panose="020B0503020204020204" pitchFamily="34" charset="-122"/>
                <a:ea typeface="微软雅黑" panose="020B0503020204020204" pitchFamily="34" charset="-122"/>
              </a:rPr>
              <a:t>输入</a:t>
            </a:r>
            <a:endParaRPr lang="en-US" altLang="zh-CN" sz="3300" dirty="0">
              <a:solidFill>
                <a:schemeClr val="accent2"/>
              </a:solidFill>
              <a:latin typeface="微软雅黑" panose="020B0503020204020204" pitchFamily="34" charset="-122"/>
              <a:ea typeface="微软雅黑" panose="020B0503020204020204" pitchFamily="34" charset="-122"/>
            </a:endParaRPr>
          </a:p>
          <a:p>
            <a:pPr algn="ctr"/>
            <a:r>
              <a:rPr lang="zh-CN" altLang="en-US" sz="3300" dirty="0">
                <a:solidFill>
                  <a:schemeClr val="accent2"/>
                </a:solidFill>
                <a:latin typeface="微软雅黑" panose="020B0503020204020204" pitchFamily="34" charset="-122"/>
                <a:ea typeface="微软雅黑" panose="020B0503020204020204" pitchFamily="34" charset="-122"/>
              </a:rPr>
              <a:t>标题</a:t>
            </a:r>
          </a:p>
        </p:txBody>
      </p:sp>
      <p:grpSp>
        <p:nvGrpSpPr>
          <p:cNvPr id="66" name="组合 65"/>
          <p:cNvGrpSpPr/>
          <p:nvPr/>
        </p:nvGrpSpPr>
        <p:grpSpPr>
          <a:xfrm>
            <a:off x="811918" y="1220722"/>
            <a:ext cx="3524795" cy="3456775"/>
            <a:chOff x="1083121" y="1628006"/>
            <a:chExt cx="4702175" cy="4610100"/>
          </a:xfrm>
        </p:grpSpPr>
        <p:sp>
          <p:nvSpPr>
            <p:cNvPr id="67" name="椭圆 6"/>
            <p:cNvSpPr>
              <a:spLocks noChangeArrowheads="1"/>
            </p:cNvSpPr>
            <p:nvPr/>
          </p:nvSpPr>
          <p:spPr bwMode="auto">
            <a:xfrm>
              <a:off x="1083121" y="3318693"/>
              <a:ext cx="1373188"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8" name="椭圆 7"/>
            <p:cNvSpPr>
              <a:spLocks noChangeArrowheads="1"/>
            </p:cNvSpPr>
            <p:nvPr/>
          </p:nvSpPr>
          <p:spPr bwMode="auto">
            <a:xfrm>
              <a:off x="2737296" y="1628006"/>
              <a:ext cx="1373188" cy="1373187"/>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69" name="椭圆 8"/>
            <p:cNvSpPr>
              <a:spLocks noChangeArrowheads="1"/>
            </p:cNvSpPr>
            <p:nvPr/>
          </p:nvSpPr>
          <p:spPr bwMode="auto">
            <a:xfrm>
              <a:off x="4410521" y="3318693"/>
              <a:ext cx="1374775" cy="1373188"/>
            </a:xfrm>
            <a:prstGeom prst="ellipse">
              <a:avLst/>
            </a:prstGeom>
            <a:solidFill>
              <a:schemeClr val="accent2">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0" name="椭圆 9"/>
            <p:cNvSpPr>
              <a:spLocks noChangeArrowheads="1"/>
            </p:cNvSpPr>
            <p:nvPr/>
          </p:nvSpPr>
          <p:spPr bwMode="auto">
            <a:xfrm>
              <a:off x="2772221" y="4864918"/>
              <a:ext cx="1373188" cy="1373188"/>
            </a:xfrm>
            <a:prstGeom prst="ellipse">
              <a:avLst/>
            </a:prstGeom>
            <a:solidFill>
              <a:schemeClr val="bg1">
                <a:lumMod val="50000"/>
              </a:schemeClr>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accent2"/>
                </a:solidFill>
                <a:latin typeface="宋体" pitchFamily="2" charset="-122"/>
                <a:sym typeface="宋体" pitchFamily="2" charset="-122"/>
              </a:endParaRPr>
            </a:p>
          </p:txBody>
        </p:sp>
        <p:sp>
          <p:nvSpPr>
            <p:cNvPr id="71" name="矩形 70"/>
            <p:cNvSpPr>
              <a:spLocks noChangeArrowheads="1"/>
            </p:cNvSpPr>
            <p:nvPr/>
          </p:nvSpPr>
          <p:spPr bwMode="auto">
            <a:xfrm>
              <a:off x="1330453"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2" name="矩形 71"/>
            <p:cNvSpPr>
              <a:spLocks noChangeArrowheads="1"/>
            </p:cNvSpPr>
            <p:nvPr/>
          </p:nvSpPr>
          <p:spPr bwMode="auto">
            <a:xfrm>
              <a:off x="4666797" y="357381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3" name="矩形 72"/>
            <p:cNvSpPr>
              <a:spLocks noChangeArrowheads="1"/>
            </p:cNvSpPr>
            <p:nvPr/>
          </p:nvSpPr>
          <p:spPr bwMode="auto">
            <a:xfrm>
              <a:off x="3020897" y="1917626"/>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sp>
          <p:nvSpPr>
            <p:cNvPr id="74" name="矩形 73"/>
            <p:cNvSpPr>
              <a:spLocks noChangeArrowheads="1"/>
            </p:cNvSpPr>
            <p:nvPr/>
          </p:nvSpPr>
          <p:spPr bwMode="auto">
            <a:xfrm>
              <a:off x="3020896" y="5182180"/>
              <a:ext cx="862224" cy="861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输入</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spTree>
    <p:extLst>
      <p:ext uri="{BB962C8B-B14F-4D97-AF65-F5344CB8AC3E}">
        <p14:creationId xmlns:p14="http://schemas.microsoft.com/office/powerpoint/2010/main" xmlns="" val="354742698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ppt_w</p:attrName>
                                        </p:attrNameLst>
                                      </p:cBhvr>
                                      <p:tavLst>
                                        <p:tav tm="0">
                                          <p:val>
                                            <p:fltVal val="0"/>
                                          </p:val>
                                        </p:tav>
                                        <p:tav tm="100000">
                                          <p:val>
                                            <p:strVal val="#ppt_w"/>
                                          </p:val>
                                        </p:tav>
                                      </p:tavLst>
                                    </p:anim>
                                    <p:anim calcmode="lin" valueType="num">
                                      <p:cBhvr>
                                        <p:cTn id="34" dur="500" fill="hold"/>
                                        <p:tgtEl>
                                          <p:spTgt spid="65"/>
                                        </p:tgtEl>
                                        <p:attrNameLst>
                                          <p:attrName>ppt_h</p:attrName>
                                        </p:attrNameLst>
                                      </p:cBhvr>
                                      <p:tavLst>
                                        <p:tav tm="0">
                                          <p:val>
                                            <p:fltVal val="0"/>
                                          </p:val>
                                        </p:tav>
                                        <p:tav tm="100000">
                                          <p:val>
                                            <p:strVal val="#ppt_h"/>
                                          </p:val>
                                        </p:tav>
                                      </p:tavLst>
                                    </p:anim>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1000" fill="hold"/>
                                        <p:tgtEl>
                                          <p:spTgt spid="66"/>
                                        </p:tgtEl>
                                        <p:attrNameLst>
                                          <p:attrName>ppt_w</p:attrName>
                                        </p:attrNameLst>
                                      </p:cBhvr>
                                      <p:tavLst>
                                        <p:tav tm="0">
                                          <p:val>
                                            <p:fltVal val="0"/>
                                          </p:val>
                                        </p:tav>
                                        <p:tav tm="100000">
                                          <p:val>
                                            <p:strVal val="#ppt_w"/>
                                          </p:val>
                                        </p:tav>
                                      </p:tavLst>
                                    </p:anim>
                                    <p:anim calcmode="lin" valueType="num">
                                      <p:cBhvr>
                                        <p:cTn id="55" dur="1000" fill="hold"/>
                                        <p:tgtEl>
                                          <p:spTgt spid="66"/>
                                        </p:tgtEl>
                                        <p:attrNameLst>
                                          <p:attrName>ppt_h</p:attrName>
                                        </p:attrNameLst>
                                      </p:cBhvr>
                                      <p:tavLst>
                                        <p:tav tm="0">
                                          <p:val>
                                            <p:fltVal val="0"/>
                                          </p:val>
                                        </p:tav>
                                        <p:tav tm="100000">
                                          <p:val>
                                            <p:strVal val="#ppt_h"/>
                                          </p:val>
                                        </p:tav>
                                      </p:tavLst>
                                    </p:anim>
                                    <p:animEffect transition="in" filter="fade">
                                      <p:cBhvr>
                                        <p:cTn id="56" dur="10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1+#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anim calcmode="lin" valueType="num">
                                      <p:cBhvr>
                                        <p:cTn id="96" dur="500" fill="hold"/>
                                        <p:tgtEl>
                                          <p:spTgt spid="61"/>
                                        </p:tgtEl>
                                        <p:attrNameLst>
                                          <p:attrName>ppt_x</p:attrName>
                                        </p:attrNameLst>
                                      </p:cBhvr>
                                      <p:tavLst>
                                        <p:tav tm="0">
                                          <p:val>
                                            <p:strVal val="#ppt_x"/>
                                          </p:val>
                                        </p:tav>
                                        <p:tav tm="100000">
                                          <p:val>
                                            <p:strVal val="#ppt_x"/>
                                          </p:val>
                                        </p:tav>
                                      </p:tavLst>
                                    </p:anim>
                                    <p:anim calcmode="lin" valueType="num">
                                      <p:cBhvr>
                                        <p:cTn id="97" dur="500" fill="hold"/>
                                        <p:tgtEl>
                                          <p:spTgt spid="6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anim calcmode="lin" valueType="num">
                                      <p:cBhvr>
                                        <p:cTn id="106" dur="500" fill="hold"/>
                                        <p:tgtEl>
                                          <p:spTgt spid="63"/>
                                        </p:tgtEl>
                                        <p:attrNameLst>
                                          <p:attrName>ppt_x</p:attrName>
                                        </p:attrNameLst>
                                      </p:cBhvr>
                                      <p:tavLst>
                                        <p:tav tm="0">
                                          <p:val>
                                            <p:strVal val="#ppt_x"/>
                                          </p:val>
                                        </p:tav>
                                        <p:tav tm="100000">
                                          <p:val>
                                            <p:strVal val="#ppt_x"/>
                                          </p:val>
                                        </p:tav>
                                      </p:tavLst>
                                    </p:anim>
                                    <p:anim calcmode="lin" valueType="num">
                                      <p:cBhvr>
                                        <p:cTn id="107" dur="500" fill="hold"/>
                                        <p:tgtEl>
                                          <p:spTgt spid="6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anim calcmode="lin" valueType="num">
                                      <p:cBhvr>
                                        <p:cTn id="111" dur="500" fill="hold"/>
                                        <p:tgtEl>
                                          <p:spTgt spid="64"/>
                                        </p:tgtEl>
                                        <p:attrNameLst>
                                          <p:attrName>ppt_x</p:attrName>
                                        </p:attrNameLst>
                                      </p:cBhvr>
                                      <p:tavLst>
                                        <p:tav tm="0">
                                          <p:val>
                                            <p:strVal val="#ppt_x"/>
                                          </p:val>
                                        </p:tav>
                                        <p:tav tm="100000">
                                          <p:val>
                                            <p:strVal val="#ppt_x"/>
                                          </p:val>
                                        </p:tav>
                                      </p:tavLst>
                                    </p:anim>
                                    <p:anim calcmode="lin" valueType="num">
                                      <p:cBhvr>
                                        <p:cTn id="11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4" grpId="0" animBg="1"/>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（二）工作成绩</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02</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173135842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91" name="组合 90"/>
          <p:cNvGrpSpPr>
            <a:grpSpLocks/>
          </p:cNvGrpSpPr>
          <p:nvPr/>
        </p:nvGrpSpPr>
        <p:grpSpPr bwMode="auto">
          <a:xfrm>
            <a:off x="2046288" y="1172951"/>
            <a:ext cx="2971800" cy="2862263"/>
            <a:chOff x="2728913" y="1465263"/>
            <a:chExt cx="3960812" cy="3816350"/>
          </a:xfrm>
        </p:grpSpPr>
        <p:sp>
          <p:nvSpPr>
            <p:cNvPr id="92" name="等腰三角形 91"/>
            <p:cNvSpPr/>
            <p:nvPr/>
          </p:nvSpPr>
          <p:spPr>
            <a:xfrm>
              <a:off x="4296734" y="1465263"/>
              <a:ext cx="825169" cy="7217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3" name="梯形 92"/>
            <p:cNvSpPr/>
            <p:nvPr/>
          </p:nvSpPr>
          <p:spPr>
            <a:xfrm>
              <a:off x="3774127" y="2498196"/>
              <a:ext cx="1870383" cy="719667"/>
            </a:xfrm>
            <a:prstGeom prst="trapezoid">
              <a:avLst>
                <a:gd name="adj" fmla="val 543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4" name="梯形 93"/>
            <p:cNvSpPr/>
            <p:nvPr/>
          </p:nvSpPr>
          <p:spPr>
            <a:xfrm>
              <a:off x="3251519" y="3531129"/>
              <a:ext cx="2915598" cy="719667"/>
            </a:xfrm>
            <a:prstGeom prst="trapezoid">
              <a:avLst>
                <a:gd name="adj" fmla="val 543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95" name="梯形 94"/>
            <p:cNvSpPr/>
            <p:nvPr/>
          </p:nvSpPr>
          <p:spPr>
            <a:xfrm>
              <a:off x="2728913" y="4561946"/>
              <a:ext cx="3960812" cy="719667"/>
            </a:xfrm>
            <a:prstGeom prst="trapezoid">
              <a:avLst>
                <a:gd name="adj" fmla="val 543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96" name="组合 95"/>
          <p:cNvGrpSpPr>
            <a:grpSpLocks/>
          </p:cNvGrpSpPr>
          <p:nvPr/>
        </p:nvGrpSpPr>
        <p:grpSpPr bwMode="auto">
          <a:xfrm>
            <a:off x="4127500" y="1436476"/>
            <a:ext cx="3719513" cy="2611438"/>
            <a:chOff x="5502275" y="1816100"/>
            <a:chExt cx="4960940" cy="3482183"/>
          </a:xfrm>
        </p:grpSpPr>
        <p:cxnSp>
          <p:nvCxnSpPr>
            <p:cNvPr id="97" name="直接连接符 96"/>
            <p:cNvCxnSpPr/>
            <p:nvPr/>
          </p:nvCxnSpPr>
          <p:spPr>
            <a:xfrm>
              <a:off x="5502275" y="2186546"/>
              <a:ext cx="3599486" cy="0"/>
            </a:xfrm>
            <a:prstGeom prst="line">
              <a:avLst/>
            </a:prstGeom>
            <a:ln w="12700">
              <a:solidFill>
                <a:schemeClr val="bg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文本框 21"/>
            <p:cNvSpPr txBox="1">
              <a:spLocks noChangeArrowheads="1"/>
            </p:cNvSpPr>
            <p:nvPr/>
          </p:nvSpPr>
          <p:spPr bwMode="auto">
            <a:xfrm>
              <a:off x="7301708" y="1816100"/>
              <a:ext cx="185181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99" name="直接连接符 98"/>
            <p:cNvCxnSpPr/>
            <p:nvPr/>
          </p:nvCxnSpPr>
          <p:spPr>
            <a:xfrm>
              <a:off x="5934213" y="3217440"/>
              <a:ext cx="3599486" cy="0"/>
            </a:xfrm>
            <a:prstGeom prst="line">
              <a:avLst/>
            </a:prstGeom>
            <a:ln w="12700">
              <a:solidFill>
                <a:schemeClr val="tx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本框 27"/>
            <p:cNvSpPr txBox="1">
              <a:spLocks noChangeArrowheads="1"/>
            </p:cNvSpPr>
            <p:nvPr/>
          </p:nvSpPr>
          <p:spPr bwMode="auto">
            <a:xfrm>
              <a:off x="7874000" y="2843213"/>
              <a:ext cx="17176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1" name="直接连接符 100"/>
            <p:cNvCxnSpPr/>
            <p:nvPr/>
          </p:nvCxnSpPr>
          <p:spPr>
            <a:xfrm>
              <a:off x="6366152" y="4231402"/>
              <a:ext cx="3599486" cy="0"/>
            </a:xfrm>
            <a:prstGeom prst="line">
              <a:avLst/>
            </a:prstGeom>
            <a:ln w="12700">
              <a:solidFill>
                <a:schemeClr val="bg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文本框 29"/>
            <p:cNvSpPr txBox="1">
              <a:spLocks noChangeArrowheads="1"/>
            </p:cNvSpPr>
            <p:nvPr/>
          </p:nvSpPr>
          <p:spPr bwMode="auto">
            <a:xfrm>
              <a:off x="8227617" y="3875089"/>
              <a:ext cx="18149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cxnSp>
          <p:nvCxnSpPr>
            <p:cNvPr id="103" name="直接连接符 102"/>
            <p:cNvCxnSpPr/>
            <p:nvPr/>
          </p:nvCxnSpPr>
          <p:spPr>
            <a:xfrm>
              <a:off x="6817147" y="5264414"/>
              <a:ext cx="3599486" cy="0"/>
            </a:xfrm>
            <a:prstGeom prst="line">
              <a:avLst/>
            </a:prstGeom>
            <a:ln w="12700">
              <a:solidFill>
                <a:schemeClr val="tx2"/>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本框 31"/>
            <p:cNvSpPr txBox="1">
              <a:spLocks noChangeArrowheads="1"/>
            </p:cNvSpPr>
            <p:nvPr/>
          </p:nvSpPr>
          <p:spPr bwMode="auto">
            <a:xfrm>
              <a:off x="8732839" y="4887914"/>
              <a:ext cx="173037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105" name="组合 104"/>
          <p:cNvGrpSpPr>
            <a:grpSpLocks/>
          </p:cNvGrpSpPr>
          <p:nvPr/>
        </p:nvGrpSpPr>
        <p:grpSpPr bwMode="auto">
          <a:xfrm>
            <a:off x="1155700" y="1161839"/>
            <a:ext cx="2265363" cy="2640012"/>
            <a:chOff x="1541465" y="1449388"/>
            <a:chExt cx="3019425" cy="3520281"/>
          </a:xfrm>
        </p:grpSpPr>
        <p:sp>
          <p:nvSpPr>
            <p:cNvPr id="106" name="文本框 32"/>
            <p:cNvSpPr txBox="1">
              <a:spLocks noChangeArrowheads="1"/>
            </p:cNvSpPr>
            <p:nvPr/>
          </p:nvSpPr>
          <p:spPr bwMode="auto">
            <a:xfrm>
              <a:off x="3251203" y="1449388"/>
              <a:ext cx="13096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7" name="文本框 33"/>
            <p:cNvSpPr txBox="1">
              <a:spLocks noChangeArrowheads="1"/>
            </p:cNvSpPr>
            <p:nvPr/>
          </p:nvSpPr>
          <p:spPr bwMode="auto">
            <a:xfrm>
              <a:off x="2578103" y="2505075"/>
              <a:ext cx="138588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8" name="文本框 34"/>
            <p:cNvSpPr txBox="1">
              <a:spLocks noChangeArrowheads="1"/>
            </p:cNvSpPr>
            <p:nvPr/>
          </p:nvSpPr>
          <p:spPr bwMode="auto">
            <a:xfrm>
              <a:off x="2059783" y="3532188"/>
              <a:ext cx="135492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sp>
          <p:nvSpPr>
            <p:cNvPr id="109" name="文本框 35"/>
            <p:cNvSpPr txBox="1">
              <a:spLocks noChangeArrowheads="1"/>
            </p:cNvSpPr>
            <p:nvPr/>
          </p:nvSpPr>
          <p:spPr bwMode="auto">
            <a:xfrm>
              <a:off x="1541465" y="4559300"/>
              <a:ext cx="121125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a:t>
              </a:r>
            </a:p>
          </p:txBody>
        </p:sp>
      </p:grpSp>
      <p:sp>
        <p:nvSpPr>
          <p:cNvPr id="33"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856677153"/>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1000"/>
                                        <p:tgtEl>
                                          <p:spTgt spid="91"/>
                                        </p:tgtEl>
                                      </p:cBhvr>
                                    </p:animEffect>
                                    <p:anim calcmode="lin" valueType="num">
                                      <p:cBhvr>
                                        <p:cTn id="26" dur="1000" fill="hold"/>
                                        <p:tgtEl>
                                          <p:spTgt spid="91"/>
                                        </p:tgtEl>
                                        <p:attrNameLst>
                                          <p:attrName>ppt_x</p:attrName>
                                        </p:attrNameLst>
                                      </p:cBhvr>
                                      <p:tavLst>
                                        <p:tav tm="0">
                                          <p:val>
                                            <p:strVal val="#ppt_x"/>
                                          </p:val>
                                        </p:tav>
                                        <p:tav tm="100000">
                                          <p:val>
                                            <p:strVal val="#ppt_x"/>
                                          </p:val>
                                        </p:tav>
                                      </p:tavLst>
                                    </p:anim>
                                    <p:anim calcmode="lin" valueType="num">
                                      <p:cBhvr>
                                        <p:cTn id="27" dur="1000" fill="hold"/>
                                        <p:tgtEl>
                                          <p:spTgt spid="9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1+#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1000"/>
                                        <p:tgtEl>
                                          <p:spTgt spid="105"/>
                                        </p:tgtEl>
                                      </p:cBhvr>
                                    </p:animEffect>
                                    <p:anim calcmode="lin" valueType="num">
                                      <p:cBhvr>
                                        <p:cTn id="37" dur="1000" fill="hold"/>
                                        <p:tgtEl>
                                          <p:spTgt spid="105"/>
                                        </p:tgtEl>
                                        <p:attrNameLst>
                                          <p:attrName>ppt_x</p:attrName>
                                        </p:attrNameLst>
                                      </p:cBhvr>
                                      <p:tavLst>
                                        <p:tav tm="0">
                                          <p:val>
                                            <p:strVal val="#ppt_x"/>
                                          </p:val>
                                        </p:tav>
                                        <p:tav tm="100000">
                                          <p:val>
                                            <p:strVal val="#ppt_x"/>
                                          </p:val>
                                        </p:tav>
                                      </p:tavLst>
                                    </p:anim>
                                    <p:anim calcmode="lin" valueType="num">
                                      <p:cBhvr>
                                        <p:cTn id="3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963613" y="1203325"/>
            <a:ext cx="644525" cy="2925921"/>
            <a:chOff x="964401" y="1203598"/>
            <a:chExt cx="643736" cy="2925944"/>
          </a:xfrm>
        </p:grpSpPr>
        <p:sp>
          <p:nvSpPr>
            <p:cNvPr id="38" name="TextBox 37"/>
            <p:cNvSpPr txBox="1"/>
            <p:nvPr/>
          </p:nvSpPr>
          <p:spPr bwMode="auto">
            <a:xfrm>
              <a:off x="1078647" y="3883319"/>
              <a:ext cx="450212"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0%</a:t>
              </a:r>
              <a:endParaRPr lang="zh-CN" altLang="en-US" sz="1000" spc="300" dirty="0">
                <a:solidFill>
                  <a:srgbClr val="000000"/>
                </a:solidFill>
                <a:latin typeface="微软雅黑"/>
                <a:ea typeface="微软雅黑"/>
                <a:cs typeface="Arial" pitchFamily="34" charset="0"/>
              </a:endParaRPr>
            </a:p>
          </p:txBody>
        </p:sp>
        <p:sp>
          <p:nvSpPr>
            <p:cNvPr id="39" name="TextBox 38"/>
            <p:cNvSpPr txBox="1"/>
            <p:nvPr/>
          </p:nvSpPr>
          <p:spPr bwMode="auto">
            <a:xfrm>
              <a:off x="964972" y="322132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20%</a:t>
              </a:r>
              <a:endParaRPr lang="zh-CN" altLang="en-US" sz="1000" spc="300" dirty="0">
                <a:solidFill>
                  <a:srgbClr val="000000"/>
                </a:solidFill>
                <a:latin typeface="微软雅黑"/>
                <a:ea typeface="微软雅黑"/>
                <a:cs typeface="Arial" pitchFamily="34" charset="0"/>
              </a:endParaRPr>
            </a:p>
          </p:txBody>
        </p:sp>
        <p:sp>
          <p:nvSpPr>
            <p:cNvPr id="40" name="TextBox 39"/>
            <p:cNvSpPr txBox="1"/>
            <p:nvPr/>
          </p:nvSpPr>
          <p:spPr bwMode="auto">
            <a:xfrm>
              <a:off x="964972" y="2889536"/>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30%</a:t>
              </a:r>
              <a:endParaRPr lang="zh-CN" altLang="en-US" sz="1000" spc="300" dirty="0">
                <a:solidFill>
                  <a:srgbClr val="000000"/>
                </a:solidFill>
                <a:latin typeface="微软雅黑"/>
                <a:ea typeface="微软雅黑"/>
                <a:cs typeface="Arial" pitchFamily="34" charset="0"/>
              </a:endParaRPr>
            </a:p>
          </p:txBody>
        </p:sp>
        <p:sp>
          <p:nvSpPr>
            <p:cNvPr id="41" name="TextBox 40"/>
            <p:cNvSpPr txBox="1"/>
            <p:nvPr/>
          </p:nvSpPr>
          <p:spPr bwMode="auto">
            <a:xfrm>
              <a:off x="964972" y="2557747"/>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40%</a:t>
              </a:r>
              <a:endParaRPr lang="zh-CN" altLang="en-US" sz="1000" spc="300" dirty="0">
                <a:solidFill>
                  <a:srgbClr val="000000"/>
                </a:solidFill>
                <a:latin typeface="微软雅黑"/>
                <a:ea typeface="微软雅黑"/>
                <a:cs typeface="Arial" pitchFamily="34" charset="0"/>
              </a:endParaRPr>
            </a:p>
          </p:txBody>
        </p:sp>
        <p:sp>
          <p:nvSpPr>
            <p:cNvPr id="42" name="TextBox 41"/>
            <p:cNvSpPr txBox="1"/>
            <p:nvPr/>
          </p:nvSpPr>
          <p:spPr bwMode="auto">
            <a:xfrm>
              <a:off x="964972" y="2227544"/>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50%</a:t>
              </a:r>
              <a:endParaRPr lang="zh-CN" altLang="en-US" sz="1000" spc="300" dirty="0">
                <a:solidFill>
                  <a:srgbClr val="000000"/>
                </a:solidFill>
                <a:latin typeface="微软雅黑"/>
                <a:ea typeface="微软雅黑"/>
                <a:cs typeface="Arial" pitchFamily="34" charset="0"/>
              </a:endParaRPr>
            </a:p>
          </p:txBody>
        </p:sp>
        <p:sp>
          <p:nvSpPr>
            <p:cNvPr id="54" name="TextBox 53"/>
            <p:cNvSpPr txBox="1"/>
            <p:nvPr/>
          </p:nvSpPr>
          <p:spPr bwMode="auto">
            <a:xfrm>
              <a:off x="964972" y="1895753"/>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60%</a:t>
              </a:r>
              <a:endParaRPr lang="zh-CN" altLang="en-US" sz="1000" spc="300" dirty="0">
                <a:solidFill>
                  <a:srgbClr val="000000"/>
                </a:solidFill>
                <a:latin typeface="微软雅黑"/>
                <a:ea typeface="微软雅黑"/>
                <a:cs typeface="Arial" pitchFamily="34" charset="0"/>
              </a:endParaRPr>
            </a:p>
          </p:txBody>
        </p:sp>
        <p:sp>
          <p:nvSpPr>
            <p:cNvPr id="55" name="TextBox 54"/>
            <p:cNvSpPr txBox="1"/>
            <p:nvPr/>
          </p:nvSpPr>
          <p:spPr bwMode="auto">
            <a:xfrm>
              <a:off x="964972" y="3551529"/>
              <a:ext cx="563887" cy="246223"/>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10%</a:t>
              </a:r>
              <a:endParaRPr lang="zh-CN" altLang="en-US" sz="1000" spc="300" dirty="0">
                <a:solidFill>
                  <a:srgbClr val="000000"/>
                </a:solidFill>
                <a:latin typeface="微软雅黑"/>
                <a:ea typeface="微软雅黑"/>
                <a:cs typeface="Arial" pitchFamily="34" charset="0"/>
              </a:endParaRPr>
            </a:p>
          </p:txBody>
        </p:sp>
        <p:cxnSp>
          <p:nvCxnSpPr>
            <p:cNvPr id="56" name="直接连接符 14"/>
            <p:cNvCxnSpPr>
              <a:cxnSpLocks noChangeShapeType="1"/>
            </p:cNvCxnSpPr>
            <p:nvPr/>
          </p:nvCxnSpPr>
          <p:spPr bwMode="auto">
            <a:xfrm>
              <a:off x="1608137" y="1203598"/>
              <a:ext cx="0" cy="2880000"/>
            </a:xfrm>
            <a:prstGeom prst="line">
              <a:avLst/>
            </a:prstGeom>
            <a:noFill/>
            <a:ln w="19050">
              <a:solidFill>
                <a:srgbClr val="000000"/>
              </a:solidFill>
              <a:miter lim="800000"/>
              <a:headEnd/>
              <a:tailEnd/>
            </a:ln>
          </p:spPr>
        </p:cxnSp>
        <p:cxnSp>
          <p:nvCxnSpPr>
            <p:cNvPr id="65" name="直接连接符 15"/>
            <p:cNvCxnSpPr>
              <a:cxnSpLocks noChangeShapeType="1"/>
            </p:cNvCxnSpPr>
            <p:nvPr/>
          </p:nvCxnSpPr>
          <p:spPr bwMode="auto">
            <a:xfrm>
              <a:off x="1500137" y="4036219"/>
              <a:ext cx="108000" cy="0"/>
            </a:xfrm>
            <a:prstGeom prst="line">
              <a:avLst/>
            </a:prstGeom>
            <a:noFill/>
            <a:ln w="9525">
              <a:solidFill>
                <a:srgbClr val="000000"/>
              </a:solidFill>
              <a:miter lim="800000"/>
              <a:headEnd/>
              <a:tailEnd/>
            </a:ln>
          </p:spPr>
        </p:cxnSp>
        <p:cxnSp>
          <p:nvCxnSpPr>
            <p:cNvPr id="66" name="直接连接符 16"/>
            <p:cNvCxnSpPr>
              <a:cxnSpLocks noChangeShapeType="1"/>
            </p:cNvCxnSpPr>
            <p:nvPr/>
          </p:nvCxnSpPr>
          <p:spPr bwMode="auto">
            <a:xfrm>
              <a:off x="1500137" y="3700663"/>
              <a:ext cx="108000" cy="0"/>
            </a:xfrm>
            <a:prstGeom prst="line">
              <a:avLst/>
            </a:prstGeom>
            <a:noFill/>
            <a:ln w="9525">
              <a:solidFill>
                <a:srgbClr val="000000"/>
              </a:solidFill>
              <a:miter lim="800000"/>
              <a:headEnd/>
              <a:tailEnd/>
            </a:ln>
          </p:spPr>
        </p:cxnSp>
        <p:cxnSp>
          <p:nvCxnSpPr>
            <p:cNvPr id="67" name="直接连接符 17"/>
            <p:cNvCxnSpPr>
              <a:cxnSpLocks noChangeShapeType="1"/>
            </p:cNvCxnSpPr>
            <p:nvPr/>
          </p:nvCxnSpPr>
          <p:spPr bwMode="auto">
            <a:xfrm>
              <a:off x="1500137" y="3365105"/>
              <a:ext cx="108000" cy="0"/>
            </a:xfrm>
            <a:prstGeom prst="line">
              <a:avLst/>
            </a:prstGeom>
            <a:noFill/>
            <a:ln w="9525">
              <a:solidFill>
                <a:srgbClr val="000000"/>
              </a:solidFill>
              <a:miter lim="800000"/>
              <a:headEnd/>
              <a:tailEnd/>
            </a:ln>
          </p:spPr>
        </p:cxnSp>
        <p:cxnSp>
          <p:nvCxnSpPr>
            <p:cNvPr id="68" name="直接连接符 18"/>
            <p:cNvCxnSpPr>
              <a:cxnSpLocks noChangeShapeType="1"/>
            </p:cNvCxnSpPr>
            <p:nvPr/>
          </p:nvCxnSpPr>
          <p:spPr bwMode="auto">
            <a:xfrm>
              <a:off x="1500137" y="3029547"/>
              <a:ext cx="108000" cy="0"/>
            </a:xfrm>
            <a:prstGeom prst="line">
              <a:avLst/>
            </a:prstGeom>
            <a:noFill/>
            <a:ln w="9525">
              <a:solidFill>
                <a:srgbClr val="000000"/>
              </a:solidFill>
              <a:miter lim="800000"/>
              <a:headEnd/>
              <a:tailEnd/>
            </a:ln>
          </p:spPr>
        </p:cxnSp>
        <p:cxnSp>
          <p:nvCxnSpPr>
            <p:cNvPr id="69" name="直接连接符 19"/>
            <p:cNvCxnSpPr>
              <a:cxnSpLocks noChangeShapeType="1"/>
            </p:cNvCxnSpPr>
            <p:nvPr/>
          </p:nvCxnSpPr>
          <p:spPr bwMode="auto">
            <a:xfrm>
              <a:off x="1500137" y="2693989"/>
              <a:ext cx="108000" cy="0"/>
            </a:xfrm>
            <a:prstGeom prst="line">
              <a:avLst/>
            </a:prstGeom>
            <a:noFill/>
            <a:ln w="9525">
              <a:solidFill>
                <a:srgbClr val="000000"/>
              </a:solidFill>
              <a:miter lim="800000"/>
              <a:headEnd/>
              <a:tailEnd/>
            </a:ln>
          </p:spPr>
        </p:cxnSp>
        <p:cxnSp>
          <p:nvCxnSpPr>
            <p:cNvPr id="70" name="直接连接符 20"/>
            <p:cNvCxnSpPr>
              <a:cxnSpLocks noChangeShapeType="1"/>
            </p:cNvCxnSpPr>
            <p:nvPr/>
          </p:nvCxnSpPr>
          <p:spPr bwMode="auto">
            <a:xfrm>
              <a:off x="1500137" y="2358431"/>
              <a:ext cx="108000" cy="0"/>
            </a:xfrm>
            <a:prstGeom prst="line">
              <a:avLst/>
            </a:prstGeom>
            <a:noFill/>
            <a:ln w="9525">
              <a:solidFill>
                <a:srgbClr val="000000"/>
              </a:solidFill>
              <a:miter lim="800000"/>
              <a:headEnd/>
              <a:tailEnd/>
            </a:ln>
          </p:spPr>
        </p:cxnSp>
        <p:cxnSp>
          <p:nvCxnSpPr>
            <p:cNvPr id="71" name="直接连接符 21"/>
            <p:cNvCxnSpPr>
              <a:cxnSpLocks noChangeShapeType="1"/>
            </p:cNvCxnSpPr>
            <p:nvPr/>
          </p:nvCxnSpPr>
          <p:spPr bwMode="auto">
            <a:xfrm>
              <a:off x="1500137" y="2022873"/>
              <a:ext cx="108000" cy="0"/>
            </a:xfrm>
            <a:prstGeom prst="line">
              <a:avLst/>
            </a:prstGeom>
            <a:noFill/>
            <a:ln w="9525">
              <a:solidFill>
                <a:srgbClr val="000000"/>
              </a:solidFill>
              <a:miter lim="800000"/>
              <a:headEnd/>
              <a:tailEnd/>
            </a:ln>
          </p:spPr>
        </p:cxnSp>
        <p:sp>
          <p:nvSpPr>
            <p:cNvPr id="72" name="TextBox 71"/>
            <p:cNvSpPr txBox="1"/>
            <p:nvPr/>
          </p:nvSpPr>
          <p:spPr bwMode="auto">
            <a:xfrm>
              <a:off x="964401" y="1565551"/>
              <a:ext cx="564458" cy="246065"/>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70%</a:t>
              </a:r>
              <a:endParaRPr lang="zh-CN" altLang="en-US" sz="1000" spc="300" dirty="0">
                <a:solidFill>
                  <a:srgbClr val="000000"/>
                </a:solidFill>
                <a:latin typeface="微软雅黑"/>
                <a:ea typeface="微软雅黑"/>
                <a:cs typeface="Arial" pitchFamily="34" charset="0"/>
              </a:endParaRPr>
            </a:p>
          </p:txBody>
        </p:sp>
        <p:cxnSp>
          <p:nvCxnSpPr>
            <p:cNvPr id="73" name="直接连接符 23"/>
            <p:cNvCxnSpPr>
              <a:cxnSpLocks noChangeShapeType="1"/>
            </p:cNvCxnSpPr>
            <p:nvPr/>
          </p:nvCxnSpPr>
          <p:spPr bwMode="auto">
            <a:xfrm>
              <a:off x="1500137" y="1687315"/>
              <a:ext cx="108000" cy="0"/>
            </a:xfrm>
            <a:prstGeom prst="line">
              <a:avLst/>
            </a:prstGeom>
            <a:noFill/>
            <a:ln w="9525">
              <a:solidFill>
                <a:srgbClr val="000000"/>
              </a:solidFill>
              <a:miter lim="800000"/>
              <a:headEnd/>
              <a:tailEnd/>
            </a:ln>
          </p:spPr>
        </p:cxnSp>
        <p:sp>
          <p:nvSpPr>
            <p:cNvPr id="74" name="TextBox 73"/>
            <p:cNvSpPr txBox="1"/>
            <p:nvPr/>
          </p:nvSpPr>
          <p:spPr bwMode="auto">
            <a:xfrm>
              <a:off x="964401" y="1233761"/>
              <a:ext cx="564458" cy="246064"/>
            </a:xfrm>
            <a:prstGeom prst="rect">
              <a:avLst/>
            </a:prstGeom>
            <a:noFill/>
            <a:ln>
              <a:noFill/>
            </a:ln>
          </p:spPr>
          <p:txBody>
            <a:bodyPr wrap="none">
              <a:spAutoFit/>
            </a:bodyPr>
            <a:lstStyle/>
            <a:p>
              <a:pPr algn="r" fontAlgn="auto">
                <a:spcBef>
                  <a:spcPts val="0"/>
                </a:spcBef>
                <a:spcAft>
                  <a:spcPts val="0"/>
                </a:spcAft>
                <a:defRPr/>
              </a:pPr>
              <a:r>
                <a:rPr lang="en-US" altLang="zh-CN" sz="1000" spc="300" dirty="0">
                  <a:solidFill>
                    <a:srgbClr val="000000"/>
                  </a:solidFill>
                  <a:latin typeface="微软雅黑"/>
                  <a:ea typeface="微软雅黑"/>
                  <a:cs typeface="Arial" pitchFamily="34" charset="0"/>
                </a:rPr>
                <a:t>80%</a:t>
              </a:r>
              <a:endParaRPr lang="zh-CN" altLang="en-US" sz="1000" spc="300" dirty="0">
                <a:solidFill>
                  <a:srgbClr val="000000"/>
                </a:solidFill>
                <a:latin typeface="微软雅黑"/>
                <a:ea typeface="微软雅黑"/>
                <a:cs typeface="Arial" pitchFamily="34" charset="0"/>
              </a:endParaRPr>
            </a:p>
          </p:txBody>
        </p:sp>
        <p:cxnSp>
          <p:nvCxnSpPr>
            <p:cNvPr id="75" name="直接连接符 25"/>
            <p:cNvCxnSpPr>
              <a:cxnSpLocks noChangeShapeType="1"/>
            </p:cNvCxnSpPr>
            <p:nvPr/>
          </p:nvCxnSpPr>
          <p:spPr bwMode="auto">
            <a:xfrm>
              <a:off x="1500137" y="1351757"/>
              <a:ext cx="108000" cy="0"/>
            </a:xfrm>
            <a:prstGeom prst="line">
              <a:avLst/>
            </a:prstGeom>
            <a:noFill/>
            <a:ln w="9525">
              <a:solidFill>
                <a:srgbClr val="000000"/>
              </a:solidFill>
              <a:miter lim="800000"/>
              <a:headEnd/>
              <a:tailEnd/>
            </a:ln>
          </p:spPr>
        </p:cxnSp>
      </p:grpSp>
      <p:grpSp>
        <p:nvGrpSpPr>
          <p:cNvPr id="76" name="组合 75"/>
          <p:cNvGrpSpPr>
            <a:grpSpLocks/>
          </p:cNvGrpSpPr>
          <p:nvPr/>
        </p:nvGrpSpPr>
        <p:grpSpPr bwMode="auto">
          <a:xfrm>
            <a:off x="1714500" y="3219450"/>
            <a:ext cx="577850" cy="1076325"/>
            <a:chOff x="1714565" y="3218806"/>
            <a:chExt cx="577402" cy="1076885"/>
          </a:xfrm>
        </p:grpSpPr>
        <p:sp>
          <p:nvSpPr>
            <p:cNvPr id="77" name="Freeform 46"/>
            <p:cNvSpPr>
              <a:spLocks/>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78" name="TextBox 77"/>
            <p:cNvSpPr txBox="1"/>
            <p:nvPr/>
          </p:nvSpPr>
          <p:spPr bwMode="auto">
            <a:xfrm>
              <a:off x="1738360" y="4041559"/>
              <a:ext cx="529814" cy="254132"/>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79" name="TextBox 78"/>
            <p:cNvSpPr txBox="1"/>
            <p:nvPr/>
          </p:nvSpPr>
          <p:spPr bwMode="auto">
            <a:xfrm>
              <a:off x="1714565" y="3218806"/>
              <a:ext cx="577402" cy="254132"/>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15%</a:t>
              </a:r>
              <a:endParaRPr lang="zh-CN" altLang="en-US" sz="1050" spc="300" dirty="0">
                <a:solidFill>
                  <a:srgbClr val="000000"/>
                </a:solidFill>
                <a:latin typeface="微软雅黑"/>
                <a:ea typeface="微软雅黑"/>
                <a:cs typeface="Arial" pitchFamily="34" charset="0"/>
              </a:endParaRPr>
            </a:p>
          </p:txBody>
        </p:sp>
      </p:grpSp>
      <p:grpSp>
        <p:nvGrpSpPr>
          <p:cNvPr id="80" name="组合 79"/>
          <p:cNvGrpSpPr>
            <a:grpSpLocks/>
          </p:cNvGrpSpPr>
          <p:nvPr/>
        </p:nvGrpSpPr>
        <p:grpSpPr bwMode="auto">
          <a:xfrm>
            <a:off x="2498725" y="3038475"/>
            <a:ext cx="577850" cy="1257300"/>
            <a:chOff x="2499425" y="3037914"/>
            <a:chExt cx="577402" cy="1257777"/>
          </a:xfrm>
        </p:grpSpPr>
        <p:sp>
          <p:nvSpPr>
            <p:cNvPr id="81" name="Freeform 47"/>
            <p:cNvSpPr>
              <a:spLocks/>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2" name="TextBox 81"/>
            <p:cNvSpPr txBox="1"/>
            <p:nvPr/>
          </p:nvSpPr>
          <p:spPr bwMode="auto">
            <a:xfrm>
              <a:off x="2523220" y="4041595"/>
              <a:ext cx="529814" cy="254096"/>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3" name="TextBox 82"/>
            <p:cNvSpPr txBox="1"/>
            <p:nvPr/>
          </p:nvSpPr>
          <p:spPr bwMode="auto">
            <a:xfrm>
              <a:off x="2499425" y="3037914"/>
              <a:ext cx="577402" cy="254096"/>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22%</a:t>
              </a:r>
              <a:endParaRPr lang="zh-CN" altLang="en-US" sz="1050" spc="300" dirty="0">
                <a:solidFill>
                  <a:srgbClr val="000000"/>
                </a:solidFill>
                <a:latin typeface="微软雅黑"/>
                <a:ea typeface="微软雅黑"/>
                <a:cs typeface="Arial" pitchFamily="34" charset="0"/>
              </a:endParaRPr>
            </a:p>
          </p:txBody>
        </p:sp>
      </p:grpSp>
      <p:grpSp>
        <p:nvGrpSpPr>
          <p:cNvPr id="84" name="组合 83"/>
          <p:cNvGrpSpPr>
            <a:grpSpLocks/>
          </p:cNvGrpSpPr>
          <p:nvPr/>
        </p:nvGrpSpPr>
        <p:grpSpPr bwMode="auto">
          <a:xfrm>
            <a:off x="3260725" y="2462213"/>
            <a:ext cx="577850" cy="1833562"/>
            <a:chOff x="3261425" y="2461850"/>
            <a:chExt cx="577402" cy="1833841"/>
          </a:xfrm>
        </p:grpSpPr>
        <p:sp>
          <p:nvSpPr>
            <p:cNvPr id="85" name="Freeform 48"/>
            <p:cNvSpPr>
              <a:spLocks/>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86" name="TextBox 85"/>
            <p:cNvSpPr txBox="1"/>
            <p:nvPr/>
          </p:nvSpPr>
          <p:spPr bwMode="auto">
            <a:xfrm>
              <a:off x="3285220" y="4041652"/>
              <a:ext cx="529814" cy="254039"/>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87" name="TextBox 86"/>
            <p:cNvSpPr txBox="1"/>
            <p:nvPr/>
          </p:nvSpPr>
          <p:spPr bwMode="auto">
            <a:xfrm>
              <a:off x="3261425" y="2461850"/>
              <a:ext cx="577402" cy="254039"/>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40%</a:t>
              </a:r>
              <a:endParaRPr lang="zh-CN" altLang="en-US" sz="1050" spc="300" dirty="0">
                <a:solidFill>
                  <a:srgbClr val="000000"/>
                </a:solidFill>
                <a:latin typeface="微软雅黑"/>
                <a:ea typeface="微软雅黑"/>
                <a:cs typeface="Arial" pitchFamily="34" charset="0"/>
              </a:endParaRPr>
            </a:p>
          </p:txBody>
        </p:sp>
      </p:grpSp>
      <p:grpSp>
        <p:nvGrpSpPr>
          <p:cNvPr id="88" name="组合 87"/>
          <p:cNvGrpSpPr>
            <a:grpSpLocks/>
          </p:cNvGrpSpPr>
          <p:nvPr/>
        </p:nvGrpSpPr>
        <p:grpSpPr bwMode="auto">
          <a:xfrm>
            <a:off x="4008438" y="2533650"/>
            <a:ext cx="577850" cy="1762125"/>
            <a:chOff x="4008185" y="2533858"/>
            <a:chExt cx="577402" cy="1761833"/>
          </a:xfrm>
        </p:grpSpPr>
        <p:sp>
          <p:nvSpPr>
            <p:cNvPr id="89" name="Freeform 49"/>
            <p:cNvSpPr>
              <a:spLocks/>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0" name="TextBox 89"/>
            <p:cNvSpPr txBox="1"/>
            <p:nvPr/>
          </p:nvSpPr>
          <p:spPr bwMode="auto">
            <a:xfrm>
              <a:off x="4031979" y="4041733"/>
              <a:ext cx="529814" cy="253958"/>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1" name="TextBox 90"/>
            <p:cNvSpPr txBox="1"/>
            <p:nvPr/>
          </p:nvSpPr>
          <p:spPr bwMode="auto">
            <a:xfrm>
              <a:off x="4008185" y="2533858"/>
              <a:ext cx="577402" cy="253958"/>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36%</a:t>
              </a:r>
              <a:endParaRPr lang="zh-CN" altLang="en-US" sz="1050" spc="300" dirty="0">
                <a:solidFill>
                  <a:srgbClr val="000000"/>
                </a:solidFill>
                <a:latin typeface="微软雅黑"/>
                <a:ea typeface="微软雅黑"/>
                <a:cs typeface="Arial" pitchFamily="34" charset="0"/>
              </a:endParaRPr>
            </a:p>
          </p:txBody>
        </p:sp>
      </p:grpSp>
      <p:grpSp>
        <p:nvGrpSpPr>
          <p:cNvPr id="92" name="组合 91"/>
          <p:cNvGrpSpPr>
            <a:grpSpLocks/>
          </p:cNvGrpSpPr>
          <p:nvPr/>
        </p:nvGrpSpPr>
        <p:grpSpPr bwMode="auto">
          <a:xfrm>
            <a:off x="4784725" y="1670050"/>
            <a:ext cx="577850" cy="2625725"/>
            <a:chOff x="4785425" y="1669762"/>
            <a:chExt cx="577402" cy="2625929"/>
          </a:xfrm>
        </p:grpSpPr>
        <p:sp>
          <p:nvSpPr>
            <p:cNvPr id="93" name="Freeform 50"/>
            <p:cNvSpPr>
              <a:spLocks/>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4" name="TextBox 93"/>
            <p:cNvSpPr txBox="1"/>
            <p:nvPr/>
          </p:nvSpPr>
          <p:spPr bwMode="auto">
            <a:xfrm>
              <a:off x="4809220" y="4041671"/>
              <a:ext cx="529814" cy="254020"/>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5" name="TextBox 94"/>
            <p:cNvSpPr txBox="1"/>
            <p:nvPr/>
          </p:nvSpPr>
          <p:spPr bwMode="auto">
            <a:xfrm>
              <a:off x="4785425" y="1669762"/>
              <a:ext cx="577402" cy="254020"/>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62%</a:t>
              </a:r>
              <a:endParaRPr lang="zh-CN" altLang="en-US" sz="1050" spc="300" dirty="0">
                <a:solidFill>
                  <a:srgbClr val="000000"/>
                </a:solidFill>
                <a:latin typeface="微软雅黑"/>
                <a:ea typeface="微软雅黑"/>
                <a:cs typeface="Arial" pitchFamily="34" charset="0"/>
              </a:endParaRPr>
            </a:p>
          </p:txBody>
        </p:sp>
      </p:grpSp>
      <p:grpSp>
        <p:nvGrpSpPr>
          <p:cNvPr id="96" name="组合 95"/>
          <p:cNvGrpSpPr>
            <a:grpSpLocks/>
          </p:cNvGrpSpPr>
          <p:nvPr/>
        </p:nvGrpSpPr>
        <p:grpSpPr bwMode="auto">
          <a:xfrm>
            <a:off x="5554663" y="1100138"/>
            <a:ext cx="577850" cy="3195637"/>
            <a:chOff x="5555045" y="1100867"/>
            <a:chExt cx="577402" cy="3194824"/>
          </a:xfrm>
        </p:grpSpPr>
        <p:sp>
          <p:nvSpPr>
            <p:cNvPr id="97" name="Freeform 51"/>
            <p:cNvSpPr>
              <a:spLocks/>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98" name="TextBox 97"/>
            <p:cNvSpPr txBox="1"/>
            <p:nvPr/>
          </p:nvSpPr>
          <p:spPr bwMode="auto">
            <a:xfrm>
              <a:off x="5578839" y="4041756"/>
              <a:ext cx="529814" cy="253935"/>
            </a:xfrm>
            <a:prstGeom prst="rect">
              <a:avLst/>
            </a:prstGeom>
            <a:noFill/>
          </p:spPr>
          <p:txBody>
            <a:bodyPr wrap="none">
              <a:spAutoFit/>
            </a:bodyPr>
            <a:lstStyle/>
            <a:p>
              <a:pPr algn="ctr" fontAlgn="auto">
                <a:spcBef>
                  <a:spcPts val="0"/>
                </a:spcBef>
                <a:spcAft>
                  <a:spcPts val="0"/>
                </a:spcAft>
                <a:defRPr/>
              </a:pPr>
              <a:r>
                <a:rPr lang="zh-CN" altLang="en-US" sz="1050" spc="300" dirty="0">
                  <a:solidFill>
                    <a:srgbClr val="000000"/>
                  </a:solidFill>
                  <a:latin typeface="微软雅黑"/>
                  <a:ea typeface="微软雅黑"/>
                  <a:cs typeface="Arial" pitchFamily="34" charset="0"/>
                </a:rPr>
                <a:t>标题</a:t>
              </a:r>
            </a:p>
          </p:txBody>
        </p:sp>
        <p:sp>
          <p:nvSpPr>
            <p:cNvPr id="99" name="TextBox 98"/>
            <p:cNvSpPr txBox="1"/>
            <p:nvPr/>
          </p:nvSpPr>
          <p:spPr bwMode="auto">
            <a:xfrm>
              <a:off x="5555045" y="1100867"/>
              <a:ext cx="577402" cy="253935"/>
            </a:xfrm>
            <a:prstGeom prst="rect">
              <a:avLst/>
            </a:prstGeom>
            <a:noFill/>
          </p:spPr>
          <p:txBody>
            <a:bodyPr wrap="none">
              <a:spAutoFit/>
            </a:bodyPr>
            <a:lstStyle/>
            <a:p>
              <a:pPr algn="ctr" fontAlgn="auto">
                <a:spcBef>
                  <a:spcPts val="0"/>
                </a:spcBef>
                <a:spcAft>
                  <a:spcPts val="0"/>
                </a:spcAft>
                <a:defRPr/>
              </a:pPr>
              <a:r>
                <a:rPr lang="en-US" altLang="zh-CN" sz="1050" spc="300" dirty="0">
                  <a:solidFill>
                    <a:srgbClr val="000000"/>
                  </a:solidFill>
                  <a:latin typeface="微软雅黑"/>
                  <a:ea typeface="微软雅黑"/>
                  <a:cs typeface="Arial" pitchFamily="34" charset="0"/>
                </a:rPr>
                <a:t>78%</a:t>
              </a:r>
              <a:endParaRPr lang="zh-CN" altLang="en-US" sz="1050" spc="300" dirty="0">
                <a:solidFill>
                  <a:srgbClr val="000000"/>
                </a:solidFill>
                <a:latin typeface="微软雅黑"/>
                <a:ea typeface="微软雅黑"/>
                <a:cs typeface="Arial" pitchFamily="34" charset="0"/>
              </a:endParaRPr>
            </a:p>
          </p:txBody>
        </p:sp>
      </p:grpSp>
      <p:sp>
        <p:nvSpPr>
          <p:cNvPr id="100" name="矩形 1"/>
          <p:cNvSpPr>
            <a:spLocks noChangeArrowheads="1"/>
          </p:cNvSpPr>
          <p:nvPr/>
        </p:nvSpPr>
        <p:spPr bwMode="auto">
          <a:xfrm>
            <a:off x="6372225" y="2644775"/>
            <a:ext cx="2160588"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单击此处添加段落文本单击此处添加段落文本单击此处添加段落文本单击此处</a:t>
            </a:r>
          </a:p>
        </p:txBody>
      </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0943823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9"/>
                                        </p:tgtEl>
                                      </p:cBhvr>
                                    </p:animEffect>
                                    <p:animScale>
                                      <p:cBhvr>
                                        <p:cTn id="21" dur="250" autoRev="1" fill="hold"/>
                                        <p:tgtEl>
                                          <p:spTgt spid="49"/>
                                        </p:tgtEl>
                                      </p:cBhvr>
                                      <p:by x="105000" y="105000"/>
                                    </p:animScale>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ppt_x"/>
                                          </p:val>
                                        </p:tav>
                                        <p:tav tm="100000">
                                          <p:val>
                                            <p:strVal val="#ppt_x"/>
                                          </p:val>
                                        </p:tav>
                                      </p:tavLst>
                                    </p:anim>
                                    <p:anim calcmode="lin" valueType="num">
                                      <p:cBhvr additive="base">
                                        <p:cTn id="51" dur="500" fill="hold"/>
                                        <p:tgtEl>
                                          <p:spTgt spid="92"/>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ppt_x"/>
                                          </p:val>
                                        </p:tav>
                                        <p:tav tm="100000">
                                          <p:val>
                                            <p:strVal val="#ppt_x"/>
                                          </p:val>
                                        </p:tav>
                                      </p:tavLst>
                                    </p:anim>
                                    <p:anim calcmode="lin" valueType="num">
                                      <p:cBhvr additive="base">
                                        <p:cTn id="56" dur="500" fill="hold"/>
                                        <p:tgtEl>
                                          <p:spTgt spid="96"/>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additive="base">
                                        <p:cTn id="60" dur="500" fill="hold"/>
                                        <p:tgtEl>
                                          <p:spTgt spid="100"/>
                                        </p:tgtEl>
                                        <p:attrNameLst>
                                          <p:attrName>ppt_x</p:attrName>
                                        </p:attrNameLst>
                                      </p:cBhvr>
                                      <p:tavLst>
                                        <p:tav tm="0">
                                          <p:val>
                                            <p:strVal val="1+#ppt_w/2"/>
                                          </p:val>
                                        </p:tav>
                                        <p:tav tm="100000">
                                          <p:val>
                                            <p:strVal val="#ppt_x"/>
                                          </p:val>
                                        </p:tav>
                                      </p:tavLst>
                                    </p:anim>
                                    <p:anim calcmode="lin" valueType="num">
                                      <p:cBhvr additive="base">
                                        <p:cTn id="61"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grpSp>
        <p:nvGrpSpPr>
          <p:cNvPr id="22" name="组合 21"/>
          <p:cNvGrpSpPr>
            <a:grpSpLocks/>
          </p:cNvGrpSpPr>
          <p:nvPr/>
        </p:nvGrpSpPr>
        <p:grpSpPr bwMode="auto">
          <a:xfrm>
            <a:off x="2617788" y="855663"/>
            <a:ext cx="3581400" cy="3670300"/>
            <a:chOff x="2617788" y="855663"/>
            <a:chExt cx="3581205" cy="3670299"/>
          </a:xfrm>
        </p:grpSpPr>
        <p:sp>
          <p:nvSpPr>
            <p:cNvPr id="23" name="Freeform 14"/>
            <p:cNvSpPr>
              <a:spLocks/>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4" name="Freeform 15"/>
            <p:cNvSpPr>
              <a:spLocks/>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5" name="Freeform 16"/>
            <p:cNvSpPr>
              <a:spLocks/>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sp>
          <p:nvSpPr>
            <p:cNvPr id="26" name="TextBox 682"/>
            <p:cNvSpPr txBox="1">
              <a:spLocks noChangeArrowheads="1"/>
            </p:cNvSpPr>
            <p:nvPr/>
          </p:nvSpPr>
          <p:spPr bwMode="auto">
            <a:xfrm>
              <a:off x="3166643" y="138571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rgbClr val="FFFFFF"/>
                  </a:solidFill>
                  <a:latin typeface="微软雅黑"/>
                  <a:ea typeface="微软雅黑"/>
                </a:rPr>
                <a:t>28</a:t>
              </a:r>
              <a:r>
                <a:rPr lang="en-US" altLang="zh-CN" sz="1400" dirty="0">
                  <a:solidFill>
                    <a:srgbClr val="FFFFFF"/>
                  </a:solidFill>
                  <a:latin typeface="微软雅黑"/>
                  <a:ea typeface="微软雅黑"/>
                </a:rPr>
                <a:t>%</a:t>
              </a:r>
              <a:endParaRPr lang="zh-CN" altLang="en-US" sz="2000" dirty="0">
                <a:solidFill>
                  <a:srgbClr val="FFFFFF"/>
                </a:solidFill>
                <a:latin typeface="微软雅黑"/>
                <a:ea typeface="微软雅黑"/>
              </a:endParaRPr>
            </a:p>
          </p:txBody>
        </p:sp>
        <p:sp>
          <p:nvSpPr>
            <p:cNvPr id="27" name="TextBox 682"/>
            <p:cNvSpPr txBox="1">
              <a:spLocks noChangeArrowheads="1"/>
            </p:cNvSpPr>
            <p:nvPr/>
          </p:nvSpPr>
          <p:spPr bwMode="auto">
            <a:xfrm>
              <a:off x="5488542" y="1714134"/>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39</a:t>
              </a:r>
              <a:r>
                <a:rPr lang="en-US" altLang="zh-CN" sz="1400">
                  <a:solidFill>
                    <a:srgbClr val="FFFFFF"/>
                  </a:solidFill>
                  <a:latin typeface="微软雅黑"/>
                  <a:ea typeface="微软雅黑"/>
                </a:rPr>
                <a:t>%</a:t>
              </a:r>
              <a:endParaRPr lang="zh-CN" altLang="en-US" sz="1400">
                <a:solidFill>
                  <a:srgbClr val="FFFFFF"/>
                </a:solidFill>
                <a:latin typeface="微软雅黑"/>
                <a:ea typeface="微软雅黑"/>
              </a:endParaRPr>
            </a:p>
          </p:txBody>
        </p:sp>
        <p:sp>
          <p:nvSpPr>
            <p:cNvPr id="28" name="TextBox 682"/>
            <p:cNvSpPr txBox="1">
              <a:spLocks noChangeArrowheads="1"/>
            </p:cNvSpPr>
            <p:nvPr/>
          </p:nvSpPr>
          <p:spPr bwMode="auto">
            <a:xfrm>
              <a:off x="3447123" y="3653250"/>
              <a:ext cx="710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400">
                  <a:solidFill>
                    <a:srgbClr val="FFFFFF"/>
                  </a:solidFill>
                  <a:latin typeface="微软雅黑"/>
                  <a:ea typeface="微软雅黑"/>
                </a:rPr>
                <a:t>33</a:t>
              </a:r>
              <a:r>
                <a:rPr lang="en-US" altLang="zh-CN" sz="1400">
                  <a:solidFill>
                    <a:srgbClr val="FFFFFF"/>
                  </a:solidFill>
                  <a:latin typeface="微软雅黑"/>
                  <a:ea typeface="微软雅黑"/>
                </a:rPr>
                <a:t>%</a:t>
              </a:r>
              <a:endParaRPr lang="zh-CN" altLang="en-US" sz="2000">
                <a:solidFill>
                  <a:srgbClr val="FFFFFF"/>
                </a:solidFill>
                <a:latin typeface="微软雅黑"/>
                <a:ea typeface="微软雅黑"/>
              </a:endParaRPr>
            </a:p>
          </p:txBody>
        </p:sp>
        <p:sp>
          <p:nvSpPr>
            <p:cNvPr id="29"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14AA3"/>
                </a:solidFill>
                <a:ea typeface="微软雅黑"/>
              </a:endParaRPr>
            </a:p>
          </p:txBody>
        </p:sp>
      </p:grpSp>
      <p:grpSp>
        <p:nvGrpSpPr>
          <p:cNvPr id="30" name="组合 29"/>
          <p:cNvGrpSpPr>
            <a:grpSpLocks/>
          </p:cNvGrpSpPr>
          <p:nvPr/>
        </p:nvGrpSpPr>
        <p:grpSpPr bwMode="auto">
          <a:xfrm>
            <a:off x="590550" y="831850"/>
            <a:ext cx="2663825" cy="1316038"/>
            <a:chOff x="590947" y="832101"/>
            <a:chExt cx="2662744" cy="1315376"/>
          </a:xfrm>
        </p:grpSpPr>
        <p:sp>
          <p:nvSpPr>
            <p:cNvPr id="31" name="TextBox 30"/>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sp>
          <p:nvSpPr>
            <p:cNvPr id="32" name="矩形 1"/>
            <p:cNvSpPr>
              <a:spLocks noChangeArrowheads="1"/>
            </p:cNvSpPr>
            <p:nvPr/>
          </p:nvSpPr>
          <p:spPr bwMode="auto">
            <a:xfrm>
              <a:off x="590947" y="1086803"/>
              <a:ext cx="1958745" cy="784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cxnSp>
          <p:nvCxnSpPr>
            <p:cNvPr id="33" name="直接连接符 32"/>
            <p:cNvCxnSpPr/>
            <p:nvPr/>
          </p:nvCxnSpPr>
          <p:spPr>
            <a:xfrm flipH="1">
              <a:off x="611577" y="1006638"/>
              <a:ext cx="24342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11577" y="1909472"/>
              <a:ext cx="1937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a:grpSpLocks/>
          </p:cNvGrpSpPr>
          <p:nvPr/>
        </p:nvGrpSpPr>
        <p:grpSpPr bwMode="auto">
          <a:xfrm>
            <a:off x="5861050" y="1295400"/>
            <a:ext cx="2682875" cy="1423988"/>
            <a:chOff x="5860697" y="1294821"/>
            <a:chExt cx="2683247" cy="1423974"/>
          </a:xfrm>
        </p:grpSpPr>
        <p:sp>
          <p:nvSpPr>
            <p:cNvPr id="36" name="TextBox 35"/>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57" name="直接连接符 56"/>
            <p:cNvCxnSpPr/>
            <p:nvPr/>
          </p:nvCxnSpPr>
          <p:spPr>
            <a:xfrm flipH="1">
              <a:off x="6233812" y="1420233"/>
              <a:ext cx="2310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419574" y="2434635"/>
              <a:ext cx="2124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矩形 1"/>
            <p:cNvSpPr>
              <a:spLocks noChangeArrowheads="1"/>
            </p:cNvSpPr>
            <p:nvPr/>
          </p:nvSpPr>
          <p:spPr bwMode="auto">
            <a:xfrm>
              <a:off x="6502524" y="1530112"/>
              <a:ext cx="1958745" cy="784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grpSp>
        <p:nvGrpSpPr>
          <p:cNvPr id="60" name="组合 59"/>
          <p:cNvGrpSpPr>
            <a:grpSpLocks/>
          </p:cNvGrpSpPr>
          <p:nvPr/>
        </p:nvGrpSpPr>
        <p:grpSpPr bwMode="auto">
          <a:xfrm>
            <a:off x="611188" y="3749677"/>
            <a:ext cx="3449637" cy="803090"/>
            <a:chOff x="611188" y="3750067"/>
            <a:chExt cx="3449858" cy="802683"/>
          </a:xfrm>
        </p:grpSpPr>
        <p:sp>
          <p:nvSpPr>
            <p:cNvPr id="61" name="TextBox 60"/>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defRPr/>
              </a:pPr>
              <a:r>
                <a:rPr lang="zh-CN" altLang="en-US" spc="600" dirty="0">
                  <a:solidFill>
                    <a:srgbClr val="000000"/>
                  </a:solidFill>
                  <a:ea typeface="微软雅黑"/>
                </a:rPr>
                <a:t>添加标题</a:t>
              </a:r>
            </a:p>
          </p:txBody>
        </p:sp>
        <p:cxnSp>
          <p:nvCxnSpPr>
            <p:cNvPr id="62" name="直接连接符 61"/>
            <p:cNvCxnSpPr/>
            <p:nvPr/>
          </p:nvCxnSpPr>
          <p:spPr>
            <a:xfrm flipH="1">
              <a:off x="611188" y="3750067"/>
              <a:ext cx="243538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1188" y="4516442"/>
              <a:ext cx="30974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矩形 1"/>
            <p:cNvSpPr>
              <a:spLocks noChangeArrowheads="1"/>
            </p:cNvSpPr>
            <p:nvPr/>
          </p:nvSpPr>
          <p:spPr bwMode="auto">
            <a:xfrm>
              <a:off x="659043" y="3768317"/>
              <a:ext cx="1958745" cy="784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000" dirty="0">
                  <a:solidFill>
                    <a:srgbClr val="000000"/>
                  </a:solidFill>
                  <a:latin typeface="微软雅黑"/>
                  <a:ea typeface="微软雅黑"/>
                  <a:cs typeface="宋体" charset="-122"/>
                </a:rPr>
                <a:t>单击此处添加段落文本单击此处添加段落文本单击此处添加段落文本单击此处添加段落</a:t>
              </a: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772018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right)">
                                      <p:cBhvr>
                                        <p:cTn id="37" dur="500"/>
                                        <p:tgtEl>
                                          <p:spTgt spid="3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ppt_x</p:attrName>
                                        </p:attrNameLst>
                                      </p:cBhvr>
                                      <p:tavLst>
                                        <p:tav tm="0">
                                          <p:val>
                                            <p:strVal val="#ppt_x-#ppt_w*1.125000"/>
                                          </p:val>
                                        </p:tav>
                                        <p:tav tm="100000">
                                          <p:val>
                                            <p:strVal val="#ppt_x"/>
                                          </p:val>
                                        </p:tav>
                                      </p:tavLst>
                                    </p:anim>
                                    <p:animEffect transition="in" filter="wipe(righ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a:grpSpLocks/>
          </p:cNvGrpSpPr>
          <p:nvPr/>
        </p:nvGrpSpPr>
        <p:grpSpPr bwMode="auto">
          <a:xfrm>
            <a:off x="1019894" y="1053504"/>
            <a:ext cx="2813050" cy="928688"/>
            <a:chOff x="1249363" y="1308100"/>
            <a:chExt cx="3749675" cy="1238250"/>
          </a:xfrm>
        </p:grpSpPr>
        <p:sp>
          <p:nvSpPr>
            <p:cNvPr id="38" name="椭圆 37"/>
            <p:cNvSpPr/>
            <p:nvPr/>
          </p:nvSpPr>
          <p:spPr>
            <a:xfrm>
              <a:off x="1490595" y="1390651"/>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39" name="文本框 25"/>
            <p:cNvSpPr txBox="1">
              <a:spLocks noChangeArrowheads="1"/>
            </p:cNvSpPr>
            <p:nvPr/>
          </p:nvSpPr>
          <p:spPr bwMode="auto">
            <a:xfrm>
              <a:off x="2332038"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40" name="文本框 35"/>
            <p:cNvSpPr txBox="1">
              <a:spLocks noChangeArrowheads="1"/>
            </p:cNvSpPr>
            <p:nvPr/>
          </p:nvSpPr>
          <p:spPr bwMode="auto">
            <a:xfrm>
              <a:off x="2428875"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sp>
          <p:nvSpPr>
            <p:cNvPr id="41" name="Freeform 342"/>
            <p:cNvSpPr>
              <a:spLocks/>
            </p:cNvSpPr>
            <p:nvPr/>
          </p:nvSpPr>
          <p:spPr bwMode="auto">
            <a:xfrm>
              <a:off x="1684338" y="1584325"/>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42" name="直接连接符 41"/>
            <p:cNvCxnSpPr/>
            <p:nvPr/>
          </p:nvCxnSpPr>
          <p:spPr>
            <a:xfrm flipV="1">
              <a:off x="1249363" y="2544233"/>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组合 53"/>
          <p:cNvGrpSpPr>
            <a:grpSpLocks/>
          </p:cNvGrpSpPr>
          <p:nvPr/>
        </p:nvGrpSpPr>
        <p:grpSpPr bwMode="auto">
          <a:xfrm>
            <a:off x="4855294" y="1053504"/>
            <a:ext cx="2813050" cy="931863"/>
            <a:chOff x="6362700" y="1308100"/>
            <a:chExt cx="3751263" cy="1241425"/>
          </a:xfrm>
        </p:grpSpPr>
        <p:sp>
          <p:nvSpPr>
            <p:cNvPr id="55" name="椭圆 54"/>
            <p:cNvSpPr/>
            <p:nvPr/>
          </p:nvSpPr>
          <p:spPr>
            <a:xfrm>
              <a:off x="6604034" y="1350397"/>
              <a:ext cx="791745" cy="793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56" name="Freeform 342"/>
            <p:cNvSpPr>
              <a:spLocks/>
            </p:cNvSpPr>
            <p:nvPr/>
          </p:nvSpPr>
          <p:spPr bwMode="auto">
            <a:xfrm>
              <a:off x="6797675" y="1544638"/>
              <a:ext cx="336550" cy="403225"/>
            </a:xfrm>
            <a:custGeom>
              <a:avLst/>
              <a:gdLst>
                <a:gd name="T0" fmla="*/ 2147483647 w 13526"/>
                <a:gd name="T1" fmla="*/ 2147483647 h 16157"/>
                <a:gd name="T2" fmla="*/ 2147483647 w 13526"/>
                <a:gd name="T3" fmla="*/ 2147483647 h 16157"/>
                <a:gd name="T4" fmla="*/ 2147483647 w 13526"/>
                <a:gd name="T5" fmla="*/ 2147483647 h 16157"/>
                <a:gd name="T6" fmla="*/ 2147483647 w 13526"/>
                <a:gd name="T7" fmla="*/ 2147483647 h 16157"/>
                <a:gd name="T8" fmla="*/ 2147483647 w 13526"/>
                <a:gd name="T9" fmla="*/ 2147483647 h 16157"/>
                <a:gd name="T10" fmla="*/ 2147483647 w 13526"/>
                <a:gd name="T11" fmla="*/ 2147483647 h 16157"/>
                <a:gd name="T12" fmla="*/ 2147483647 w 13526"/>
                <a:gd name="T13" fmla="*/ 2147483647 h 16157"/>
                <a:gd name="T14" fmla="*/ 2147483647 w 13526"/>
                <a:gd name="T15" fmla="*/ 2147483647 h 16157"/>
                <a:gd name="T16" fmla="*/ 2147483647 w 13526"/>
                <a:gd name="T17" fmla="*/ 2147483647 h 16157"/>
                <a:gd name="T18" fmla="*/ 2147483647 w 13526"/>
                <a:gd name="T19" fmla="*/ 2147483647 h 16157"/>
                <a:gd name="T20" fmla="*/ 2147483647 w 13526"/>
                <a:gd name="T21" fmla="*/ 2147483647 h 16157"/>
                <a:gd name="T22" fmla="*/ 2147483647 w 13526"/>
                <a:gd name="T23" fmla="*/ 2147483647 h 16157"/>
                <a:gd name="T24" fmla="*/ 2147483647 w 13526"/>
                <a:gd name="T25" fmla="*/ 2147483647 h 16157"/>
                <a:gd name="T26" fmla="*/ 2147483647 w 13526"/>
                <a:gd name="T27" fmla="*/ 2147483647 h 16157"/>
                <a:gd name="T28" fmla="*/ 2147483647 w 13526"/>
                <a:gd name="T29" fmla="*/ 2147483647 h 16157"/>
                <a:gd name="T30" fmla="*/ 2147483647 w 13526"/>
                <a:gd name="T31" fmla="*/ 2147483647 h 16157"/>
                <a:gd name="T32" fmla="*/ 2147483647 w 13526"/>
                <a:gd name="T33" fmla="*/ 2147483647 h 16157"/>
                <a:gd name="T34" fmla="*/ 2147483647 w 13526"/>
                <a:gd name="T35" fmla="*/ 2147483647 h 16157"/>
                <a:gd name="T36" fmla="*/ 2147483647 w 13526"/>
                <a:gd name="T37" fmla="*/ 2147483647 h 16157"/>
                <a:gd name="T38" fmla="*/ 2147483647 w 13526"/>
                <a:gd name="T39" fmla="*/ 2147483647 h 16157"/>
                <a:gd name="T40" fmla="*/ 2147483647 w 13526"/>
                <a:gd name="T41" fmla="*/ 2147483647 h 16157"/>
                <a:gd name="T42" fmla="*/ 2147483647 w 13526"/>
                <a:gd name="T43" fmla="*/ 2147483647 h 16157"/>
                <a:gd name="T44" fmla="*/ 2147483647 w 13526"/>
                <a:gd name="T45" fmla="*/ 2147483647 h 16157"/>
                <a:gd name="T46" fmla="*/ 2147483647 w 13526"/>
                <a:gd name="T47" fmla="*/ 2147483647 h 16157"/>
                <a:gd name="T48" fmla="*/ 2147483647 w 13526"/>
                <a:gd name="T49" fmla="*/ 2147483647 h 16157"/>
                <a:gd name="T50" fmla="*/ 2147483647 w 13526"/>
                <a:gd name="T51" fmla="*/ 2147483647 h 16157"/>
                <a:gd name="T52" fmla="*/ 2147483647 w 13526"/>
                <a:gd name="T53" fmla="*/ 2147483647 h 16157"/>
                <a:gd name="T54" fmla="*/ 2147483647 w 13526"/>
                <a:gd name="T55" fmla="*/ 2147483647 h 16157"/>
                <a:gd name="T56" fmla="*/ 2147483647 w 13526"/>
                <a:gd name="T57" fmla="*/ 2147483647 h 16157"/>
                <a:gd name="T58" fmla="*/ 2147483647 w 13526"/>
                <a:gd name="T59" fmla="*/ 2147483647 h 16157"/>
                <a:gd name="T60" fmla="*/ 2147483647 w 13526"/>
                <a:gd name="T61" fmla="*/ 2147483647 h 16157"/>
                <a:gd name="T62" fmla="*/ 2147483647 w 13526"/>
                <a:gd name="T63" fmla="*/ 2147483647 h 16157"/>
                <a:gd name="T64" fmla="*/ 2147483647 w 13526"/>
                <a:gd name="T65" fmla="*/ 2147483647 h 16157"/>
                <a:gd name="T66" fmla="*/ 2147483647 w 13526"/>
                <a:gd name="T67" fmla="*/ 2147483647 h 16157"/>
                <a:gd name="T68" fmla="*/ 2147483647 w 13526"/>
                <a:gd name="T69" fmla="*/ 2147483647 h 16157"/>
                <a:gd name="T70" fmla="*/ 2147483647 w 13526"/>
                <a:gd name="T71" fmla="*/ 2147483647 h 16157"/>
                <a:gd name="T72" fmla="*/ 2147483647 w 13526"/>
                <a:gd name="T73" fmla="*/ 2147483647 h 16157"/>
                <a:gd name="T74" fmla="*/ 2147483647 w 13526"/>
                <a:gd name="T75" fmla="*/ 2147483647 h 16157"/>
                <a:gd name="T76" fmla="*/ 2147483647 w 13526"/>
                <a:gd name="T77" fmla="*/ 2147483647 h 16157"/>
                <a:gd name="T78" fmla="*/ 2147483647 w 13526"/>
                <a:gd name="T79" fmla="*/ 2147483647 h 16157"/>
                <a:gd name="T80" fmla="*/ 2147483647 w 13526"/>
                <a:gd name="T81" fmla="*/ 2147483647 h 16157"/>
                <a:gd name="T82" fmla="*/ 2147483647 w 13526"/>
                <a:gd name="T83" fmla="*/ 2147483647 h 16157"/>
                <a:gd name="T84" fmla="*/ 2147483647 w 13526"/>
                <a:gd name="T85" fmla="*/ 2147483647 h 16157"/>
                <a:gd name="T86" fmla="*/ 2147483647 w 13526"/>
                <a:gd name="T87" fmla="*/ 2147483647 h 16157"/>
                <a:gd name="T88" fmla="*/ 2147483647 w 13526"/>
                <a:gd name="T89" fmla="*/ 2147483647 h 16157"/>
                <a:gd name="T90" fmla="*/ 2147483647 w 13526"/>
                <a:gd name="T91" fmla="*/ 2147483647 h 16157"/>
                <a:gd name="T92" fmla="*/ 2147483647 w 13526"/>
                <a:gd name="T93" fmla="*/ 2147483647 h 16157"/>
                <a:gd name="T94" fmla="*/ 2147483647 w 13526"/>
                <a:gd name="T95" fmla="*/ 2147483647 h 16157"/>
                <a:gd name="T96" fmla="*/ 2147483647 w 13526"/>
                <a:gd name="T97" fmla="*/ 2147483647 h 16157"/>
                <a:gd name="T98" fmla="*/ 0 w 13526"/>
                <a:gd name="T99" fmla="*/ 2147483647 h 16157"/>
                <a:gd name="T100" fmla="*/ 2147483647 w 13526"/>
                <a:gd name="T101" fmla="*/ 2147483647 h 16157"/>
                <a:gd name="T102" fmla="*/ 2147483647 w 13526"/>
                <a:gd name="T103" fmla="*/ 2147483647 h 16157"/>
                <a:gd name="T104" fmla="*/ 2147483647 w 13526"/>
                <a:gd name="T105" fmla="*/ 2147483647 h 16157"/>
                <a:gd name="T106" fmla="*/ 2147483647 w 13526"/>
                <a:gd name="T107" fmla="*/ 2147483647 h 16157"/>
                <a:gd name="T108" fmla="*/ 2147483647 w 13526"/>
                <a:gd name="T109" fmla="*/ 2147483647 h 16157"/>
                <a:gd name="T110" fmla="*/ 2147483647 w 13526"/>
                <a:gd name="T111" fmla="*/ 2147483647 h 16157"/>
                <a:gd name="T112" fmla="*/ 2147483647 w 13526"/>
                <a:gd name="T113" fmla="*/ 2147483647 h 16157"/>
                <a:gd name="T114" fmla="*/ 2147483647 w 13526"/>
                <a:gd name="T115" fmla="*/ 2147483647 h 16157"/>
                <a:gd name="T116" fmla="*/ 2147483647 w 13526"/>
                <a:gd name="T117" fmla="*/ 2147483647 h 16157"/>
                <a:gd name="T118" fmla="*/ 2147483647 w 13526"/>
                <a:gd name="T119" fmla="*/ 2147483647 h 16157"/>
                <a:gd name="T120" fmla="*/ 2147483647 w 13526"/>
                <a:gd name="T121" fmla="*/ 2147483647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65" name="直接连接符 64"/>
            <p:cNvCxnSpPr/>
            <p:nvPr/>
          </p:nvCxnSpPr>
          <p:spPr>
            <a:xfrm flipV="1">
              <a:off x="6362700" y="2547409"/>
              <a:ext cx="3751263" cy="2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文本框 104"/>
            <p:cNvSpPr txBox="1">
              <a:spLocks noChangeArrowheads="1"/>
            </p:cNvSpPr>
            <p:nvPr/>
          </p:nvSpPr>
          <p:spPr bwMode="auto">
            <a:xfrm>
              <a:off x="7364413" y="1308100"/>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67" name="文本框 105"/>
            <p:cNvSpPr txBox="1">
              <a:spLocks noChangeArrowheads="1"/>
            </p:cNvSpPr>
            <p:nvPr/>
          </p:nvSpPr>
          <p:spPr bwMode="auto">
            <a:xfrm>
              <a:off x="7461249" y="1539875"/>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68" name="组合 67"/>
          <p:cNvGrpSpPr>
            <a:grpSpLocks/>
          </p:cNvGrpSpPr>
          <p:nvPr/>
        </p:nvGrpSpPr>
        <p:grpSpPr bwMode="auto">
          <a:xfrm>
            <a:off x="4855294" y="2161579"/>
            <a:ext cx="2813050" cy="989013"/>
            <a:chOff x="6362700" y="2786063"/>
            <a:chExt cx="3751263" cy="1319212"/>
          </a:xfrm>
        </p:grpSpPr>
        <p:sp>
          <p:nvSpPr>
            <p:cNvPr id="69" name="椭圆 68"/>
            <p:cNvSpPr/>
            <p:nvPr/>
          </p:nvSpPr>
          <p:spPr>
            <a:xfrm>
              <a:off x="6599800" y="2913114"/>
              <a:ext cx="793863" cy="7919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70" name="Freeform 466"/>
            <p:cNvSpPr>
              <a:spLocks/>
            </p:cNvSpPr>
            <p:nvPr/>
          </p:nvSpPr>
          <p:spPr bwMode="auto">
            <a:xfrm>
              <a:off x="6875463" y="2981325"/>
              <a:ext cx="242887" cy="6731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71" name="直接连接符 70"/>
            <p:cNvCxnSpPr/>
            <p:nvPr/>
          </p:nvCxnSpPr>
          <p:spPr>
            <a:xfrm flipV="1">
              <a:off x="6362700" y="4103157"/>
              <a:ext cx="3751263" cy="21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2" name="文本框 106"/>
            <p:cNvSpPr txBox="1">
              <a:spLocks noChangeArrowheads="1"/>
            </p:cNvSpPr>
            <p:nvPr/>
          </p:nvSpPr>
          <p:spPr bwMode="auto">
            <a:xfrm>
              <a:off x="7364413" y="27860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3" name="文本框 107"/>
            <p:cNvSpPr txBox="1">
              <a:spLocks noChangeArrowheads="1"/>
            </p:cNvSpPr>
            <p:nvPr/>
          </p:nvSpPr>
          <p:spPr bwMode="auto">
            <a:xfrm>
              <a:off x="7461249" y="3017838"/>
              <a:ext cx="2251075" cy="86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74" name="组合 73"/>
          <p:cNvGrpSpPr>
            <a:grpSpLocks/>
          </p:cNvGrpSpPr>
          <p:nvPr/>
        </p:nvGrpSpPr>
        <p:grpSpPr bwMode="auto">
          <a:xfrm>
            <a:off x="4855294" y="3333154"/>
            <a:ext cx="2813050" cy="912813"/>
            <a:chOff x="6362700" y="4348163"/>
            <a:chExt cx="3751263" cy="1216025"/>
          </a:xfrm>
        </p:grpSpPr>
        <p:sp>
          <p:nvSpPr>
            <p:cNvPr id="75" name="椭圆 74"/>
            <p:cNvSpPr/>
            <p:nvPr/>
          </p:nvSpPr>
          <p:spPr>
            <a:xfrm>
              <a:off x="6599800" y="4475052"/>
              <a:ext cx="793863" cy="793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76" name="Group 666"/>
            <p:cNvGrpSpPr>
              <a:grpSpLocks/>
            </p:cNvGrpSpPr>
            <p:nvPr/>
          </p:nvGrpSpPr>
          <p:grpSpPr bwMode="auto">
            <a:xfrm>
              <a:off x="6816725" y="4691063"/>
              <a:ext cx="360363" cy="360362"/>
              <a:chOff x="4807" y="2702"/>
              <a:chExt cx="1062" cy="1067"/>
            </a:xfrm>
          </p:grpSpPr>
          <p:sp>
            <p:nvSpPr>
              <p:cNvPr id="80"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1"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2"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3"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4"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5"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6"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7"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88"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89"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0"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1"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77" name="直接连接符 76"/>
            <p:cNvCxnSpPr/>
            <p:nvPr/>
          </p:nvCxnSpPr>
          <p:spPr>
            <a:xfrm flipV="1">
              <a:off x="6362700" y="5562073"/>
              <a:ext cx="3751263" cy="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文本框 108"/>
            <p:cNvSpPr txBox="1">
              <a:spLocks noChangeArrowheads="1"/>
            </p:cNvSpPr>
            <p:nvPr/>
          </p:nvSpPr>
          <p:spPr bwMode="auto">
            <a:xfrm>
              <a:off x="7364413"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79" name="文本框 109"/>
            <p:cNvSpPr txBox="1">
              <a:spLocks noChangeArrowheads="1"/>
            </p:cNvSpPr>
            <p:nvPr/>
          </p:nvSpPr>
          <p:spPr bwMode="auto">
            <a:xfrm>
              <a:off x="7461249" y="4579938"/>
              <a:ext cx="225107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92" name="组合 91"/>
          <p:cNvGrpSpPr>
            <a:grpSpLocks/>
          </p:cNvGrpSpPr>
          <p:nvPr/>
        </p:nvGrpSpPr>
        <p:grpSpPr bwMode="auto">
          <a:xfrm>
            <a:off x="1019894" y="3333154"/>
            <a:ext cx="2813050" cy="966788"/>
            <a:chOff x="1249363" y="4348163"/>
            <a:chExt cx="3749675" cy="1289050"/>
          </a:xfrm>
        </p:grpSpPr>
        <p:sp>
          <p:nvSpPr>
            <p:cNvPr id="93" name="椭圆 92"/>
            <p:cNvSpPr/>
            <p:nvPr/>
          </p:nvSpPr>
          <p:spPr>
            <a:xfrm>
              <a:off x="1488480" y="4515380"/>
              <a:ext cx="791410" cy="791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grpSp>
          <p:nvGrpSpPr>
            <p:cNvPr id="94" name="Group 666"/>
            <p:cNvGrpSpPr>
              <a:grpSpLocks/>
            </p:cNvGrpSpPr>
            <p:nvPr/>
          </p:nvGrpSpPr>
          <p:grpSpPr bwMode="auto">
            <a:xfrm>
              <a:off x="1703388" y="4730750"/>
              <a:ext cx="360362" cy="358775"/>
              <a:chOff x="4807" y="2702"/>
              <a:chExt cx="1062" cy="1067"/>
            </a:xfrm>
          </p:grpSpPr>
          <p:sp>
            <p:nvSpPr>
              <p:cNvPr id="98" name="Freeform 667"/>
              <p:cNvSpPr>
                <a:spLocks/>
              </p:cNvSpPr>
              <p:nvPr/>
            </p:nvSpPr>
            <p:spPr bwMode="auto">
              <a:xfrm>
                <a:off x="5187" y="2703"/>
                <a:ext cx="520" cy="303"/>
              </a:xfrm>
              <a:custGeom>
                <a:avLst/>
                <a:gdLst>
                  <a:gd name="T0" fmla="*/ 1 w 1039"/>
                  <a:gd name="T1" fmla="*/ 1 h 606"/>
                  <a:gd name="T2" fmla="*/ 1 w 1039"/>
                  <a:gd name="T3" fmla="*/ 1 h 606"/>
                  <a:gd name="T4" fmla="*/ 1 w 1039"/>
                  <a:gd name="T5" fmla="*/ 1 h 606"/>
                  <a:gd name="T6" fmla="*/ 1 w 1039"/>
                  <a:gd name="T7" fmla="*/ 1 h 606"/>
                  <a:gd name="T8" fmla="*/ 1 w 1039"/>
                  <a:gd name="T9" fmla="*/ 1 h 606"/>
                  <a:gd name="T10" fmla="*/ 1 w 1039"/>
                  <a:gd name="T11" fmla="*/ 1 h 606"/>
                  <a:gd name="T12" fmla="*/ 1 w 1039"/>
                  <a:gd name="T13" fmla="*/ 1 h 606"/>
                  <a:gd name="T14" fmla="*/ 1 w 1039"/>
                  <a:gd name="T15" fmla="*/ 1 h 606"/>
                  <a:gd name="T16" fmla="*/ 1 w 1039"/>
                  <a:gd name="T17" fmla="*/ 1 h 606"/>
                  <a:gd name="T18" fmla="*/ 1 w 1039"/>
                  <a:gd name="T19" fmla="*/ 1 h 606"/>
                  <a:gd name="T20" fmla="*/ 1 w 1039"/>
                  <a:gd name="T21" fmla="*/ 1 h 606"/>
                  <a:gd name="T22" fmla="*/ 1 w 1039"/>
                  <a:gd name="T23" fmla="*/ 1 h 606"/>
                  <a:gd name="T24" fmla="*/ 1 w 1039"/>
                  <a:gd name="T25" fmla="*/ 1 h 606"/>
                  <a:gd name="T26" fmla="*/ 1 w 1039"/>
                  <a:gd name="T27" fmla="*/ 1 h 606"/>
                  <a:gd name="T28" fmla="*/ 1 w 1039"/>
                  <a:gd name="T29" fmla="*/ 1 h 606"/>
                  <a:gd name="T30" fmla="*/ 1 w 1039"/>
                  <a:gd name="T31" fmla="*/ 1 h 606"/>
                  <a:gd name="T32" fmla="*/ 1 w 1039"/>
                  <a:gd name="T33" fmla="*/ 1 h 606"/>
                  <a:gd name="T34" fmla="*/ 1 w 1039"/>
                  <a:gd name="T35" fmla="*/ 1 h 606"/>
                  <a:gd name="T36" fmla="*/ 1 w 1039"/>
                  <a:gd name="T37" fmla="*/ 1 h 606"/>
                  <a:gd name="T38" fmla="*/ 1 w 1039"/>
                  <a:gd name="T39" fmla="*/ 1 h 606"/>
                  <a:gd name="T40" fmla="*/ 0 w 1039"/>
                  <a:gd name="T41" fmla="*/ 1 h 606"/>
                  <a:gd name="T42" fmla="*/ 1 w 1039"/>
                  <a:gd name="T43" fmla="*/ 1 h 606"/>
                  <a:gd name="T44" fmla="*/ 1 w 1039"/>
                  <a:gd name="T45" fmla="*/ 1 h 606"/>
                  <a:gd name="T46" fmla="*/ 1 w 1039"/>
                  <a:gd name="T47" fmla="*/ 1 h 606"/>
                  <a:gd name="T48" fmla="*/ 1 w 1039"/>
                  <a:gd name="T49" fmla="*/ 1 h 606"/>
                  <a:gd name="T50" fmla="*/ 1 w 1039"/>
                  <a:gd name="T51" fmla="*/ 1 h 606"/>
                  <a:gd name="T52" fmla="*/ 1 w 1039"/>
                  <a:gd name="T53" fmla="*/ 1 h 606"/>
                  <a:gd name="T54" fmla="*/ 1 w 1039"/>
                  <a:gd name="T55" fmla="*/ 1 h 606"/>
                  <a:gd name="T56" fmla="*/ 1 w 1039"/>
                  <a:gd name="T57" fmla="*/ 1 h 606"/>
                  <a:gd name="T58" fmla="*/ 1 w 1039"/>
                  <a:gd name="T59" fmla="*/ 1 h 606"/>
                  <a:gd name="T60" fmla="*/ 1 w 1039"/>
                  <a:gd name="T61" fmla="*/ 0 h 606"/>
                  <a:gd name="T62" fmla="*/ 1 w 1039"/>
                  <a:gd name="T63" fmla="*/ 1 h 606"/>
                  <a:gd name="T64" fmla="*/ 1 w 1039"/>
                  <a:gd name="T65" fmla="*/ 1 h 606"/>
                  <a:gd name="T66" fmla="*/ 1 w 1039"/>
                  <a:gd name="T67" fmla="*/ 1 h 606"/>
                  <a:gd name="T68" fmla="*/ 1 w 1039"/>
                  <a:gd name="T69" fmla="*/ 1 h 606"/>
                  <a:gd name="T70" fmla="*/ 1 w 1039"/>
                  <a:gd name="T71" fmla="*/ 1 h 606"/>
                  <a:gd name="T72" fmla="*/ 1 w 1039"/>
                  <a:gd name="T73" fmla="*/ 1 h 606"/>
                  <a:gd name="T74" fmla="*/ 1 w 1039"/>
                  <a:gd name="T75" fmla="*/ 1 h 606"/>
                  <a:gd name="T76" fmla="*/ 1 w 1039"/>
                  <a:gd name="T77" fmla="*/ 1 h 606"/>
                  <a:gd name="T78" fmla="*/ 1 w 1039"/>
                  <a:gd name="T79" fmla="*/ 1 h 606"/>
                  <a:gd name="T80" fmla="*/ 1 w 1039"/>
                  <a:gd name="T81" fmla="*/ 1 h 606"/>
                  <a:gd name="T82" fmla="*/ 1 w 1039"/>
                  <a:gd name="T83" fmla="*/ 1 h 606"/>
                  <a:gd name="T84" fmla="*/ 1 w 1039"/>
                  <a:gd name="T85" fmla="*/ 1 h 606"/>
                  <a:gd name="T86" fmla="*/ 1 w 1039"/>
                  <a:gd name="T87" fmla="*/ 1 h 606"/>
                  <a:gd name="T88" fmla="*/ 1 w 1039"/>
                  <a:gd name="T89" fmla="*/ 1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99" name="Freeform 668"/>
              <p:cNvSpPr>
                <a:spLocks/>
              </p:cNvSpPr>
              <p:nvPr/>
            </p:nvSpPr>
            <p:spPr bwMode="auto">
              <a:xfrm>
                <a:off x="4954" y="2862"/>
                <a:ext cx="375" cy="374"/>
              </a:xfrm>
              <a:custGeom>
                <a:avLst/>
                <a:gdLst>
                  <a:gd name="T0" fmla="*/ 1 w 749"/>
                  <a:gd name="T1" fmla="*/ 0 h 747"/>
                  <a:gd name="T2" fmla="*/ 1 w 749"/>
                  <a:gd name="T3" fmla="*/ 0 h 747"/>
                  <a:gd name="T4" fmla="*/ 1 w 749"/>
                  <a:gd name="T5" fmla="*/ 1 h 747"/>
                  <a:gd name="T6" fmla="*/ 1 w 749"/>
                  <a:gd name="T7" fmla="*/ 1 h 747"/>
                  <a:gd name="T8" fmla="*/ 0 w 749"/>
                  <a:gd name="T9" fmla="*/ 1 h 747"/>
                  <a:gd name="T10" fmla="*/ 0 w 749"/>
                  <a:gd name="T11" fmla="*/ 1 h 747"/>
                  <a:gd name="T12" fmla="*/ 1 w 749"/>
                  <a:gd name="T13" fmla="*/ 1 h 747"/>
                  <a:gd name="T14" fmla="*/ 1 w 749"/>
                  <a:gd name="T15" fmla="*/ 1 h 747"/>
                  <a:gd name="T16" fmla="*/ 1 w 749"/>
                  <a:gd name="T17" fmla="*/ 1 h 747"/>
                  <a:gd name="T18" fmla="*/ 1 w 749"/>
                  <a:gd name="T19" fmla="*/ 1 h 747"/>
                  <a:gd name="T20" fmla="*/ 1 w 749"/>
                  <a:gd name="T21" fmla="*/ 1 h 747"/>
                  <a:gd name="T22" fmla="*/ 1 w 749"/>
                  <a:gd name="T23" fmla="*/ 1 h 747"/>
                  <a:gd name="T24" fmla="*/ 1 w 749"/>
                  <a:gd name="T25" fmla="*/ 1 h 747"/>
                  <a:gd name="T26" fmla="*/ 1 w 749"/>
                  <a:gd name="T27" fmla="*/ 1 h 747"/>
                  <a:gd name="T28" fmla="*/ 1 w 749"/>
                  <a:gd name="T29" fmla="*/ 1 h 747"/>
                  <a:gd name="T30" fmla="*/ 1 w 749"/>
                  <a:gd name="T31" fmla="*/ 1 h 747"/>
                  <a:gd name="T32" fmla="*/ 1 w 749"/>
                  <a:gd name="T33" fmla="*/ 1 h 747"/>
                  <a:gd name="T34" fmla="*/ 1 w 749"/>
                  <a:gd name="T35" fmla="*/ 1 h 747"/>
                  <a:gd name="T36" fmla="*/ 1 w 749"/>
                  <a:gd name="T37" fmla="*/ 1 h 747"/>
                  <a:gd name="T38" fmla="*/ 1 w 749"/>
                  <a:gd name="T39" fmla="*/ 1 h 747"/>
                  <a:gd name="T40" fmla="*/ 1 w 749"/>
                  <a:gd name="T41" fmla="*/ 1 h 747"/>
                  <a:gd name="T42" fmla="*/ 1 w 749"/>
                  <a:gd name="T43" fmla="*/ 1 h 747"/>
                  <a:gd name="T44" fmla="*/ 1 w 749"/>
                  <a:gd name="T45" fmla="*/ 1 h 747"/>
                  <a:gd name="T46" fmla="*/ 1 w 749"/>
                  <a:gd name="T47" fmla="*/ 1 h 747"/>
                  <a:gd name="T48" fmla="*/ 1 w 749"/>
                  <a:gd name="T49" fmla="*/ 1 h 747"/>
                  <a:gd name="T50" fmla="*/ 1 w 749"/>
                  <a:gd name="T51" fmla="*/ 1 h 747"/>
                  <a:gd name="T52" fmla="*/ 1 w 749"/>
                  <a:gd name="T53" fmla="*/ 1 h 747"/>
                  <a:gd name="T54" fmla="*/ 1 w 749"/>
                  <a:gd name="T55" fmla="*/ 1 h 747"/>
                  <a:gd name="T56" fmla="*/ 1 w 749"/>
                  <a:gd name="T57" fmla="*/ 1 h 747"/>
                  <a:gd name="T58" fmla="*/ 1 w 749"/>
                  <a:gd name="T59" fmla="*/ 1 h 747"/>
                  <a:gd name="T60" fmla="*/ 1 w 749"/>
                  <a:gd name="T61" fmla="*/ 1 h 747"/>
                  <a:gd name="T62" fmla="*/ 1 w 749"/>
                  <a:gd name="T63" fmla="*/ 1 h 747"/>
                  <a:gd name="T64" fmla="*/ 1 w 749"/>
                  <a:gd name="T65" fmla="*/ 1 h 747"/>
                  <a:gd name="T66" fmla="*/ 1 w 749"/>
                  <a:gd name="T67" fmla="*/ 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0" name="Freeform 669"/>
              <p:cNvSpPr>
                <a:spLocks/>
              </p:cNvSpPr>
              <p:nvPr/>
            </p:nvSpPr>
            <p:spPr bwMode="auto">
              <a:xfrm>
                <a:off x="5329" y="3096"/>
                <a:ext cx="518" cy="168"/>
              </a:xfrm>
              <a:custGeom>
                <a:avLst/>
                <a:gdLst>
                  <a:gd name="T0" fmla="*/ 0 w 1037"/>
                  <a:gd name="T1" fmla="*/ 0 h 337"/>
                  <a:gd name="T2" fmla="*/ 0 w 1037"/>
                  <a:gd name="T3" fmla="*/ 0 h 337"/>
                  <a:gd name="T4" fmla="*/ 0 w 1037"/>
                  <a:gd name="T5" fmla="*/ 0 h 337"/>
                  <a:gd name="T6" fmla="*/ 0 w 1037"/>
                  <a:gd name="T7" fmla="*/ 0 h 337"/>
                  <a:gd name="T8" fmla="*/ 0 w 1037"/>
                  <a:gd name="T9" fmla="*/ 0 h 337"/>
                  <a:gd name="T10" fmla="*/ 0 w 1037"/>
                  <a:gd name="T11" fmla="*/ 0 h 337"/>
                  <a:gd name="T12" fmla="*/ 0 w 1037"/>
                  <a:gd name="T13" fmla="*/ 0 h 337"/>
                  <a:gd name="T14" fmla="*/ 0 w 1037"/>
                  <a:gd name="T15" fmla="*/ 0 h 337"/>
                  <a:gd name="T16" fmla="*/ 0 w 1037"/>
                  <a:gd name="T17" fmla="*/ 0 h 337"/>
                  <a:gd name="T18" fmla="*/ 0 w 1037"/>
                  <a:gd name="T19" fmla="*/ 0 h 337"/>
                  <a:gd name="T20" fmla="*/ 0 w 1037"/>
                  <a:gd name="T21" fmla="*/ 0 h 337"/>
                  <a:gd name="T22" fmla="*/ 0 w 1037"/>
                  <a:gd name="T23" fmla="*/ 0 h 337"/>
                  <a:gd name="T24" fmla="*/ 0 w 1037"/>
                  <a:gd name="T25" fmla="*/ 0 h 337"/>
                  <a:gd name="T26" fmla="*/ 0 w 1037"/>
                  <a:gd name="T27" fmla="*/ 0 h 337"/>
                  <a:gd name="T28" fmla="*/ 0 w 1037"/>
                  <a:gd name="T29" fmla="*/ 0 h 337"/>
                  <a:gd name="T30" fmla="*/ 0 w 1037"/>
                  <a:gd name="T31" fmla="*/ 0 h 337"/>
                  <a:gd name="T32" fmla="*/ 0 w 1037"/>
                  <a:gd name="T33" fmla="*/ 0 h 337"/>
                  <a:gd name="T34" fmla="*/ 0 w 1037"/>
                  <a:gd name="T35" fmla="*/ 0 h 337"/>
                  <a:gd name="T36" fmla="*/ 0 w 1037"/>
                  <a:gd name="T37" fmla="*/ 0 h 337"/>
                  <a:gd name="T38" fmla="*/ 0 w 1037"/>
                  <a:gd name="T39" fmla="*/ 0 h 337"/>
                  <a:gd name="T40" fmla="*/ 0 w 1037"/>
                  <a:gd name="T41" fmla="*/ 0 h 337"/>
                  <a:gd name="T42" fmla="*/ 0 w 1037"/>
                  <a:gd name="T43" fmla="*/ 0 h 337"/>
                  <a:gd name="T44" fmla="*/ 0 w 1037"/>
                  <a:gd name="T45" fmla="*/ 0 h 337"/>
                  <a:gd name="T46" fmla="*/ 0 w 1037"/>
                  <a:gd name="T47" fmla="*/ 0 h 337"/>
                  <a:gd name="T48" fmla="*/ 0 w 1037"/>
                  <a:gd name="T49" fmla="*/ 0 h 337"/>
                  <a:gd name="T50" fmla="*/ 0 w 1037"/>
                  <a:gd name="T51" fmla="*/ 0 h 337"/>
                  <a:gd name="T52" fmla="*/ 0 w 1037"/>
                  <a:gd name="T53" fmla="*/ 0 h 337"/>
                  <a:gd name="T54" fmla="*/ 0 w 1037"/>
                  <a:gd name="T55" fmla="*/ 0 h 337"/>
                  <a:gd name="T56" fmla="*/ 0 w 1037"/>
                  <a:gd name="T57" fmla="*/ 0 h 337"/>
                  <a:gd name="T58" fmla="*/ 0 w 1037"/>
                  <a:gd name="T59" fmla="*/ 0 h 337"/>
                  <a:gd name="T60" fmla="*/ 0 w 1037"/>
                  <a:gd name="T61" fmla="*/ 0 h 337"/>
                  <a:gd name="T62" fmla="*/ 0 w 1037"/>
                  <a:gd name="T63" fmla="*/ 0 h 337"/>
                  <a:gd name="T64" fmla="*/ 0 w 1037"/>
                  <a:gd name="T65" fmla="*/ 0 h 337"/>
                  <a:gd name="T66" fmla="*/ 0 w 1037"/>
                  <a:gd name="T67" fmla="*/ 0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1" name="Freeform 670"/>
              <p:cNvSpPr>
                <a:spLocks/>
              </p:cNvSpPr>
              <p:nvPr/>
            </p:nvSpPr>
            <p:spPr bwMode="auto">
              <a:xfrm>
                <a:off x="4814" y="3138"/>
                <a:ext cx="448" cy="355"/>
              </a:xfrm>
              <a:custGeom>
                <a:avLst/>
                <a:gdLst>
                  <a:gd name="T0" fmla="*/ 0 w 897"/>
                  <a:gd name="T1" fmla="*/ 0 h 710"/>
                  <a:gd name="T2" fmla="*/ 0 w 897"/>
                  <a:gd name="T3" fmla="*/ 0 h 710"/>
                  <a:gd name="T4" fmla="*/ 0 w 897"/>
                  <a:gd name="T5" fmla="*/ 1 h 710"/>
                  <a:gd name="T6" fmla="*/ 0 w 897"/>
                  <a:gd name="T7" fmla="*/ 1 h 710"/>
                  <a:gd name="T8" fmla="*/ 0 w 897"/>
                  <a:gd name="T9" fmla="*/ 1 h 710"/>
                  <a:gd name="T10" fmla="*/ 0 w 897"/>
                  <a:gd name="T11" fmla="*/ 1 h 710"/>
                  <a:gd name="T12" fmla="*/ 0 w 897"/>
                  <a:gd name="T13" fmla="*/ 1 h 710"/>
                  <a:gd name="T14" fmla="*/ 0 w 897"/>
                  <a:gd name="T15" fmla="*/ 1 h 710"/>
                  <a:gd name="T16" fmla="*/ 0 w 897"/>
                  <a:gd name="T17" fmla="*/ 1 h 710"/>
                  <a:gd name="T18" fmla="*/ 0 w 897"/>
                  <a:gd name="T19" fmla="*/ 1 h 710"/>
                  <a:gd name="T20" fmla="*/ 0 w 897"/>
                  <a:gd name="T21" fmla="*/ 1 h 710"/>
                  <a:gd name="T22" fmla="*/ 0 w 897"/>
                  <a:gd name="T23" fmla="*/ 1 h 710"/>
                  <a:gd name="T24" fmla="*/ 0 w 897"/>
                  <a:gd name="T25" fmla="*/ 1 h 710"/>
                  <a:gd name="T26" fmla="*/ 0 w 897"/>
                  <a:gd name="T27" fmla="*/ 1 h 710"/>
                  <a:gd name="T28" fmla="*/ 0 w 897"/>
                  <a:gd name="T29" fmla="*/ 1 h 710"/>
                  <a:gd name="T30" fmla="*/ 0 w 897"/>
                  <a:gd name="T31" fmla="*/ 1 h 710"/>
                  <a:gd name="T32" fmla="*/ 0 w 897"/>
                  <a:gd name="T33" fmla="*/ 1 h 710"/>
                  <a:gd name="T34" fmla="*/ 0 w 897"/>
                  <a:gd name="T35" fmla="*/ 1 h 710"/>
                  <a:gd name="T36" fmla="*/ 0 w 897"/>
                  <a:gd name="T37" fmla="*/ 1 h 710"/>
                  <a:gd name="T38" fmla="*/ 0 w 897"/>
                  <a:gd name="T39" fmla="*/ 1 h 710"/>
                  <a:gd name="T40" fmla="*/ 0 w 897"/>
                  <a:gd name="T41" fmla="*/ 1 h 710"/>
                  <a:gd name="T42" fmla="*/ 0 w 897"/>
                  <a:gd name="T43" fmla="*/ 1 h 710"/>
                  <a:gd name="T44" fmla="*/ 0 w 897"/>
                  <a:gd name="T45" fmla="*/ 1 h 710"/>
                  <a:gd name="T46" fmla="*/ 0 w 897"/>
                  <a:gd name="T47" fmla="*/ 1 h 710"/>
                  <a:gd name="T48" fmla="*/ 0 w 897"/>
                  <a:gd name="T49" fmla="*/ 1 h 710"/>
                  <a:gd name="T50" fmla="*/ 0 w 897"/>
                  <a:gd name="T51" fmla="*/ 1 h 710"/>
                  <a:gd name="T52" fmla="*/ 0 w 897"/>
                  <a:gd name="T53" fmla="*/ 1 h 710"/>
                  <a:gd name="T54" fmla="*/ 0 w 897"/>
                  <a:gd name="T55" fmla="*/ 1 h 710"/>
                  <a:gd name="T56" fmla="*/ 0 w 897"/>
                  <a:gd name="T57" fmla="*/ 1 h 710"/>
                  <a:gd name="T58" fmla="*/ 0 w 897"/>
                  <a:gd name="T59" fmla="*/ 1 h 710"/>
                  <a:gd name="T60" fmla="*/ 0 w 897"/>
                  <a:gd name="T61" fmla="*/ 1 h 710"/>
                  <a:gd name="T62" fmla="*/ 0 w 897"/>
                  <a:gd name="T63" fmla="*/ 1 h 710"/>
                  <a:gd name="T64" fmla="*/ 0 w 897"/>
                  <a:gd name="T65" fmla="*/ 1 h 710"/>
                  <a:gd name="T66" fmla="*/ 0 w 897"/>
                  <a:gd name="T67" fmla="*/ 1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2" name="Freeform 671"/>
              <p:cNvSpPr>
                <a:spLocks/>
              </p:cNvSpPr>
              <p:nvPr/>
            </p:nvSpPr>
            <p:spPr bwMode="auto">
              <a:xfrm>
                <a:off x="5264" y="3427"/>
                <a:ext cx="566" cy="112"/>
              </a:xfrm>
              <a:custGeom>
                <a:avLst/>
                <a:gdLst>
                  <a:gd name="T0" fmla="*/ 1 w 1132"/>
                  <a:gd name="T1" fmla="*/ 0 h 224"/>
                  <a:gd name="T2" fmla="*/ 1 w 1132"/>
                  <a:gd name="T3" fmla="*/ 0 h 224"/>
                  <a:gd name="T4" fmla="*/ 1 w 1132"/>
                  <a:gd name="T5" fmla="*/ 1 h 224"/>
                  <a:gd name="T6" fmla="*/ 1 w 1132"/>
                  <a:gd name="T7" fmla="*/ 1 h 224"/>
                  <a:gd name="T8" fmla="*/ 1 w 1132"/>
                  <a:gd name="T9" fmla="*/ 1 h 224"/>
                  <a:gd name="T10" fmla="*/ 1 w 1132"/>
                  <a:gd name="T11" fmla="*/ 1 h 224"/>
                  <a:gd name="T12" fmla="*/ 1 w 1132"/>
                  <a:gd name="T13" fmla="*/ 1 h 224"/>
                  <a:gd name="T14" fmla="*/ 1 w 1132"/>
                  <a:gd name="T15" fmla="*/ 1 h 224"/>
                  <a:gd name="T16" fmla="*/ 1 w 1132"/>
                  <a:gd name="T17" fmla="*/ 1 h 224"/>
                  <a:gd name="T18" fmla="*/ 1 w 1132"/>
                  <a:gd name="T19" fmla="*/ 1 h 224"/>
                  <a:gd name="T20" fmla="*/ 1 w 1132"/>
                  <a:gd name="T21" fmla="*/ 1 h 224"/>
                  <a:gd name="T22" fmla="*/ 1 w 1132"/>
                  <a:gd name="T23" fmla="*/ 1 h 224"/>
                  <a:gd name="T24" fmla="*/ 1 w 1132"/>
                  <a:gd name="T25" fmla="*/ 1 h 224"/>
                  <a:gd name="T26" fmla="*/ 1 w 1132"/>
                  <a:gd name="T27" fmla="*/ 1 h 224"/>
                  <a:gd name="T28" fmla="*/ 1 w 1132"/>
                  <a:gd name="T29" fmla="*/ 1 h 224"/>
                  <a:gd name="T30" fmla="*/ 1 w 1132"/>
                  <a:gd name="T31" fmla="*/ 1 h 224"/>
                  <a:gd name="T32" fmla="*/ 1 w 1132"/>
                  <a:gd name="T33" fmla="*/ 1 h 224"/>
                  <a:gd name="T34" fmla="*/ 1 w 1132"/>
                  <a:gd name="T35" fmla="*/ 1 h 224"/>
                  <a:gd name="T36" fmla="*/ 1 w 1132"/>
                  <a:gd name="T37" fmla="*/ 1 h 224"/>
                  <a:gd name="T38" fmla="*/ 1 w 1132"/>
                  <a:gd name="T39" fmla="*/ 1 h 224"/>
                  <a:gd name="T40" fmla="*/ 1 w 1132"/>
                  <a:gd name="T41" fmla="*/ 1 h 224"/>
                  <a:gd name="T42" fmla="*/ 1 w 1132"/>
                  <a:gd name="T43" fmla="*/ 1 h 224"/>
                  <a:gd name="T44" fmla="*/ 1 w 1132"/>
                  <a:gd name="T45" fmla="*/ 1 h 224"/>
                  <a:gd name="T46" fmla="*/ 1 w 1132"/>
                  <a:gd name="T47" fmla="*/ 1 h 224"/>
                  <a:gd name="T48" fmla="*/ 1 w 1132"/>
                  <a:gd name="T49" fmla="*/ 1 h 224"/>
                  <a:gd name="T50" fmla="*/ 1 w 1132"/>
                  <a:gd name="T51" fmla="*/ 1 h 224"/>
                  <a:gd name="T52" fmla="*/ 1 w 1132"/>
                  <a:gd name="T53" fmla="*/ 1 h 224"/>
                  <a:gd name="T54" fmla="*/ 1 w 1132"/>
                  <a:gd name="T55" fmla="*/ 1 h 224"/>
                  <a:gd name="T56" fmla="*/ 1 w 1132"/>
                  <a:gd name="T57" fmla="*/ 1 h 224"/>
                  <a:gd name="T58" fmla="*/ 1 w 1132"/>
                  <a:gd name="T59" fmla="*/ 1 h 224"/>
                  <a:gd name="T60" fmla="*/ 1 w 1132"/>
                  <a:gd name="T61" fmla="*/ 1 h 224"/>
                  <a:gd name="T62" fmla="*/ 1 w 1132"/>
                  <a:gd name="T63" fmla="*/ 1 h 224"/>
                  <a:gd name="T64" fmla="*/ 1 w 1132"/>
                  <a:gd name="T65" fmla="*/ 1 h 224"/>
                  <a:gd name="T66" fmla="*/ 0 w 1132"/>
                  <a:gd name="T67" fmla="*/ 1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3" name="Freeform 672"/>
              <p:cNvSpPr>
                <a:spLocks/>
              </p:cNvSpPr>
              <p:nvPr/>
            </p:nvSpPr>
            <p:spPr bwMode="auto">
              <a:xfrm>
                <a:off x="4867" y="3454"/>
                <a:ext cx="344" cy="225"/>
              </a:xfrm>
              <a:custGeom>
                <a:avLst/>
                <a:gdLst>
                  <a:gd name="T0" fmla="*/ 1 w 688"/>
                  <a:gd name="T1" fmla="*/ 0 h 450"/>
                  <a:gd name="T2" fmla="*/ 1 w 688"/>
                  <a:gd name="T3" fmla="*/ 0 h 450"/>
                  <a:gd name="T4" fmla="*/ 1 w 688"/>
                  <a:gd name="T5" fmla="*/ 1 h 450"/>
                  <a:gd name="T6" fmla="*/ 0 w 688"/>
                  <a:gd name="T7" fmla="*/ 1 h 450"/>
                  <a:gd name="T8" fmla="*/ 1 w 688"/>
                  <a:gd name="T9" fmla="*/ 1 h 450"/>
                  <a:gd name="T10" fmla="*/ 1 w 688"/>
                  <a:gd name="T11" fmla="*/ 1 h 450"/>
                  <a:gd name="T12" fmla="*/ 1 w 688"/>
                  <a:gd name="T13" fmla="*/ 1 h 450"/>
                  <a:gd name="T14" fmla="*/ 1 w 688"/>
                  <a:gd name="T15" fmla="*/ 1 h 450"/>
                  <a:gd name="T16" fmla="*/ 1 w 688"/>
                  <a:gd name="T17" fmla="*/ 1 h 450"/>
                  <a:gd name="T18" fmla="*/ 1 w 688"/>
                  <a:gd name="T19" fmla="*/ 1 h 450"/>
                  <a:gd name="T20" fmla="*/ 1 w 688"/>
                  <a:gd name="T21" fmla="*/ 1 h 450"/>
                  <a:gd name="T22" fmla="*/ 1 w 688"/>
                  <a:gd name="T23" fmla="*/ 1 h 450"/>
                  <a:gd name="T24" fmla="*/ 1 w 688"/>
                  <a:gd name="T25" fmla="*/ 1 h 450"/>
                  <a:gd name="T26" fmla="*/ 1 w 688"/>
                  <a:gd name="T27" fmla="*/ 1 h 450"/>
                  <a:gd name="T28" fmla="*/ 1 w 688"/>
                  <a:gd name="T29" fmla="*/ 1 h 450"/>
                  <a:gd name="T30" fmla="*/ 1 w 688"/>
                  <a:gd name="T31" fmla="*/ 1 h 450"/>
                  <a:gd name="T32" fmla="*/ 1 w 688"/>
                  <a:gd name="T33" fmla="*/ 1 h 450"/>
                  <a:gd name="T34" fmla="*/ 1 w 688"/>
                  <a:gd name="T35" fmla="*/ 1 h 450"/>
                  <a:gd name="T36" fmla="*/ 1 w 688"/>
                  <a:gd name="T37" fmla="*/ 1 h 450"/>
                  <a:gd name="T38" fmla="*/ 1 w 688"/>
                  <a:gd name="T39" fmla="*/ 1 h 450"/>
                  <a:gd name="T40" fmla="*/ 1 w 688"/>
                  <a:gd name="T41" fmla="*/ 1 h 450"/>
                  <a:gd name="T42" fmla="*/ 1 w 688"/>
                  <a:gd name="T43" fmla="*/ 1 h 450"/>
                  <a:gd name="T44" fmla="*/ 1 w 688"/>
                  <a:gd name="T45" fmla="*/ 1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4" name="Freeform 673"/>
              <p:cNvSpPr>
                <a:spLocks/>
              </p:cNvSpPr>
              <p:nvPr/>
            </p:nvSpPr>
            <p:spPr bwMode="auto">
              <a:xfrm>
                <a:off x="5208" y="3678"/>
                <a:ext cx="353" cy="54"/>
              </a:xfrm>
              <a:custGeom>
                <a:avLst/>
                <a:gdLst>
                  <a:gd name="T0" fmla="*/ 0 w 707"/>
                  <a:gd name="T1" fmla="*/ 1 h 107"/>
                  <a:gd name="T2" fmla="*/ 0 w 707"/>
                  <a:gd name="T3" fmla="*/ 1 h 107"/>
                  <a:gd name="T4" fmla="*/ 0 w 707"/>
                  <a:gd name="T5" fmla="*/ 1 h 107"/>
                  <a:gd name="T6" fmla="*/ 0 w 707"/>
                  <a:gd name="T7" fmla="*/ 1 h 107"/>
                  <a:gd name="T8" fmla="*/ 0 w 707"/>
                  <a:gd name="T9" fmla="*/ 1 h 107"/>
                  <a:gd name="T10" fmla="*/ 0 w 707"/>
                  <a:gd name="T11" fmla="*/ 1 h 107"/>
                  <a:gd name="T12" fmla="*/ 0 w 707"/>
                  <a:gd name="T13" fmla="*/ 1 h 107"/>
                  <a:gd name="T14" fmla="*/ 0 w 707"/>
                  <a:gd name="T15" fmla="*/ 1 h 107"/>
                  <a:gd name="T16" fmla="*/ 0 w 707"/>
                  <a:gd name="T17" fmla="*/ 1 h 107"/>
                  <a:gd name="T18" fmla="*/ 0 w 707"/>
                  <a:gd name="T19" fmla="*/ 1 h 107"/>
                  <a:gd name="T20" fmla="*/ 0 w 707"/>
                  <a:gd name="T21" fmla="*/ 1 h 107"/>
                  <a:gd name="T22" fmla="*/ 0 w 707"/>
                  <a:gd name="T23" fmla="*/ 1 h 107"/>
                  <a:gd name="T24" fmla="*/ 0 w 707"/>
                  <a:gd name="T25" fmla="*/ 1 h 107"/>
                  <a:gd name="T26" fmla="*/ 0 w 707"/>
                  <a:gd name="T27" fmla="*/ 1 h 107"/>
                  <a:gd name="T28" fmla="*/ 0 w 707"/>
                  <a:gd name="T29" fmla="*/ 1 h 107"/>
                  <a:gd name="T30" fmla="*/ 0 w 707"/>
                  <a:gd name="T31" fmla="*/ 1 h 107"/>
                  <a:gd name="T32" fmla="*/ 0 w 707"/>
                  <a:gd name="T33" fmla="*/ 1 h 107"/>
                  <a:gd name="T34" fmla="*/ 0 w 707"/>
                  <a:gd name="T35" fmla="*/ 1 h 107"/>
                  <a:gd name="T36" fmla="*/ 0 w 707"/>
                  <a:gd name="T37" fmla="*/ 1 h 107"/>
                  <a:gd name="T38" fmla="*/ 0 w 707"/>
                  <a:gd name="T39" fmla="*/ 1 h 107"/>
                  <a:gd name="T40" fmla="*/ 0 w 707"/>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5" name="Line 674"/>
              <p:cNvSpPr>
                <a:spLocks noChangeShapeType="1"/>
              </p:cNvSpPr>
              <p:nvPr/>
            </p:nvSpPr>
            <p:spPr bwMode="auto">
              <a:xfrm flipH="1">
                <a:off x="5195" y="2724"/>
                <a:ext cx="294" cy="1030"/>
              </a:xfrm>
              <a:prstGeom prst="line">
                <a:avLst/>
              </a:prstGeom>
              <a:noFill/>
              <a:ln w="3175">
                <a:solidFill>
                  <a:srgbClr val="F5F4DD"/>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endParaRPr>
              </a:p>
            </p:txBody>
          </p:sp>
          <p:sp>
            <p:nvSpPr>
              <p:cNvPr id="106" name="Freeform 675"/>
              <p:cNvSpPr>
                <a:spLocks/>
              </p:cNvSpPr>
              <p:nvPr/>
            </p:nvSpPr>
            <p:spPr bwMode="auto">
              <a:xfrm>
                <a:off x="4807" y="2702"/>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7" name="Freeform 676"/>
              <p:cNvSpPr>
                <a:spLocks/>
              </p:cNvSpPr>
              <p:nvPr/>
            </p:nvSpPr>
            <p:spPr bwMode="auto">
              <a:xfrm>
                <a:off x="4810" y="2703"/>
                <a:ext cx="1059" cy="1066"/>
              </a:xfrm>
              <a:custGeom>
                <a:avLst/>
                <a:gdLst>
                  <a:gd name="T0" fmla="*/ 1 w 2117"/>
                  <a:gd name="T1" fmla="*/ 1 h 2132"/>
                  <a:gd name="T2" fmla="*/ 1 w 2117"/>
                  <a:gd name="T3" fmla="*/ 1 h 2132"/>
                  <a:gd name="T4" fmla="*/ 1 w 2117"/>
                  <a:gd name="T5" fmla="*/ 1 h 2132"/>
                  <a:gd name="T6" fmla="*/ 1 w 2117"/>
                  <a:gd name="T7" fmla="*/ 1 h 2132"/>
                  <a:gd name="T8" fmla="*/ 1 w 2117"/>
                  <a:gd name="T9" fmla="*/ 1 h 2132"/>
                  <a:gd name="T10" fmla="*/ 1 w 2117"/>
                  <a:gd name="T11" fmla="*/ 1 h 2132"/>
                  <a:gd name="T12" fmla="*/ 1 w 2117"/>
                  <a:gd name="T13" fmla="*/ 1 h 2132"/>
                  <a:gd name="T14" fmla="*/ 1 w 2117"/>
                  <a:gd name="T15" fmla="*/ 1 h 2132"/>
                  <a:gd name="T16" fmla="*/ 1 w 2117"/>
                  <a:gd name="T17" fmla="*/ 1 h 2132"/>
                  <a:gd name="T18" fmla="*/ 1 w 2117"/>
                  <a:gd name="T19" fmla="*/ 1 h 2132"/>
                  <a:gd name="T20" fmla="*/ 1 w 2117"/>
                  <a:gd name="T21" fmla="*/ 1 h 2132"/>
                  <a:gd name="T22" fmla="*/ 1 w 2117"/>
                  <a:gd name="T23" fmla="*/ 1 h 2132"/>
                  <a:gd name="T24" fmla="*/ 1 w 2117"/>
                  <a:gd name="T25" fmla="*/ 1 h 2132"/>
                  <a:gd name="T26" fmla="*/ 1 w 2117"/>
                  <a:gd name="T27" fmla="*/ 1 h 2132"/>
                  <a:gd name="T28" fmla="*/ 1 w 2117"/>
                  <a:gd name="T29" fmla="*/ 1 h 2132"/>
                  <a:gd name="T30" fmla="*/ 1 w 2117"/>
                  <a:gd name="T31" fmla="*/ 1 h 2132"/>
                  <a:gd name="T32" fmla="*/ 1 w 2117"/>
                  <a:gd name="T33" fmla="*/ 1 h 2132"/>
                  <a:gd name="T34" fmla="*/ 1 w 2117"/>
                  <a:gd name="T35" fmla="*/ 1 h 2132"/>
                  <a:gd name="T36" fmla="*/ 1 w 2117"/>
                  <a:gd name="T37" fmla="*/ 1 h 2132"/>
                  <a:gd name="T38" fmla="*/ 1 w 2117"/>
                  <a:gd name="T39" fmla="*/ 1 h 2132"/>
                  <a:gd name="T40" fmla="*/ 1 w 2117"/>
                  <a:gd name="T41" fmla="*/ 1 h 2132"/>
                  <a:gd name="T42" fmla="*/ 1 w 2117"/>
                  <a:gd name="T43" fmla="*/ 1 h 2132"/>
                  <a:gd name="T44" fmla="*/ 1 w 2117"/>
                  <a:gd name="T45" fmla="*/ 1 h 2132"/>
                  <a:gd name="T46" fmla="*/ 1 w 2117"/>
                  <a:gd name="T47" fmla="*/ 1 h 2132"/>
                  <a:gd name="T48" fmla="*/ 1 w 2117"/>
                  <a:gd name="T49" fmla="*/ 1 h 2132"/>
                  <a:gd name="T50" fmla="*/ 1 w 2117"/>
                  <a:gd name="T51" fmla="*/ 1 h 2132"/>
                  <a:gd name="T52" fmla="*/ 1 w 2117"/>
                  <a:gd name="T53" fmla="*/ 1 h 2132"/>
                  <a:gd name="T54" fmla="*/ 1 w 2117"/>
                  <a:gd name="T55" fmla="*/ 1 h 2132"/>
                  <a:gd name="T56" fmla="*/ 1 w 2117"/>
                  <a:gd name="T57" fmla="*/ 1 h 2132"/>
                  <a:gd name="T58" fmla="*/ 1 w 2117"/>
                  <a:gd name="T59" fmla="*/ 1 h 2132"/>
                  <a:gd name="T60" fmla="*/ 1 w 2117"/>
                  <a:gd name="T61" fmla="*/ 1 h 2132"/>
                  <a:gd name="T62" fmla="*/ 1 w 2117"/>
                  <a:gd name="T63" fmla="*/ 1 h 2132"/>
                  <a:gd name="T64" fmla="*/ 1 w 2117"/>
                  <a:gd name="T65" fmla="*/ 1 h 2132"/>
                  <a:gd name="T66" fmla="*/ 1 w 2117"/>
                  <a:gd name="T67" fmla="*/ 1 h 2132"/>
                  <a:gd name="T68" fmla="*/ 1 w 2117"/>
                  <a:gd name="T69" fmla="*/ 1 h 2132"/>
                  <a:gd name="T70" fmla="*/ 1 w 2117"/>
                  <a:gd name="T71" fmla="*/ 1 h 2132"/>
                  <a:gd name="T72" fmla="*/ 1 w 2117"/>
                  <a:gd name="T73" fmla="*/ 1 h 2132"/>
                  <a:gd name="T74" fmla="*/ 1 w 2117"/>
                  <a:gd name="T75" fmla="*/ 1 h 2132"/>
                  <a:gd name="T76" fmla="*/ 1 w 2117"/>
                  <a:gd name="T77" fmla="*/ 1 h 2132"/>
                  <a:gd name="T78" fmla="*/ 1 w 2117"/>
                  <a:gd name="T79" fmla="*/ 1 h 2132"/>
                  <a:gd name="T80" fmla="*/ 1 w 2117"/>
                  <a:gd name="T81" fmla="*/ 1 h 2132"/>
                  <a:gd name="T82" fmla="*/ 1 w 2117"/>
                  <a:gd name="T83" fmla="*/ 1 h 2132"/>
                  <a:gd name="T84" fmla="*/ 1 w 2117"/>
                  <a:gd name="T85" fmla="*/ 1 h 2132"/>
                  <a:gd name="T86" fmla="*/ 1 w 2117"/>
                  <a:gd name="T87" fmla="*/ 1 h 2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close/>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8" name="Freeform 677"/>
              <p:cNvSpPr>
                <a:spLocks/>
              </p:cNvSpPr>
              <p:nvPr/>
            </p:nvSpPr>
            <p:spPr bwMode="auto">
              <a:xfrm>
                <a:off x="4867" y="2805"/>
                <a:ext cx="804" cy="663"/>
              </a:xfrm>
              <a:custGeom>
                <a:avLst/>
                <a:gdLst>
                  <a:gd name="T0" fmla="*/ 0 w 1609"/>
                  <a:gd name="T1" fmla="*/ 1 h 1326"/>
                  <a:gd name="T2" fmla="*/ 0 w 1609"/>
                  <a:gd name="T3" fmla="*/ 1 h 1326"/>
                  <a:gd name="T4" fmla="*/ 0 w 1609"/>
                  <a:gd name="T5" fmla="*/ 1 h 1326"/>
                  <a:gd name="T6" fmla="*/ 0 w 1609"/>
                  <a:gd name="T7" fmla="*/ 1 h 1326"/>
                  <a:gd name="T8" fmla="*/ 0 w 1609"/>
                  <a:gd name="T9" fmla="*/ 1 h 1326"/>
                  <a:gd name="T10" fmla="*/ 0 w 1609"/>
                  <a:gd name="T11" fmla="*/ 1 h 1326"/>
                  <a:gd name="T12" fmla="*/ 0 w 1609"/>
                  <a:gd name="T13" fmla="*/ 1 h 1326"/>
                  <a:gd name="T14" fmla="*/ 0 w 1609"/>
                  <a:gd name="T15" fmla="*/ 1 h 1326"/>
                  <a:gd name="T16" fmla="*/ 0 w 1609"/>
                  <a:gd name="T17" fmla="*/ 1 h 1326"/>
                  <a:gd name="T18" fmla="*/ 0 w 1609"/>
                  <a:gd name="T19" fmla="*/ 1 h 1326"/>
                  <a:gd name="T20" fmla="*/ 0 w 1609"/>
                  <a:gd name="T21" fmla="*/ 1 h 1326"/>
                  <a:gd name="T22" fmla="*/ 0 w 1609"/>
                  <a:gd name="T23" fmla="*/ 1 h 1326"/>
                  <a:gd name="T24" fmla="*/ 0 w 1609"/>
                  <a:gd name="T25" fmla="*/ 1 h 1326"/>
                  <a:gd name="T26" fmla="*/ 0 w 1609"/>
                  <a:gd name="T27" fmla="*/ 1 h 1326"/>
                  <a:gd name="T28" fmla="*/ 0 w 1609"/>
                  <a:gd name="T29" fmla="*/ 1 h 1326"/>
                  <a:gd name="T30" fmla="*/ 0 w 1609"/>
                  <a:gd name="T31" fmla="*/ 1 h 1326"/>
                  <a:gd name="T32" fmla="*/ 0 w 1609"/>
                  <a:gd name="T33" fmla="*/ 1 h 1326"/>
                  <a:gd name="T34" fmla="*/ 0 w 1609"/>
                  <a:gd name="T35" fmla="*/ 1 h 1326"/>
                  <a:gd name="T36" fmla="*/ 0 w 1609"/>
                  <a:gd name="T37" fmla="*/ 1 h 1326"/>
                  <a:gd name="T38" fmla="*/ 0 w 1609"/>
                  <a:gd name="T39" fmla="*/ 1 h 1326"/>
                  <a:gd name="T40" fmla="*/ 0 w 1609"/>
                  <a:gd name="T41" fmla="*/ 1 h 1326"/>
                  <a:gd name="T42" fmla="*/ 0 w 1609"/>
                  <a:gd name="T43" fmla="*/ 1 h 1326"/>
                  <a:gd name="T44" fmla="*/ 0 w 1609"/>
                  <a:gd name="T45" fmla="*/ 1 h 1326"/>
                  <a:gd name="T46" fmla="*/ 0 w 1609"/>
                  <a:gd name="T47" fmla="*/ 1 h 1326"/>
                  <a:gd name="T48" fmla="*/ 0 w 1609"/>
                  <a:gd name="T49" fmla="*/ 1 h 1326"/>
                  <a:gd name="T50" fmla="*/ 0 w 1609"/>
                  <a:gd name="T51" fmla="*/ 1 h 1326"/>
                  <a:gd name="T52" fmla="*/ 0 w 1609"/>
                  <a:gd name="T53" fmla="*/ 1 h 1326"/>
                  <a:gd name="T54" fmla="*/ 0 w 1609"/>
                  <a:gd name="T55" fmla="*/ 1 h 1326"/>
                  <a:gd name="T56" fmla="*/ 0 w 1609"/>
                  <a:gd name="T57" fmla="*/ 1 h 1326"/>
                  <a:gd name="T58" fmla="*/ 0 w 1609"/>
                  <a:gd name="T59" fmla="*/ 0 h 1326"/>
                  <a:gd name="T60" fmla="*/ 0 w 1609"/>
                  <a:gd name="T61" fmla="*/ 0 h 1326"/>
                  <a:gd name="T62" fmla="*/ 0 w 1609"/>
                  <a:gd name="T63" fmla="*/ 0 h 1326"/>
                  <a:gd name="T64" fmla="*/ 0 w 1609"/>
                  <a:gd name="T65" fmla="*/ 1 h 1326"/>
                  <a:gd name="T66" fmla="*/ 0 w 1609"/>
                  <a:gd name="T67" fmla="*/ 1 h 1326"/>
                  <a:gd name="T68" fmla="*/ 0 w 1609"/>
                  <a:gd name="T69" fmla="*/ 1 h 1326"/>
                  <a:gd name="T70" fmla="*/ 0 w 1609"/>
                  <a:gd name="T71" fmla="*/ 1 h 1326"/>
                  <a:gd name="T72" fmla="*/ 0 w 1609"/>
                  <a:gd name="T73" fmla="*/ 1 h 1326"/>
                  <a:gd name="T74" fmla="*/ 0 w 1609"/>
                  <a:gd name="T75" fmla="*/ 1 h 1326"/>
                  <a:gd name="T76" fmla="*/ 0 w 1609"/>
                  <a:gd name="T77" fmla="*/ 1 h 13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sp>
            <p:nvSpPr>
              <p:cNvPr id="109" name="Freeform 678"/>
              <p:cNvSpPr>
                <a:spLocks/>
              </p:cNvSpPr>
              <p:nvPr/>
            </p:nvSpPr>
            <p:spPr bwMode="auto">
              <a:xfrm>
                <a:off x="5277" y="2707"/>
                <a:ext cx="408" cy="964"/>
              </a:xfrm>
              <a:custGeom>
                <a:avLst/>
                <a:gdLst>
                  <a:gd name="T0" fmla="*/ 0 w 817"/>
                  <a:gd name="T1" fmla="*/ 1 h 1928"/>
                  <a:gd name="T2" fmla="*/ 0 w 817"/>
                  <a:gd name="T3" fmla="*/ 1 h 1928"/>
                  <a:gd name="T4" fmla="*/ 0 w 817"/>
                  <a:gd name="T5" fmla="*/ 1 h 1928"/>
                  <a:gd name="T6" fmla="*/ 0 w 817"/>
                  <a:gd name="T7" fmla="*/ 1 h 1928"/>
                  <a:gd name="T8" fmla="*/ 0 w 817"/>
                  <a:gd name="T9" fmla="*/ 1 h 1928"/>
                  <a:gd name="T10" fmla="*/ 0 w 817"/>
                  <a:gd name="T11" fmla="*/ 1 h 1928"/>
                  <a:gd name="T12" fmla="*/ 0 w 817"/>
                  <a:gd name="T13" fmla="*/ 1 h 1928"/>
                  <a:gd name="T14" fmla="*/ 0 w 817"/>
                  <a:gd name="T15" fmla="*/ 1 h 1928"/>
                  <a:gd name="T16" fmla="*/ 0 w 817"/>
                  <a:gd name="T17" fmla="*/ 1 h 1928"/>
                  <a:gd name="T18" fmla="*/ 0 w 817"/>
                  <a:gd name="T19" fmla="*/ 1 h 1928"/>
                  <a:gd name="T20" fmla="*/ 0 w 817"/>
                  <a:gd name="T21" fmla="*/ 1 h 1928"/>
                  <a:gd name="T22" fmla="*/ 0 w 817"/>
                  <a:gd name="T23" fmla="*/ 1 h 1928"/>
                  <a:gd name="T24" fmla="*/ 0 w 817"/>
                  <a:gd name="T25" fmla="*/ 1 h 1928"/>
                  <a:gd name="T26" fmla="*/ 0 w 817"/>
                  <a:gd name="T27" fmla="*/ 1 h 1928"/>
                  <a:gd name="T28" fmla="*/ 0 w 817"/>
                  <a:gd name="T29" fmla="*/ 1 h 1928"/>
                  <a:gd name="T30" fmla="*/ 0 w 817"/>
                  <a:gd name="T31" fmla="*/ 1 h 1928"/>
                  <a:gd name="T32" fmla="*/ 0 w 817"/>
                  <a:gd name="T33" fmla="*/ 1 h 1928"/>
                  <a:gd name="T34" fmla="*/ 0 w 817"/>
                  <a:gd name="T35" fmla="*/ 1 h 1928"/>
                  <a:gd name="T36" fmla="*/ 0 w 817"/>
                  <a:gd name="T37" fmla="*/ 1 h 1928"/>
                  <a:gd name="T38" fmla="*/ 0 w 817"/>
                  <a:gd name="T39" fmla="*/ 1 h 1928"/>
                  <a:gd name="T40" fmla="*/ 0 w 817"/>
                  <a:gd name="T41" fmla="*/ 1 h 1928"/>
                  <a:gd name="T42" fmla="*/ 0 w 817"/>
                  <a:gd name="T43" fmla="*/ 1 h 1928"/>
                  <a:gd name="T44" fmla="*/ 0 w 817"/>
                  <a:gd name="T45" fmla="*/ 1 h 1928"/>
                  <a:gd name="T46" fmla="*/ 0 w 817"/>
                  <a:gd name="T47" fmla="*/ 1 h 1928"/>
                  <a:gd name="T48" fmla="*/ 0 w 817"/>
                  <a:gd name="T49" fmla="*/ 1 h 1928"/>
                  <a:gd name="T50" fmla="*/ 0 w 817"/>
                  <a:gd name="T51" fmla="*/ 1 h 1928"/>
                  <a:gd name="T52" fmla="*/ 0 w 817"/>
                  <a:gd name="T53" fmla="*/ 1 h 1928"/>
                  <a:gd name="T54" fmla="*/ 0 w 817"/>
                  <a:gd name="T55" fmla="*/ 1 h 1928"/>
                  <a:gd name="T56" fmla="*/ 0 w 817"/>
                  <a:gd name="T57" fmla="*/ 1 h 1928"/>
                  <a:gd name="T58" fmla="*/ 0 w 817"/>
                  <a:gd name="T59" fmla="*/ 1 h 1928"/>
                  <a:gd name="T60" fmla="*/ 0 w 817"/>
                  <a:gd name="T61" fmla="*/ 1 h 1928"/>
                  <a:gd name="T62" fmla="*/ 0 w 817"/>
                  <a:gd name="T63" fmla="*/ 1 h 1928"/>
                  <a:gd name="T64" fmla="*/ 0 w 817"/>
                  <a:gd name="T65" fmla="*/ 1 h 1928"/>
                  <a:gd name="T66" fmla="*/ 0 w 817"/>
                  <a:gd name="T67" fmla="*/ 1 h 1928"/>
                  <a:gd name="T68" fmla="*/ 0 w 817"/>
                  <a:gd name="T69" fmla="*/ 1 h 1928"/>
                  <a:gd name="T70" fmla="*/ 0 w 817"/>
                  <a:gd name="T71" fmla="*/ 1 h 1928"/>
                  <a:gd name="T72" fmla="*/ 0 w 817"/>
                  <a:gd name="T73" fmla="*/ 0 h 1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3175" cmpd="sng">
                <a:solidFill>
                  <a:srgbClr val="F5F4D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solidFill>
                    <a:srgbClr val="000000"/>
                  </a:solidFill>
                  <a:ea typeface="微软雅黑"/>
                </a:endParaRPr>
              </a:p>
            </p:txBody>
          </p:sp>
        </p:grpSp>
        <p:cxnSp>
          <p:nvCxnSpPr>
            <p:cNvPr id="95" name="直接连接符 94"/>
            <p:cNvCxnSpPr/>
            <p:nvPr/>
          </p:nvCxnSpPr>
          <p:spPr>
            <a:xfrm flipV="1">
              <a:off x="1249363" y="5635096"/>
              <a:ext cx="3749675" cy="21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6" name="文本框 110"/>
            <p:cNvSpPr txBox="1">
              <a:spLocks noChangeArrowheads="1"/>
            </p:cNvSpPr>
            <p:nvPr/>
          </p:nvSpPr>
          <p:spPr bwMode="auto">
            <a:xfrm>
              <a:off x="2282824" y="4348163"/>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97" name="文本框 111"/>
            <p:cNvSpPr txBox="1">
              <a:spLocks noChangeArrowheads="1"/>
            </p:cNvSpPr>
            <p:nvPr/>
          </p:nvSpPr>
          <p:spPr bwMode="auto">
            <a:xfrm>
              <a:off x="2379663" y="4579938"/>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0" name="组合 109"/>
          <p:cNvGrpSpPr>
            <a:grpSpLocks/>
          </p:cNvGrpSpPr>
          <p:nvPr/>
        </p:nvGrpSpPr>
        <p:grpSpPr bwMode="auto">
          <a:xfrm>
            <a:off x="1019894" y="2204442"/>
            <a:ext cx="2813050" cy="949325"/>
            <a:chOff x="1249363" y="2841625"/>
            <a:chExt cx="3749675" cy="1266825"/>
          </a:xfrm>
        </p:grpSpPr>
        <p:sp>
          <p:nvSpPr>
            <p:cNvPr id="111" name="椭圆 110"/>
            <p:cNvSpPr/>
            <p:nvPr/>
          </p:nvSpPr>
          <p:spPr>
            <a:xfrm>
              <a:off x="1488480" y="2951784"/>
              <a:ext cx="791410" cy="7922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latin typeface="微软雅黑"/>
                <a:ea typeface="微软雅黑"/>
              </a:endParaRPr>
            </a:p>
          </p:txBody>
        </p:sp>
        <p:sp>
          <p:nvSpPr>
            <p:cNvPr id="112" name="Freeform 466"/>
            <p:cNvSpPr>
              <a:spLocks/>
            </p:cNvSpPr>
            <p:nvPr/>
          </p:nvSpPr>
          <p:spPr bwMode="auto">
            <a:xfrm>
              <a:off x="1762125" y="3019425"/>
              <a:ext cx="242888" cy="6746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cxnSp>
          <p:nvCxnSpPr>
            <p:cNvPr id="113" name="直接连接符 112"/>
            <p:cNvCxnSpPr/>
            <p:nvPr/>
          </p:nvCxnSpPr>
          <p:spPr>
            <a:xfrm flipV="1">
              <a:off x="1249363" y="4106331"/>
              <a:ext cx="3749675" cy="21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14" name="文本框 112"/>
            <p:cNvSpPr txBox="1">
              <a:spLocks noChangeArrowheads="1"/>
            </p:cNvSpPr>
            <p:nvPr/>
          </p:nvSpPr>
          <p:spPr bwMode="auto">
            <a:xfrm>
              <a:off x="2282824" y="2841625"/>
              <a:ext cx="15843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a:solidFill>
                    <a:srgbClr val="000000"/>
                  </a:solidFill>
                  <a:latin typeface="Impact" pitchFamily="34" charset="0"/>
                  <a:ea typeface="微软雅黑"/>
                </a:rPr>
                <a:t>标题文字内容</a:t>
              </a:r>
            </a:p>
          </p:txBody>
        </p:sp>
        <p:sp>
          <p:nvSpPr>
            <p:cNvPr id="115" name="文本框 113"/>
            <p:cNvSpPr txBox="1">
              <a:spLocks noChangeArrowheads="1"/>
            </p:cNvSpPr>
            <p:nvPr/>
          </p:nvSpPr>
          <p:spPr bwMode="auto">
            <a:xfrm>
              <a:off x="2379663" y="3073400"/>
              <a:ext cx="2252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800">
                  <a:solidFill>
                    <a:srgbClr val="000000"/>
                  </a:solidFill>
                  <a:latin typeface="微软雅黑"/>
                  <a:ea typeface="微软雅黑"/>
                  <a:cs typeface="宋体" charset="-122"/>
                </a:rPr>
                <a:t>单击此处添加段落文本单击此处添加段落文本单击此处添加段落文本</a:t>
              </a:r>
            </a:p>
          </p:txBody>
        </p:sp>
      </p:grpSp>
      <p:grpSp>
        <p:nvGrpSpPr>
          <p:cNvPr id="116" name="组合 115"/>
          <p:cNvGrpSpPr/>
          <p:nvPr/>
        </p:nvGrpSpPr>
        <p:grpSpPr>
          <a:xfrm>
            <a:off x="1698246" y="-5298"/>
            <a:ext cx="1805717" cy="324036"/>
            <a:chOff x="1698246" y="-5298"/>
            <a:chExt cx="1805717" cy="324036"/>
          </a:xfrm>
        </p:grpSpPr>
        <p:sp>
          <p:nvSpPr>
            <p:cNvPr id="119" name="平行四边形 11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121" name="组合 120"/>
          <p:cNvGrpSpPr/>
          <p:nvPr/>
        </p:nvGrpSpPr>
        <p:grpSpPr>
          <a:xfrm>
            <a:off x="3470062" y="-5298"/>
            <a:ext cx="1805717" cy="324036"/>
            <a:chOff x="3470062" y="-5298"/>
            <a:chExt cx="1805717" cy="324036"/>
          </a:xfrm>
        </p:grpSpPr>
        <p:sp>
          <p:nvSpPr>
            <p:cNvPr id="122" name="平行四边形 12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124" name="组合 123"/>
          <p:cNvGrpSpPr/>
          <p:nvPr/>
        </p:nvGrpSpPr>
        <p:grpSpPr>
          <a:xfrm>
            <a:off x="-72516" y="-5298"/>
            <a:ext cx="1805717" cy="324036"/>
            <a:chOff x="-72516" y="-5298"/>
            <a:chExt cx="1805717" cy="324036"/>
          </a:xfrm>
        </p:grpSpPr>
        <p:sp>
          <p:nvSpPr>
            <p:cNvPr id="125" name="平行四边形 12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2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1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411508774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fill="hold"/>
                                        <p:tgtEl>
                                          <p:spTgt spid="116"/>
                                        </p:tgtEl>
                                        <p:attrNameLst>
                                          <p:attrName>ppt_x</p:attrName>
                                        </p:attrNameLst>
                                      </p:cBhvr>
                                      <p:tavLst>
                                        <p:tav tm="0">
                                          <p:val>
                                            <p:strVal val="0-#ppt_w/2"/>
                                          </p:val>
                                        </p:tav>
                                        <p:tav tm="100000">
                                          <p:val>
                                            <p:strVal val="#ppt_x"/>
                                          </p:val>
                                        </p:tav>
                                      </p:tavLst>
                                    </p:anim>
                                    <p:anim calcmode="lin" valueType="num">
                                      <p:cBhvr additive="base">
                                        <p:cTn id="33" dur="500" fill="hold"/>
                                        <p:tgtEl>
                                          <p:spTgt spid="11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0-#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500" fill="hold"/>
                                        <p:tgtEl>
                                          <p:spTgt spid="124"/>
                                        </p:tgtEl>
                                        <p:attrNameLst>
                                          <p:attrName>ppt_x</p:attrName>
                                        </p:attrNameLst>
                                      </p:cBhvr>
                                      <p:tavLst>
                                        <p:tav tm="0">
                                          <p:val>
                                            <p:strVal val="0-#ppt_w/2"/>
                                          </p:val>
                                        </p:tav>
                                        <p:tav tm="100000">
                                          <p:val>
                                            <p:strVal val="#ppt_x"/>
                                          </p:val>
                                        </p:tav>
                                      </p:tavLst>
                                    </p:anim>
                                    <p:anim calcmode="lin" valueType="num">
                                      <p:cBhvr additive="base">
                                        <p:cTn id="4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6"/>
                                        </p:tgtEl>
                                      </p:cBhvr>
                                    </p:animEffect>
                                    <p:animScale>
                                      <p:cBhvr>
                                        <p:cTn id="46" dur="250" autoRev="1" fill="hold"/>
                                        <p:tgtEl>
                                          <p:spTgt spid="1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2170113" y="3663913"/>
            <a:ext cx="44815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7" name="组合 116"/>
          <p:cNvGrpSpPr>
            <a:grpSpLocks/>
          </p:cNvGrpSpPr>
          <p:nvPr/>
        </p:nvGrpSpPr>
        <p:grpSpPr bwMode="auto">
          <a:xfrm>
            <a:off x="1655763" y="2754275"/>
            <a:ext cx="1025525" cy="1397000"/>
            <a:chOff x="2208213" y="3624263"/>
            <a:chExt cx="1366837" cy="1861344"/>
          </a:xfrm>
        </p:grpSpPr>
        <p:sp>
          <p:nvSpPr>
            <p:cNvPr id="118" name="椭圆 117"/>
            <p:cNvSpPr>
              <a:spLocks noChangeAspect="1"/>
            </p:cNvSpPr>
            <p:nvPr/>
          </p:nvSpPr>
          <p:spPr>
            <a:xfrm>
              <a:off x="2826040" y="4772798"/>
              <a:ext cx="131182" cy="129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0"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1" name="三十二角星 120"/>
            <p:cNvSpPr/>
            <p:nvPr/>
          </p:nvSpPr>
          <p:spPr>
            <a:xfrm>
              <a:off x="2608107" y="3624263"/>
              <a:ext cx="488761" cy="486488"/>
            </a:xfrm>
            <a:prstGeom prst="star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22" name="文本框 30"/>
            <p:cNvSpPr txBox="1">
              <a:spLocks noChangeArrowheads="1"/>
            </p:cNvSpPr>
            <p:nvPr/>
          </p:nvSpPr>
          <p:spPr bwMode="auto">
            <a:xfrm>
              <a:off x="2208213" y="5075238"/>
              <a:ext cx="136683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3" name="组合 122"/>
          <p:cNvGrpSpPr>
            <a:grpSpLocks/>
          </p:cNvGrpSpPr>
          <p:nvPr/>
        </p:nvGrpSpPr>
        <p:grpSpPr bwMode="auto">
          <a:xfrm>
            <a:off x="2554288" y="2889213"/>
            <a:ext cx="1025525" cy="1262062"/>
            <a:chOff x="3406775" y="3803650"/>
            <a:chExt cx="1366838" cy="1681957"/>
          </a:xfrm>
        </p:grpSpPr>
        <p:sp>
          <p:nvSpPr>
            <p:cNvPr id="124" name="椭圆 123"/>
            <p:cNvSpPr>
              <a:spLocks noChangeAspect="1"/>
            </p:cNvSpPr>
            <p:nvPr/>
          </p:nvSpPr>
          <p:spPr>
            <a:xfrm>
              <a:off x="4024603" y="4757817"/>
              <a:ext cx="131183" cy="1311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6"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27" name="文本框 31"/>
            <p:cNvSpPr txBox="1">
              <a:spLocks noChangeArrowheads="1"/>
            </p:cNvSpPr>
            <p:nvPr/>
          </p:nvSpPr>
          <p:spPr bwMode="auto">
            <a:xfrm>
              <a:off x="3406775"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28" name="组合 127"/>
          <p:cNvGrpSpPr>
            <a:grpSpLocks/>
          </p:cNvGrpSpPr>
          <p:nvPr/>
        </p:nvGrpSpPr>
        <p:grpSpPr bwMode="auto">
          <a:xfrm>
            <a:off x="3452813" y="2514563"/>
            <a:ext cx="1027112" cy="1636712"/>
            <a:chOff x="4603750" y="3303588"/>
            <a:chExt cx="1368425" cy="2182019"/>
          </a:xfrm>
        </p:grpSpPr>
        <p:sp>
          <p:nvSpPr>
            <p:cNvPr id="129" name="椭圆 128"/>
            <p:cNvSpPr>
              <a:spLocks noChangeAspect="1"/>
            </p:cNvSpPr>
            <p:nvPr/>
          </p:nvSpPr>
          <p:spPr>
            <a:xfrm>
              <a:off x="5223454" y="4757562"/>
              <a:ext cx="129018" cy="1312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1"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2" name="文本框 32"/>
            <p:cNvSpPr txBox="1">
              <a:spLocks noChangeArrowheads="1"/>
            </p:cNvSpPr>
            <p:nvPr/>
          </p:nvSpPr>
          <p:spPr bwMode="auto">
            <a:xfrm>
              <a:off x="4603750"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3" name="组合 132"/>
          <p:cNvGrpSpPr>
            <a:grpSpLocks/>
          </p:cNvGrpSpPr>
          <p:nvPr/>
        </p:nvGrpSpPr>
        <p:grpSpPr bwMode="auto">
          <a:xfrm>
            <a:off x="4351338" y="2031963"/>
            <a:ext cx="1027112" cy="2119312"/>
            <a:chOff x="5802313" y="2660650"/>
            <a:chExt cx="1368425" cy="2824957"/>
          </a:xfrm>
        </p:grpSpPr>
        <p:sp>
          <p:nvSpPr>
            <p:cNvPr id="134" name="椭圆 133"/>
            <p:cNvSpPr>
              <a:spLocks noChangeAspect="1"/>
            </p:cNvSpPr>
            <p:nvPr/>
          </p:nvSpPr>
          <p:spPr>
            <a:xfrm>
              <a:off x="6422017" y="4766142"/>
              <a:ext cx="129018" cy="1290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6"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37" name="文本框 33"/>
            <p:cNvSpPr txBox="1">
              <a:spLocks noChangeArrowheads="1"/>
            </p:cNvSpPr>
            <p:nvPr/>
          </p:nvSpPr>
          <p:spPr bwMode="auto">
            <a:xfrm>
              <a:off x="5802313"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38" name="组合 137"/>
          <p:cNvGrpSpPr>
            <a:grpSpLocks/>
          </p:cNvGrpSpPr>
          <p:nvPr/>
        </p:nvGrpSpPr>
        <p:grpSpPr bwMode="auto">
          <a:xfrm>
            <a:off x="5251450" y="1765263"/>
            <a:ext cx="1025525" cy="2386012"/>
            <a:chOff x="7000875" y="2305050"/>
            <a:chExt cx="1368425" cy="3180557"/>
          </a:xfrm>
        </p:grpSpPr>
        <p:sp>
          <p:nvSpPr>
            <p:cNvPr id="139" name="椭圆 138"/>
            <p:cNvSpPr>
              <a:spLocks noChangeAspect="1"/>
            </p:cNvSpPr>
            <p:nvPr/>
          </p:nvSpPr>
          <p:spPr>
            <a:xfrm>
              <a:off x="7619420" y="4772469"/>
              <a:ext cx="131335" cy="12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1"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2" name="文本框 34"/>
            <p:cNvSpPr txBox="1">
              <a:spLocks noChangeArrowheads="1"/>
            </p:cNvSpPr>
            <p:nvPr/>
          </p:nvSpPr>
          <p:spPr bwMode="auto">
            <a:xfrm>
              <a:off x="7000875" y="5075238"/>
              <a:ext cx="1368425"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143" name="组合 142"/>
          <p:cNvGrpSpPr>
            <a:grpSpLocks/>
          </p:cNvGrpSpPr>
          <p:nvPr/>
        </p:nvGrpSpPr>
        <p:grpSpPr bwMode="auto">
          <a:xfrm>
            <a:off x="6138863" y="663538"/>
            <a:ext cx="1025525" cy="3487737"/>
            <a:chOff x="8185150" y="836613"/>
            <a:chExt cx="1366838" cy="4648994"/>
          </a:xfrm>
        </p:grpSpPr>
        <p:sp>
          <p:nvSpPr>
            <p:cNvPr id="144" name="椭圆 143"/>
            <p:cNvSpPr>
              <a:spLocks noChangeAspect="1"/>
            </p:cNvSpPr>
            <p:nvPr/>
          </p:nvSpPr>
          <p:spPr>
            <a:xfrm>
              <a:off x="8802978" y="4766145"/>
              <a:ext cx="131183" cy="1290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6"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rgbClr val="000000"/>
                </a:solidFill>
                <a:latin typeface="微软雅黑"/>
                <a:ea typeface="微软雅黑"/>
              </a:endParaRPr>
            </a:p>
          </p:txBody>
        </p:sp>
        <p:sp>
          <p:nvSpPr>
            <p:cNvPr id="147" name="三十二角星 146"/>
            <p:cNvSpPr/>
            <p:nvPr/>
          </p:nvSpPr>
          <p:spPr>
            <a:xfrm>
              <a:off x="8625246" y="836613"/>
              <a:ext cx="486645" cy="488810"/>
            </a:xfrm>
            <a:prstGeom prst="star3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000000"/>
                </a:solidFill>
                <a:latin typeface="微软雅黑"/>
                <a:ea typeface="微软雅黑"/>
              </a:endParaRPr>
            </a:p>
          </p:txBody>
        </p:sp>
        <p:sp>
          <p:nvSpPr>
            <p:cNvPr id="148" name="文本框 35"/>
            <p:cNvSpPr txBox="1">
              <a:spLocks noChangeArrowheads="1"/>
            </p:cNvSpPr>
            <p:nvPr/>
          </p:nvSpPr>
          <p:spPr bwMode="auto">
            <a:xfrm>
              <a:off x="8185150" y="5075238"/>
              <a:ext cx="136683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grpSp>
      <p:grpSp>
        <p:nvGrpSpPr>
          <p:cNvPr id="40" name="组合 3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3470062" y="-5298"/>
            <a:ext cx="1805717" cy="324036"/>
            <a:chOff x="3470062" y="-5298"/>
            <a:chExt cx="1805717" cy="324036"/>
          </a:xfrm>
        </p:grpSpPr>
        <p:sp>
          <p:nvSpPr>
            <p:cNvPr id="55" name="平行四边形 54"/>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57" name="组合 56"/>
          <p:cNvGrpSpPr/>
          <p:nvPr/>
        </p:nvGrpSpPr>
        <p:grpSpPr>
          <a:xfrm>
            <a:off x="-72516" y="-5298"/>
            <a:ext cx="1805717" cy="324036"/>
            <a:chOff x="-72516" y="-5298"/>
            <a:chExt cx="1805717" cy="324036"/>
          </a:xfrm>
        </p:grpSpPr>
        <p:sp>
          <p:nvSpPr>
            <p:cNvPr id="58" name="平行四边形 57"/>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6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1585026092"/>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anim calcmode="lin" valueType="num">
                                      <p:cBhvr>
                                        <p:cTn id="14" dur="1000" fill="hold"/>
                                        <p:tgtEl>
                                          <p:spTgt spid="117"/>
                                        </p:tgtEl>
                                        <p:attrNameLst>
                                          <p:attrName>ppt_x</p:attrName>
                                        </p:attrNameLst>
                                      </p:cBhvr>
                                      <p:tavLst>
                                        <p:tav tm="0">
                                          <p:val>
                                            <p:strVal val="#ppt_x"/>
                                          </p:val>
                                        </p:tav>
                                        <p:tav tm="100000">
                                          <p:val>
                                            <p:strVal val="#ppt_x"/>
                                          </p:val>
                                        </p:tav>
                                      </p:tavLst>
                                    </p:anim>
                                    <p:anim calcmode="lin" valueType="num">
                                      <p:cBhvr>
                                        <p:cTn id="15" dur="1000" fill="hold"/>
                                        <p:tgtEl>
                                          <p:spTgt spid="1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1000"/>
                                        <p:tgtEl>
                                          <p:spTgt spid="123"/>
                                        </p:tgtEl>
                                      </p:cBhvr>
                                    </p:animEffect>
                                    <p:anim calcmode="lin" valueType="num">
                                      <p:cBhvr>
                                        <p:cTn id="20" dur="1000" fill="hold"/>
                                        <p:tgtEl>
                                          <p:spTgt spid="123"/>
                                        </p:tgtEl>
                                        <p:attrNameLst>
                                          <p:attrName>ppt_x</p:attrName>
                                        </p:attrNameLst>
                                      </p:cBhvr>
                                      <p:tavLst>
                                        <p:tav tm="0">
                                          <p:val>
                                            <p:strVal val="#ppt_x"/>
                                          </p:val>
                                        </p:tav>
                                        <p:tav tm="100000">
                                          <p:val>
                                            <p:strVal val="#ppt_x"/>
                                          </p:val>
                                        </p:tav>
                                      </p:tavLst>
                                    </p:anim>
                                    <p:anim calcmode="lin" valueType="num">
                                      <p:cBhvr>
                                        <p:cTn id="21" dur="100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1000"/>
                                        <p:tgtEl>
                                          <p:spTgt spid="128"/>
                                        </p:tgtEl>
                                      </p:cBhvr>
                                    </p:animEffect>
                                    <p:anim calcmode="lin" valueType="num">
                                      <p:cBhvr>
                                        <p:cTn id="26" dur="1000" fill="hold"/>
                                        <p:tgtEl>
                                          <p:spTgt spid="128"/>
                                        </p:tgtEl>
                                        <p:attrNameLst>
                                          <p:attrName>ppt_x</p:attrName>
                                        </p:attrNameLst>
                                      </p:cBhvr>
                                      <p:tavLst>
                                        <p:tav tm="0">
                                          <p:val>
                                            <p:strVal val="#ppt_x"/>
                                          </p:val>
                                        </p:tav>
                                        <p:tav tm="100000">
                                          <p:val>
                                            <p:strVal val="#ppt_x"/>
                                          </p:val>
                                        </p:tav>
                                      </p:tavLst>
                                    </p:anim>
                                    <p:anim calcmode="lin" valueType="num">
                                      <p:cBhvr>
                                        <p:cTn id="27" dur="100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anim calcmode="lin" valueType="num">
                                      <p:cBhvr>
                                        <p:cTn id="32" dur="1000" fill="hold"/>
                                        <p:tgtEl>
                                          <p:spTgt spid="133"/>
                                        </p:tgtEl>
                                        <p:attrNameLst>
                                          <p:attrName>ppt_x</p:attrName>
                                        </p:attrNameLst>
                                      </p:cBhvr>
                                      <p:tavLst>
                                        <p:tav tm="0">
                                          <p:val>
                                            <p:strVal val="#ppt_x"/>
                                          </p:val>
                                        </p:tav>
                                        <p:tav tm="100000">
                                          <p:val>
                                            <p:strVal val="#ppt_x"/>
                                          </p:val>
                                        </p:tav>
                                      </p:tavLst>
                                    </p:anim>
                                    <p:anim calcmode="lin" valueType="num">
                                      <p:cBhvr>
                                        <p:cTn id="33" dur="1000" fill="hold"/>
                                        <p:tgtEl>
                                          <p:spTgt spid="13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anim calcmode="lin" valueType="num">
                                      <p:cBhvr>
                                        <p:cTn id="38" dur="1000" fill="hold"/>
                                        <p:tgtEl>
                                          <p:spTgt spid="138"/>
                                        </p:tgtEl>
                                        <p:attrNameLst>
                                          <p:attrName>ppt_x</p:attrName>
                                        </p:attrNameLst>
                                      </p:cBhvr>
                                      <p:tavLst>
                                        <p:tav tm="0">
                                          <p:val>
                                            <p:strVal val="#ppt_x"/>
                                          </p:val>
                                        </p:tav>
                                        <p:tav tm="100000">
                                          <p:val>
                                            <p:strVal val="#ppt_x"/>
                                          </p:val>
                                        </p:tav>
                                      </p:tavLst>
                                    </p:anim>
                                    <p:anim calcmode="lin" valueType="num">
                                      <p:cBhvr>
                                        <p:cTn id="39" dur="1000" fill="hold"/>
                                        <p:tgtEl>
                                          <p:spTgt spid="1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1000"/>
                                        <p:tgtEl>
                                          <p:spTgt spid="143"/>
                                        </p:tgtEl>
                                      </p:cBhvr>
                                    </p:animEffect>
                                    <p:anim calcmode="lin" valueType="num">
                                      <p:cBhvr>
                                        <p:cTn id="44" dur="1000" fill="hold"/>
                                        <p:tgtEl>
                                          <p:spTgt spid="143"/>
                                        </p:tgtEl>
                                        <p:attrNameLst>
                                          <p:attrName>ppt_x</p:attrName>
                                        </p:attrNameLst>
                                      </p:cBhvr>
                                      <p:tavLst>
                                        <p:tav tm="0">
                                          <p:val>
                                            <p:strVal val="#ppt_x"/>
                                          </p:val>
                                        </p:tav>
                                        <p:tav tm="100000">
                                          <p:val>
                                            <p:strVal val="#ppt_x"/>
                                          </p:val>
                                        </p:tav>
                                      </p:tavLst>
                                    </p:anim>
                                    <p:anim calcmode="lin" valueType="num">
                                      <p:cBhvr>
                                        <p:cTn id="4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0-#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0-#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40"/>
                                        </p:tgtEl>
                                      </p:cBhvr>
                                    </p:animEffect>
                                    <p:animScale>
                                      <p:cBhvr>
                                        <p:cTn id="64"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重大贡献</a:t>
              </a:r>
              <a:endParaRPr lang="zh-CN" altLang="en-US" sz="1400" b="1" dirty="0">
                <a:solidFill>
                  <a:schemeClr val="accent2"/>
                </a:solidFill>
                <a:latin typeface="微软雅黑"/>
                <a:ea typeface="微软雅黑"/>
              </a:endParaRPr>
            </a:p>
          </p:txBody>
        </p:sp>
      </p:grpSp>
      <p:grpSp>
        <p:nvGrpSpPr>
          <p:cNvPr id="79" name="组合 78"/>
          <p:cNvGrpSpPr/>
          <p:nvPr/>
        </p:nvGrpSpPr>
        <p:grpSpPr>
          <a:xfrm>
            <a:off x="3470062" y="-5298"/>
            <a:ext cx="1805717" cy="324036"/>
            <a:chOff x="3470062" y="-5298"/>
            <a:chExt cx="1805717" cy="324036"/>
          </a:xfrm>
        </p:grpSpPr>
        <p:sp>
          <p:nvSpPr>
            <p:cNvPr id="80" name="平行四边形 79"/>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取得效益</a:t>
              </a:r>
              <a:endParaRPr lang="zh-CN" altLang="en-US" sz="1400" b="1" dirty="0">
                <a:solidFill>
                  <a:schemeClr val="accent2"/>
                </a:solidFill>
                <a:latin typeface="微软雅黑"/>
                <a:ea typeface="微软雅黑"/>
              </a:endParaRPr>
            </a:p>
          </p:txBody>
        </p:sp>
      </p:grpSp>
      <p:grpSp>
        <p:nvGrpSpPr>
          <p:cNvPr id="82" name="组合 81"/>
          <p:cNvGrpSpPr/>
          <p:nvPr/>
        </p:nvGrpSpPr>
        <p:grpSpPr>
          <a:xfrm>
            <a:off x="-72516" y="-5298"/>
            <a:ext cx="1805717" cy="324036"/>
            <a:chOff x="-72516" y="-5298"/>
            <a:chExt cx="1805717" cy="324036"/>
          </a:xfrm>
        </p:grpSpPr>
        <p:sp>
          <p:nvSpPr>
            <p:cNvPr id="83" name="平行四边形 82"/>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84"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工作成绩</a:t>
              </a:r>
              <a:endParaRPr lang="zh-CN" altLang="en-US" sz="1400" b="1" dirty="0">
                <a:solidFill>
                  <a:schemeClr val="accent2"/>
                </a:solidFill>
                <a:latin typeface="微软雅黑"/>
                <a:ea typeface="微软雅黑"/>
              </a:endParaRPr>
            </a:p>
          </p:txBody>
        </p:sp>
      </p:grpSp>
      <p:sp>
        <p:nvSpPr>
          <p:cNvPr id="85"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06" name="Group 2"/>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07"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08" name="Group 4"/>
            <p:cNvGrpSpPr>
              <a:grpSpLocks/>
            </p:cNvGrpSpPr>
            <p:nvPr/>
          </p:nvGrpSpPr>
          <p:grpSpPr bwMode="auto">
            <a:xfrm>
              <a:off x="456" y="0"/>
              <a:ext cx="288" cy="1200"/>
              <a:chOff x="0" y="0"/>
              <a:chExt cx="288" cy="1200"/>
            </a:xfrm>
            <a:grpFill/>
          </p:grpSpPr>
          <p:sp>
            <p:nvSpPr>
              <p:cNvPr id="218"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9"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09" name="Group 7"/>
            <p:cNvGrpSpPr>
              <a:grpSpLocks/>
            </p:cNvGrpSpPr>
            <p:nvPr/>
          </p:nvGrpSpPr>
          <p:grpSpPr bwMode="auto">
            <a:xfrm rot="-5400000">
              <a:off x="456" y="0"/>
              <a:ext cx="288" cy="1200"/>
              <a:chOff x="0" y="0"/>
              <a:chExt cx="288" cy="1200"/>
            </a:xfrm>
            <a:grpFill/>
          </p:grpSpPr>
          <p:sp>
            <p:nvSpPr>
              <p:cNvPr id="216"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7"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0" name="Group 10"/>
            <p:cNvGrpSpPr>
              <a:grpSpLocks/>
            </p:cNvGrpSpPr>
            <p:nvPr/>
          </p:nvGrpSpPr>
          <p:grpSpPr bwMode="auto">
            <a:xfrm rot="-2700000">
              <a:off x="456" y="0"/>
              <a:ext cx="288" cy="1200"/>
              <a:chOff x="0" y="0"/>
              <a:chExt cx="288" cy="1200"/>
            </a:xfrm>
            <a:grpFill/>
          </p:grpSpPr>
          <p:sp>
            <p:nvSpPr>
              <p:cNvPr id="214"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5"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11" name="Group 13"/>
            <p:cNvGrpSpPr>
              <a:grpSpLocks/>
            </p:cNvGrpSpPr>
            <p:nvPr/>
          </p:nvGrpSpPr>
          <p:grpSpPr bwMode="auto">
            <a:xfrm rot="2700000" flipH="1">
              <a:off x="457" y="0"/>
              <a:ext cx="288" cy="1200"/>
              <a:chOff x="0" y="0"/>
              <a:chExt cx="288" cy="1200"/>
            </a:xfrm>
            <a:grpFill/>
          </p:grpSpPr>
          <p:sp>
            <p:nvSpPr>
              <p:cNvPr id="212"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13"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0" name="Group 16"/>
          <p:cNvGrpSpPr>
            <a:grpSpLocks/>
          </p:cNvGrpSpPr>
          <p:nvPr/>
        </p:nvGrpSpPr>
        <p:grpSpPr bwMode="auto">
          <a:xfrm rot="-1142007">
            <a:off x="1134728" y="1682818"/>
            <a:ext cx="1718368" cy="1718864"/>
            <a:chOff x="0" y="0"/>
            <a:chExt cx="1200" cy="1200"/>
          </a:xfrm>
          <a:solidFill>
            <a:schemeClr val="accent2">
              <a:lumMod val="50000"/>
            </a:schemeClr>
          </a:solidFill>
        </p:grpSpPr>
        <p:sp>
          <p:nvSpPr>
            <p:cNvPr id="221"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22" name="Group 18"/>
            <p:cNvGrpSpPr>
              <a:grpSpLocks/>
            </p:cNvGrpSpPr>
            <p:nvPr/>
          </p:nvGrpSpPr>
          <p:grpSpPr bwMode="auto">
            <a:xfrm>
              <a:off x="456" y="0"/>
              <a:ext cx="288" cy="1200"/>
              <a:chOff x="0" y="0"/>
              <a:chExt cx="288" cy="1200"/>
            </a:xfrm>
            <a:grpFill/>
          </p:grpSpPr>
          <p:sp>
            <p:nvSpPr>
              <p:cNvPr id="232"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3"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3" name="Group 21"/>
            <p:cNvGrpSpPr>
              <a:grpSpLocks/>
            </p:cNvGrpSpPr>
            <p:nvPr/>
          </p:nvGrpSpPr>
          <p:grpSpPr bwMode="auto">
            <a:xfrm rot="-5400000">
              <a:off x="456" y="0"/>
              <a:ext cx="288" cy="1200"/>
              <a:chOff x="0" y="0"/>
              <a:chExt cx="288" cy="1200"/>
            </a:xfrm>
            <a:grpFill/>
          </p:grpSpPr>
          <p:sp>
            <p:nvSpPr>
              <p:cNvPr id="230"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1"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4" name="Group 24"/>
            <p:cNvGrpSpPr>
              <a:grpSpLocks/>
            </p:cNvGrpSpPr>
            <p:nvPr/>
          </p:nvGrpSpPr>
          <p:grpSpPr bwMode="auto">
            <a:xfrm rot="-2700000">
              <a:off x="456" y="0"/>
              <a:ext cx="288" cy="1200"/>
              <a:chOff x="0" y="0"/>
              <a:chExt cx="288" cy="1200"/>
            </a:xfrm>
            <a:grpFill/>
          </p:grpSpPr>
          <p:sp>
            <p:nvSpPr>
              <p:cNvPr id="228"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9"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5" name="Group 27"/>
            <p:cNvGrpSpPr>
              <a:grpSpLocks/>
            </p:cNvGrpSpPr>
            <p:nvPr/>
          </p:nvGrpSpPr>
          <p:grpSpPr bwMode="auto">
            <a:xfrm rot="2700000" flipH="1">
              <a:off x="457" y="0"/>
              <a:ext cx="288" cy="1200"/>
              <a:chOff x="0" y="0"/>
              <a:chExt cx="288" cy="1200"/>
            </a:xfrm>
            <a:grpFill/>
          </p:grpSpPr>
          <p:sp>
            <p:nvSpPr>
              <p:cNvPr id="226"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27"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34" name="Group 30"/>
          <p:cNvGrpSpPr>
            <a:grpSpLocks/>
          </p:cNvGrpSpPr>
          <p:nvPr/>
        </p:nvGrpSpPr>
        <p:grpSpPr bwMode="auto">
          <a:xfrm>
            <a:off x="2575825" y="2122058"/>
            <a:ext cx="2359780" cy="2360462"/>
            <a:chOff x="0" y="0"/>
            <a:chExt cx="1200" cy="1200"/>
          </a:xfrm>
          <a:solidFill>
            <a:srgbClr val="C00000"/>
          </a:solidFill>
        </p:grpSpPr>
        <p:sp>
          <p:nvSpPr>
            <p:cNvPr id="235"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36" name="Group 32"/>
            <p:cNvGrpSpPr>
              <a:grpSpLocks/>
            </p:cNvGrpSpPr>
            <p:nvPr/>
          </p:nvGrpSpPr>
          <p:grpSpPr bwMode="auto">
            <a:xfrm>
              <a:off x="456" y="0"/>
              <a:ext cx="288" cy="1200"/>
              <a:chOff x="0" y="0"/>
              <a:chExt cx="288" cy="1200"/>
            </a:xfrm>
            <a:grpFill/>
          </p:grpSpPr>
          <p:sp>
            <p:nvSpPr>
              <p:cNvPr id="246"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7"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7" name="Group 35"/>
            <p:cNvGrpSpPr>
              <a:grpSpLocks/>
            </p:cNvGrpSpPr>
            <p:nvPr/>
          </p:nvGrpSpPr>
          <p:grpSpPr bwMode="auto">
            <a:xfrm rot="-5400000">
              <a:off x="456" y="0"/>
              <a:ext cx="288" cy="1200"/>
              <a:chOff x="0" y="0"/>
              <a:chExt cx="288" cy="1200"/>
            </a:xfrm>
            <a:grpFill/>
          </p:grpSpPr>
          <p:sp>
            <p:nvSpPr>
              <p:cNvPr id="244"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5"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8" name="Group 38"/>
            <p:cNvGrpSpPr>
              <a:grpSpLocks/>
            </p:cNvGrpSpPr>
            <p:nvPr/>
          </p:nvGrpSpPr>
          <p:grpSpPr bwMode="auto">
            <a:xfrm rot="-2700000">
              <a:off x="456" y="0"/>
              <a:ext cx="288" cy="1200"/>
              <a:chOff x="0" y="0"/>
              <a:chExt cx="288" cy="1200"/>
            </a:xfrm>
            <a:grpFill/>
          </p:grpSpPr>
          <p:sp>
            <p:nvSpPr>
              <p:cNvPr id="242"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3"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9" name="Group 41"/>
            <p:cNvGrpSpPr>
              <a:grpSpLocks/>
            </p:cNvGrpSpPr>
            <p:nvPr/>
          </p:nvGrpSpPr>
          <p:grpSpPr bwMode="auto">
            <a:xfrm rot="2700000" flipH="1">
              <a:off x="457" y="0"/>
              <a:ext cx="288" cy="1200"/>
              <a:chOff x="0" y="0"/>
              <a:chExt cx="288" cy="1200"/>
            </a:xfrm>
            <a:grpFill/>
          </p:grpSpPr>
          <p:sp>
            <p:nvSpPr>
              <p:cNvPr id="240"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1"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48" name="Group 44"/>
          <p:cNvGrpSpPr>
            <a:grpSpLocks/>
          </p:cNvGrpSpPr>
          <p:nvPr/>
        </p:nvGrpSpPr>
        <p:grpSpPr bwMode="auto">
          <a:xfrm>
            <a:off x="2571065" y="2123247"/>
            <a:ext cx="2365730" cy="2366415"/>
            <a:chOff x="0" y="0"/>
            <a:chExt cx="1200" cy="1200"/>
          </a:xfrm>
          <a:solidFill>
            <a:srgbClr val="C00000"/>
          </a:solidFill>
        </p:grpSpPr>
        <p:sp>
          <p:nvSpPr>
            <p:cNvPr id="249"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50" name="Group 46"/>
            <p:cNvGrpSpPr>
              <a:grpSpLocks/>
            </p:cNvGrpSpPr>
            <p:nvPr/>
          </p:nvGrpSpPr>
          <p:grpSpPr bwMode="auto">
            <a:xfrm>
              <a:off x="456" y="0"/>
              <a:ext cx="288" cy="1200"/>
              <a:chOff x="0" y="0"/>
              <a:chExt cx="288" cy="1200"/>
            </a:xfrm>
            <a:grpFill/>
          </p:grpSpPr>
          <p:sp>
            <p:nvSpPr>
              <p:cNvPr id="260"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1"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1" name="Group 49"/>
            <p:cNvGrpSpPr>
              <a:grpSpLocks/>
            </p:cNvGrpSpPr>
            <p:nvPr/>
          </p:nvGrpSpPr>
          <p:grpSpPr bwMode="auto">
            <a:xfrm rot="-5400000">
              <a:off x="456" y="0"/>
              <a:ext cx="288" cy="1200"/>
              <a:chOff x="0" y="0"/>
              <a:chExt cx="288" cy="1200"/>
            </a:xfrm>
            <a:grpFill/>
          </p:grpSpPr>
          <p:sp>
            <p:nvSpPr>
              <p:cNvPr id="258"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9"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2" name="Group 52"/>
            <p:cNvGrpSpPr>
              <a:grpSpLocks/>
            </p:cNvGrpSpPr>
            <p:nvPr/>
          </p:nvGrpSpPr>
          <p:grpSpPr bwMode="auto">
            <a:xfrm rot="-2700000">
              <a:off x="456" y="0"/>
              <a:ext cx="288" cy="1200"/>
              <a:chOff x="0" y="0"/>
              <a:chExt cx="288" cy="1200"/>
            </a:xfrm>
            <a:grpFill/>
          </p:grpSpPr>
          <p:sp>
            <p:nvSpPr>
              <p:cNvPr id="256"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7"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53" name="Group 55"/>
            <p:cNvGrpSpPr>
              <a:grpSpLocks/>
            </p:cNvGrpSpPr>
            <p:nvPr/>
          </p:nvGrpSpPr>
          <p:grpSpPr bwMode="auto">
            <a:xfrm rot="2700000" flipH="1">
              <a:off x="457" y="0"/>
              <a:ext cx="288" cy="1200"/>
              <a:chOff x="0" y="0"/>
              <a:chExt cx="288" cy="1200"/>
            </a:xfrm>
            <a:grpFill/>
          </p:grpSpPr>
          <p:sp>
            <p:nvSpPr>
              <p:cNvPr id="254"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5"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62" name="Group 58"/>
          <p:cNvGrpSpPr>
            <a:grpSpLocks/>
          </p:cNvGrpSpPr>
          <p:nvPr/>
        </p:nvGrpSpPr>
        <p:grpSpPr bwMode="auto">
          <a:xfrm rot="1282349">
            <a:off x="4642863" y="1424513"/>
            <a:ext cx="2100360" cy="2100966"/>
            <a:chOff x="0" y="0"/>
            <a:chExt cx="1200" cy="1200"/>
          </a:xfrm>
          <a:solidFill>
            <a:schemeClr val="accent2">
              <a:lumMod val="50000"/>
            </a:schemeClr>
          </a:solidFill>
        </p:grpSpPr>
        <p:sp>
          <p:nvSpPr>
            <p:cNvPr id="263"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64" name="Group 60"/>
            <p:cNvGrpSpPr>
              <a:grpSpLocks/>
            </p:cNvGrpSpPr>
            <p:nvPr/>
          </p:nvGrpSpPr>
          <p:grpSpPr bwMode="auto">
            <a:xfrm>
              <a:off x="456" y="0"/>
              <a:ext cx="288" cy="1200"/>
              <a:chOff x="0" y="0"/>
              <a:chExt cx="288" cy="1200"/>
            </a:xfrm>
            <a:grpFill/>
          </p:grpSpPr>
          <p:sp>
            <p:nvSpPr>
              <p:cNvPr id="274"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5"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5" name="Group 63"/>
            <p:cNvGrpSpPr>
              <a:grpSpLocks/>
            </p:cNvGrpSpPr>
            <p:nvPr/>
          </p:nvGrpSpPr>
          <p:grpSpPr bwMode="auto">
            <a:xfrm rot="-5400000">
              <a:off x="456" y="0"/>
              <a:ext cx="288" cy="1200"/>
              <a:chOff x="0" y="0"/>
              <a:chExt cx="288" cy="1200"/>
            </a:xfrm>
            <a:grpFill/>
          </p:grpSpPr>
          <p:sp>
            <p:nvSpPr>
              <p:cNvPr id="272"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3"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6" name="Group 66"/>
            <p:cNvGrpSpPr>
              <a:grpSpLocks/>
            </p:cNvGrpSpPr>
            <p:nvPr/>
          </p:nvGrpSpPr>
          <p:grpSpPr bwMode="auto">
            <a:xfrm rot="-2700000">
              <a:off x="456" y="0"/>
              <a:ext cx="288" cy="1200"/>
              <a:chOff x="0" y="0"/>
              <a:chExt cx="288" cy="1200"/>
            </a:xfrm>
            <a:grpFill/>
          </p:grpSpPr>
          <p:sp>
            <p:nvSpPr>
              <p:cNvPr id="270"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1"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Group 69"/>
            <p:cNvGrpSpPr>
              <a:grpSpLocks/>
            </p:cNvGrpSpPr>
            <p:nvPr/>
          </p:nvGrpSpPr>
          <p:grpSpPr bwMode="auto">
            <a:xfrm rot="2700000" flipH="1">
              <a:off x="457" y="0"/>
              <a:ext cx="288" cy="1200"/>
              <a:chOff x="0" y="0"/>
              <a:chExt cx="288" cy="1200"/>
            </a:xfrm>
            <a:grpFill/>
          </p:grpSpPr>
          <p:sp>
            <p:nvSpPr>
              <p:cNvPr id="268"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9"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76" name="Group 72"/>
          <p:cNvGrpSpPr>
            <a:grpSpLocks/>
          </p:cNvGrpSpPr>
          <p:nvPr/>
        </p:nvGrpSpPr>
        <p:grpSpPr bwMode="auto">
          <a:xfrm rot="1283135">
            <a:off x="4638103" y="1425703"/>
            <a:ext cx="2105120" cy="2105728"/>
            <a:chOff x="0" y="0"/>
            <a:chExt cx="1200" cy="1200"/>
          </a:xfrm>
          <a:solidFill>
            <a:schemeClr val="accent2">
              <a:lumMod val="50000"/>
            </a:schemeClr>
          </a:solidFill>
        </p:grpSpPr>
        <p:sp>
          <p:nvSpPr>
            <p:cNvPr id="277"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78" name="Group 74"/>
            <p:cNvGrpSpPr>
              <a:grpSpLocks/>
            </p:cNvGrpSpPr>
            <p:nvPr/>
          </p:nvGrpSpPr>
          <p:grpSpPr bwMode="auto">
            <a:xfrm>
              <a:off x="456" y="0"/>
              <a:ext cx="288" cy="1200"/>
              <a:chOff x="0" y="0"/>
              <a:chExt cx="288" cy="1200"/>
            </a:xfrm>
            <a:grpFill/>
          </p:grpSpPr>
          <p:sp>
            <p:nvSpPr>
              <p:cNvPr id="288"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9"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79" name="Group 77"/>
            <p:cNvGrpSpPr>
              <a:grpSpLocks/>
            </p:cNvGrpSpPr>
            <p:nvPr/>
          </p:nvGrpSpPr>
          <p:grpSpPr bwMode="auto">
            <a:xfrm rot="-5400000">
              <a:off x="456" y="0"/>
              <a:ext cx="288" cy="1200"/>
              <a:chOff x="0" y="0"/>
              <a:chExt cx="288" cy="1200"/>
            </a:xfrm>
            <a:grpFill/>
          </p:grpSpPr>
          <p:sp>
            <p:nvSpPr>
              <p:cNvPr id="286"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7"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0" name="Group 80"/>
            <p:cNvGrpSpPr>
              <a:grpSpLocks/>
            </p:cNvGrpSpPr>
            <p:nvPr/>
          </p:nvGrpSpPr>
          <p:grpSpPr bwMode="auto">
            <a:xfrm rot="-2700000">
              <a:off x="456" y="0"/>
              <a:ext cx="288" cy="1200"/>
              <a:chOff x="0" y="0"/>
              <a:chExt cx="288" cy="1200"/>
            </a:xfrm>
            <a:grpFill/>
          </p:grpSpPr>
          <p:sp>
            <p:nvSpPr>
              <p:cNvPr id="284"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5"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81" name="Group 83"/>
            <p:cNvGrpSpPr>
              <a:grpSpLocks/>
            </p:cNvGrpSpPr>
            <p:nvPr/>
          </p:nvGrpSpPr>
          <p:grpSpPr bwMode="auto">
            <a:xfrm rot="2700000" flipH="1">
              <a:off x="457" y="0"/>
              <a:ext cx="288" cy="1200"/>
              <a:chOff x="0" y="0"/>
              <a:chExt cx="288" cy="1200"/>
            </a:xfrm>
            <a:grpFill/>
          </p:grpSpPr>
          <p:sp>
            <p:nvSpPr>
              <p:cNvPr id="282"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3"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90" name="Group 86"/>
          <p:cNvGrpSpPr>
            <a:grpSpLocks/>
          </p:cNvGrpSpPr>
          <p:nvPr/>
        </p:nvGrpSpPr>
        <p:grpSpPr bwMode="auto">
          <a:xfrm>
            <a:off x="6537352" y="2329178"/>
            <a:ext cx="1669578" cy="1670060"/>
            <a:chOff x="0" y="0"/>
            <a:chExt cx="1200" cy="1200"/>
          </a:xfrm>
          <a:solidFill>
            <a:srgbClr val="C00000"/>
          </a:solidFill>
        </p:grpSpPr>
        <p:sp>
          <p:nvSpPr>
            <p:cNvPr id="291"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92" name="Group 88"/>
            <p:cNvGrpSpPr>
              <a:grpSpLocks/>
            </p:cNvGrpSpPr>
            <p:nvPr/>
          </p:nvGrpSpPr>
          <p:grpSpPr bwMode="auto">
            <a:xfrm>
              <a:off x="456" y="0"/>
              <a:ext cx="288" cy="1200"/>
              <a:chOff x="0" y="0"/>
              <a:chExt cx="288" cy="1200"/>
            </a:xfrm>
            <a:grpFill/>
          </p:grpSpPr>
          <p:sp>
            <p:nvSpPr>
              <p:cNvPr id="302"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3"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3" name="Group 91"/>
            <p:cNvGrpSpPr>
              <a:grpSpLocks/>
            </p:cNvGrpSpPr>
            <p:nvPr/>
          </p:nvGrpSpPr>
          <p:grpSpPr bwMode="auto">
            <a:xfrm rot="-5400000">
              <a:off x="456" y="0"/>
              <a:ext cx="288" cy="1200"/>
              <a:chOff x="0" y="0"/>
              <a:chExt cx="288" cy="1200"/>
            </a:xfrm>
            <a:grpFill/>
          </p:grpSpPr>
          <p:sp>
            <p:nvSpPr>
              <p:cNvPr id="300"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1"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4" name="Group 94"/>
            <p:cNvGrpSpPr>
              <a:grpSpLocks/>
            </p:cNvGrpSpPr>
            <p:nvPr/>
          </p:nvGrpSpPr>
          <p:grpSpPr bwMode="auto">
            <a:xfrm rot="-2700000">
              <a:off x="456" y="0"/>
              <a:ext cx="288" cy="1200"/>
              <a:chOff x="0" y="0"/>
              <a:chExt cx="288" cy="1200"/>
            </a:xfrm>
            <a:grpFill/>
          </p:grpSpPr>
          <p:sp>
            <p:nvSpPr>
              <p:cNvPr id="298"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9"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95" name="Group 97"/>
            <p:cNvGrpSpPr>
              <a:grpSpLocks/>
            </p:cNvGrpSpPr>
            <p:nvPr/>
          </p:nvGrpSpPr>
          <p:grpSpPr bwMode="auto">
            <a:xfrm rot="2700000" flipH="1">
              <a:off x="457" y="0"/>
              <a:ext cx="288" cy="1200"/>
              <a:chOff x="0" y="0"/>
              <a:chExt cx="288" cy="1200"/>
            </a:xfrm>
            <a:grpFill/>
          </p:grpSpPr>
          <p:sp>
            <p:nvSpPr>
              <p:cNvPr id="296"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7"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04" name="Group 100"/>
          <p:cNvGrpSpPr>
            <a:grpSpLocks/>
          </p:cNvGrpSpPr>
          <p:nvPr/>
        </p:nvGrpSpPr>
        <p:grpSpPr bwMode="auto">
          <a:xfrm>
            <a:off x="6532592" y="2330368"/>
            <a:ext cx="1674338" cy="1674822"/>
            <a:chOff x="0" y="0"/>
            <a:chExt cx="1200" cy="1200"/>
          </a:xfrm>
          <a:solidFill>
            <a:srgbClr val="C00000"/>
          </a:solidFill>
        </p:grpSpPr>
        <p:sp>
          <p:nvSpPr>
            <p:cNvPr id="305"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06" name="Group 102"/>
            <p:cNvGrpSpPr>
              <a:grpSpLocks/>
            </p:cNvGrpSpPr>
            <p:nvPr/>
          </p:nvGrpSpPr>
          <p:grpSpPr bwMode="auto">
            <a:xfrm>
              <a:off x="456" y="0"/>
              <a:ext cx="288" cy="1200"/>
              <a:chOff x="0" y="0"/>
              <a:chExt cx="288" cy="1200"/>
            </a:xfrm>
            <a:grpFill/>
          </p:grpSpPr>
          <p:sp>
            <p:nvSpPr>
              <p:cNvPr id="316"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7"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7" name="Group 105"/>
            <p:cNvGrpSpPr>
              <a:grpSpLocks/>
            </p:cNvGrpSpPr>
            <p:nvPr/>
          </p:nvGrpSpPr>
          <p:grpSpPr bwMode="auto">
            <a:xfrm rot="-5400000">
              <a:off x="456" y="0"/>
              <a:ext cx="288" cy="1200"/>
              <a:chOff x="0" y="0"/>
              <a:chExt cx="288" cy="1200"/>
            </a:xfrm>
            <a:grpFill/>
          </p:grpSpPr>
          <p:sp>
            <p:nvSpPr>
              <p:cNvPr id="314"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5"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8" name="Group 108"/>
            <p:cNvGrpSpPr>
              <a:grpSpLocks/>
            </p:cNvGrpSpPr>
            <p:nvPr/>
          </p:nvGrpSpPr>
          <p:grpSpPr bwMode="auto">
            <a:xfrm rot="-2700000">
              <a:off x="456" y="0"/>
              <a:ext cx="288" cy="1200"/>
              <a:chOff x="0" y="0"/>
              <a:chExt cx="288" cy="1200"/>
            </a:xfrm>
            <a:grpFill/>
          </p:grpSpPr>
          <p:sp>
            <p:nvSpPr>
              <p:cNvPr id="312"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3"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09" name="Group 111"/>
            <p:cNvGrpSpPr>
              <a:grpSpLocks/>
            </p:cNvGrpSpPr>
            <p:nvPr/>
          </p:nvGrpSpPr>
          <p:grpSpPr bwMode="auto">
            <a:xfrm rot="2700000" flipH="1">
              <a:off x="457" y="0"/>
              <a:ext cx="288" cy="1200"/>
              <a:chOff x="0" y="0"/>
              <a:chExt cx="288" cy="1200"/>
            </a:xfrm>
            <a:grpFill/>
          </p:grpSpPr>
          <p:sp>
            <p:nvSpPr>
              <p:cNvPr id="310"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1"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sp>
        <p:nvSpPr>
          <p:cNvPr id="318" name="AutoShape 143"/>
          <p:cNvSpPr>
            <a:spLocks noChangeArrowheads="1"/>
          </p:cNvSpPr>
          <p:nvPr/>
        </p:nvSpPr>
        <p:spPr bwMode="auto">
          <a:xfrm>
            <a:off x="1296569" y="1263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19" name="AutoShape 144"/>
          <p:cNvSpPr>
            <a:spLocks noChangeArrowheads="1"/>
          </p:cNvSpPr>
          <p:nvPr/>
        </p:nvSpPr>
        <p:spPr bwMode="auto">
          <a:xfrm>
            <a:off x="2993516" y="160663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0" name="AutoShape 145"/>
          <p:cNvSpPr>
            <a:spLocks noChangeArrowheads="1"/>
          </p:cNvSpPr>
          <p:nvPr/>
        </p:nvSpPr>
        <p:spPr bwMode="auto">
          <a:xfrm>
            <a:off x="4948695" y="365641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bg1">
                    <a:lumMod val="50000"/>
                  </a:schemeClr>
                </a:solidFill>
                <a:ea typeface="黑体" pitchFamily="49" charset="-122"/>
              </a:rPr>
              <a:t>添加段落文字</a:t>
            </a:r>
          </a:p>
        </p:txBody>
      </p:sp>
      <p:sp>
        <p:nvSpPr>
          <p:cNvPr id="321" name="AutoShape 146"/>
          <p:cNvSpPr>
            <a:spLocks noChangeArrowheads="1"/>
          </p:cNvSpPr>
          <p:nvPr/>
        </p:nvSpPr>
        <p:spPr bwMode="auto">
          <a:xfrm>
            <a:off x="6579002" y="1707816"/>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bg1">
                    <a:lumMod val="50000"/>
                  </a:schemeClr>
                </a:solidFill>
                <a:ea typeface="黑体" pitchFamily="49" charset="-122"/>
              </a:rPr>
              <a:t>添加段落文字</a:t>
            </a:r>
          </a:p>
        </p:txBody>
      </p:sp>
      <p:sp>
        <p:nvSpPr>
          <p:cNvPr id="322" name="Rectangle 147"/>
          <p:cNvSpPr>
            <a:spLocks noChangeArrowheads="1"/>
          </p:cNvSpPr>
          <p:nvPr/>
        </p:nvSpPr>
        <p:spPr bwMode="auto">
          <a:xfrm>
            <a:off x="1434610" y="210896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
        <p:nvSpPr>
          <p:cNvPr id="323" name="Rectangle 148"/>
          <p:cNvSpPr>
            <a:spLocks noChangeArrowheads="1"/>
          </p:cNvSpPr>
          <p:nvPr/>
        </p:nvSpPr>
        <p:spPr bwMode="auto">
          <a:xfrm>
            <a:off x="3185108" y="2882691"/>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4" name="Rectangle 149"/>
          <p:cNvSpPr>
            <a:spLocks noChangeArrowheads="1"/>
          </p:cNvSpPr>
          <p:nvPr/>
        </p:nvSpPr>
        <p:spPr bwMode="auto">
          <a:xfrm>
            <a:off x="5122436" y="2042304"/>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a:p>
            <a:pPr algn="ctr" eaLnBrk="1" hangingPunct="1"/>
            <a:r>
              <a:rPr lang="zh-CN" altLang="en-US" sz="1300" b="0" dirty="0">
                <a:solidFill>
                  <a:schemeClr val="bg1"/>
                </a:solidFill>
                <a:ea typeface="黑体" pitchFamily="49" charset="-122"/>
              </a:rPr>
              <a:t>点击添加文本</a:t>
            </a:r>
          </a:p>
        </p:txBody>
      </p:sp>
      <p:sp>
        <p:nvSpPr>
          <p:cNvPr id="325" name="Rectangle 150"/>
          <p:cNvSpPr>
            <a:spLocks noChangeArrowheads="1"/>
          </p:cNvSpPr>
          <p:nvPr/>
        </p:nvSpPr>
        <p:spPr bwMode="auto">
          <a:xfrm>
            <a:off x="6814624" y="2732707"/>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a:p>
            <a:pPr algn="ctr" eaLnBrk="1" hangingPunct="1"/>
            <a:r>
              <a:rPr lang="zh-CN" altLang="en-US" sz="1000" b="0" dirty="0">
                <a:solidFill>
                  <a:schemeClr val="bg1"/>
                </a:solidFill>
                <a:ea typeface="黑体" pitchFamily="49" charset="-122"/>
              </a:rPr>
              <a:t>点击添加文本</a:t>
            </a:r>
          </a:p>
        </p:txBody>
      </p:sp>
    </p:spTree>
    <p:extLst>
      <p:ext uri="{BB962C8B-B14F-4D97-AF65-F5344CB8AC3E}">
        <p14:creationId xmlns:p14="http://schemas.microsoft.com/office/powerpoint/2010/main" xmlns="" val="937827245"/>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9"/>
                                        </p:tgtEl>
                                      </p:cBhvr>
                                    </p:animEffect>
                                    <p:animScale>
                                      <p:cBhvr>
                                        <p:cTn id="21" dur="250" autoRev="1" fill="hold"/>
                                        <p:tgtEl>
                                          <p:spTgt spid="39"/>
                                        </p:tgtEl>
                                      </p:cBhvr>
                                      <p:by x="105000" y="105000"/>
                                    </p:animScale>
                                  </p:childTnLst>
                                </p:cTn>
                              </p:par>
                            </p:childTnLst>
                          </p:cTn>
                        </p:par>
                        <p:par>
                          <p:cTn id="22" fill="hold">
                            <p:stCondLst>
                              <p:cond delay="500"/>
                            </p:stCondLst>
                            <p:childTnLst>
                              <p:par>
                                <p:cTn id="23" presetID="23" presetClass="entr" presetSubtype="16"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 calcmode="lin" valueType="num">
                                      <p:cBhvr>
                                        <p:cTn id="25" dur="300" fill="hold"/>
                                        <p:tgtEl>
                                          <p:spTgt spid="206"/>
                                        </p:tgtEl>
                                        <p:attrNameLst>
                                          <p:attrName>ppt_w</p:attrName>
                                        </p:attrNameLst>
                                      </p:cBhvr>
                                      <p:tavLst>
                                        <p:tav tm="0">
                                          <p:val>
                                            <p:fltVal val="0"/>
                                          </p:val>
                                        </p:tav>
                                        <p:tav tm="100000">
                                          <p:val>
                                            <p:strVal val="#ppt_w"/>
                                          </p:val>
                                        </p:tav>
                                      </p:tavLst>
                                    </p:anim>
                                    <p:anim calcmode="lin" valueType="num">
                                      <p:cBhvr>
                                        <p:cTn id="26" dur="300" fill="hold"/>
                                        <p:tgtEl>
                                          <p:spTgt spid="206"/>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220"/>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220"/>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220"/>
                                        </p:tgtEl>
                                      </p:cBhvr>
                                    </p:animEffect>
                                    <p:set>
                                      <p:cBhvr>
                                        <p:cTn id="33" dur="1" fill="hold">
                                          <p:stCondLst>
                                            <p:cond delay="199"/>
                                          </p:stCondLst>
                                        </p:cTn>
                                        <p:tgtEl>
                                          <p:spTgt spid="220"/>
                                        </p:tgtEl>
                                        <p:attrNameLst>
                                          <p:attrName>style.visibility</p:attrName>
                                        </p:attrNameLst>
                                      </p:cBhvr>
                                      <p:to>
                                        <p:strVal val="hidden"/>
                                      </p:to>
                                    </p:se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234"/>
                                        </p:tgtEl>
                                        <p:attrNameLst>
                                          <p:attrName>style.visibility</p:attrName>
                                        </p:attrNameLst>
                                      </p:cBhvr>
                                      <p:to>
                                        <p:strVal val="visible"/>
                                      </p:to>
                                    </p:set>
                                    <p:anim calcmode="lin" valueType="num">
                                      <p:cBhvr>
                                        <p:cTn id="37" dur="300" fill="hold"/>
                                        <p:tgtEl>
                                          <p:spTgt spid="234"/>
                                        </p:tgtEl>
                                        <p:attrNameLst>
                                          <p:attrName>ppt_w</p:attrName>
                                        </p:attrNameLst>
                                      </p:cBhvr>
                                      <p:tavLst>
                                        <p:tav tm="0">
                                          <p:val>
                                            <p:fltVal val="0"/>
                                          </p:val>
                                        </p:tav>
                                        <p:tav tm="100000">
                                          <p:val>
                                            <p:strVal val="#ppt_w"/>
                                          </p:val>
                                        </p:tav>
                                      </p:tavLst>
                                    </p:anim>
                                    <p:anim calcmode="lin" valueType="num">
                                      <p:cBhvr>
                                        <p:cTn id="38" dur="300" fill="hold"/>
                                        <p:tgtEl>
                                          <p:spTgt spid="234"/>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248"/>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248"/>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248"/>
                                        </p:tgtEl>
                                      </p:cBhvr>
                                    </p:animEffect>
                                    <p:set>
                                      <p:cBhvr>
                                        <p:cTn id="45" dur="1" fill="hold">
                                          <p:stCondLst>
                                            <p:cond delay="199"/>
                                          </p:stCondLst>
                                        </p:cTn>
                                        <p:tgtEl>
                                          <p:spTgt spid="248"/>
                                        </p:tgtEl>
                                        <p:attrNameLst>
                                          <p:attrName>style.visibility</p:attrName>
                                        </p:attrNameLst>
                                      </p:cBhvr>
                                      <p:to>
                                        <p:strVal val="hidden"/>
                                      </p:to>
                                    </p:set>
                                  </p:childTnLst>
                                </p:cTn>
                              </p:par>
                            </p:childTnLst>
                          </p:cTn>
                        </p:par>
                        <p:par>
                          <p:cTn id="46" fill="hold">
                            <p:stCondLst>
                              <p:cond delay="1500"/>
                            </p:stCondLst>
                            <p:childTnLst>
                              <p:par>
                                <p:cTn id="47" presetID="23" presetClass="entr" presetSubtype="16" fill="hold" nodeType="afterEffect">
                                  <p:stCondLst>
                                    <p:cond delay="0"/>
                                  </p:stCondLst>
                                  <p:childTnLst>
                                    <p:set>
                                      <p:cBhvr>
                                        <p:cTn id="48" dur="1" fill="hold">
                                          <p:stCondLst>
                                            <p:cond delay="0"/>
                                          </p:stCondLst>
                                        </p:cTn>
                                        <p:tgtEl>
                                          <p:spTgt spid="262"/>
                                        </p:tgtEl>
                                        <p:attrNameLst>
                                          <p:attrName>style.visibility</p:attrName>
                                        </p:attrNameLst>
                                      </p:cBhvr>
                                      <p:to>
                                        <p:strVal val="visible"/>
                                      </p:to>
                                    </p:set>
                                    <p:anim calcmode="lin" valueType="num">
                                      <p:cBhvr>
                                        <p:cTn id="49" dur="300" fill="hold"/>
                                        <p:tgtEl>
                                          <p:spTgt spid="262"/>
                                        </p:tgtEl>
                                        <p:attrNameLst>
                                          <p:attrName>ppt_w</p:attrName>
                                        </p:attrNameLst>
                                      </p:cBhvr>
                                      <p:tavLst>
                                        <p:tav tm="0">
                                          <p:val>
                                            <p:fltVal val="0"/>
                                          </p:val>
                                        </p:tav>
                                        <p:tav tm="100000">
                                          <p:val>
                                            <p:strVal val="#ppt_w"/>
                                          </p:val>
                                        </p:tav>
                                      </p:tavLst>
                                    </p:anim>
                                    <p:anim calcmode="lin" valueType="num">
                                      <p:cBhvr>
                                        <p:cTn id="50" dur="300" fill="hold"/>
                                        <p:tgtEl>
                                          <p:spTgt spid="262"/>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276"/>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276"/>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276"/>
                                        </p:tgtEl>
                                      </p:cBhvr>
                                    </p:animEffect>
                                    <p:set>
                                      <p:cBhvr>
                                        <p:cTn id="57" dur="1" fill="hold">
                                          <p:stCondLst>
                                            <p:cond delay="199"/>
                                          </p:stCondLst>
                                        </p:cTn>
                                        <p:tgtEl>
                                          <p:spTgt spid="276"/>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nodeType="afterEffect">
                                  <p:stCondLst>
                                    <p:cond delay="0"/>
                                  </p:stCondLst>
                                  <p:childTnLst>
                                    <p:set>
                                      <p:cBhvr>
                                        <p:cTn id="60" dur="1" fill="hold">
                                          <p:stCondLst>
                                            <p:cond delay="0"/>
                                          </p:stCondLst>
                                        </p:cTn>
                                        <p:tgtEl>
                                          <p:spTgt spid="290"/>
                                        </p:tgtEl>
                                        <p:attrNameLst>
                                          <p:attrName>style.visibility</p:attrName>
                                        </p:attrNameLst>
                                      </p:cBhvr>
                                      <p:to>
                                        <p:strVal val="visible"/>
                                      </p:to>
                                    </p:set>
                                    <p:anim calcmode="lin" valueType="num">
                                      <p:cBhvr>
                                        <p:cTn id="61" dur="300" fill="hold"/>
                                        <p:tgtEl>
                                          <p:spTgt spid="290"/>
                                        </p:tgtEl>
                                        <p:attrNameLst>
                                          <p:attrName>ppt_w</p:attrName>
                                        </p:attrNameLst>
                                      </p:cBhvr>
                                      <p:tavLst>
                                        <p:tav tm="0">
                                          <p:val>
                                            <p:fltVal val="0"/>
                                          </p:val>
                                        </p:tav>
                                        <p:tav tm="100000">
                                          <p:val>
                                            <p:strVal val="#ppt_w"/>
                                          </p:val>
                                        </p:tav>
                                      </p:tavLst>
                                    </p:anim>
                                    <p:anim calcmode="lin" valueType="num">
                                      <p:cBhvr>
                                        <p:cTn id="62" dur="300" fill="hold"/>
                                        <p:tgtEl>
                                          <p:spTgt spid="290"/>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304"/>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304"/>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304"/>
                                        </p:tgtEl>
                                      </p:cBhvr>
                                    </p:animEffect>
                                    <p:set>
                                      <p:cBhvr>
                                        <p:cTn id="69" dur="1" fill="hold">
                                          <p:stCondLst>
                                            <p:cond delay="199"/>
                                          </p:stCondLst>
                                        </p:cTn>
                                        <p:tgtEl>
                                          <p:spTgt spid="304"/>
                                        </p:tgtEl>
                                        <p:attrNameLst>
                                          <p:attrName>style.visibility</p:attrName>
                                        </p:attrNameLst>
                                      </p:cBhvr>
                                      <p:to>
                                        <p:strVal val="hidden"/>
                                      </p:to>
                                    </p:set>
                                  </p:childTnLst>
                                </p:cTn>
                              </p:par>
                            </p:childTnLst>
                          </p:cTn>
                        </p:par>
                        <p:par>
                          <p:cTn id="70" fill="hold">
                            <p:stCondLst>
                              <p:cond delay="2500"/>
                            </p:stCondLst>
                            <p:childTnLst>
                              <p:par>
                                <p:cTn id="71" presetID="8" presetClass="emph" presetSubtype="0" fill="hold" nodeType="afterEffect">
                                  <p:stCondLst>
                                    <p:cond delay="0"/>
                                  </p:stCondLst>
                                  <p:childTnLst>
                                    <p:animRot by="-43199941">
                                      <p:cBhvr>
                                        <p:cTn id="72" dur="2000" fill="hold"/>
                                        <p:tgtEl>
                                          <p:spTgt spid="206"/>
                                        </p:tgtEl>
                                        <p:attrNameLst>
                                          <p:attrName>r</p:attrName>
                                        </p:attrNameLst>
                                      </p:cBhvr>
                                    </p:animRot>
                                  </p:childTnLst>
                                </p:cTn>
                              </p:par>
                              <p:par>
                                <p:cTn id="73" presetID="8" presetClass="emph" presetSubtype="0" fill="hold" nodeType="withEffect">
                                  <p:stCondLst>
                                    <p:cond delay="0"/>
                                  </p:stCondLst>
                                  <p:childTnLst>
                                    <p:animRot by="-43199941">
                                      <p:cBhvr>
                                        <p:cTn id="74" dur="2000" fill="hold"/>
                                        <p:tgtEl>
                                          <p:spTgt spid="234"/>
                                        </p:tgtEl>
                                        <p:attrNameLst>
                                          <p:attrName>r</p:attrName>
                                        </p:attrNameLst>
                                      </p:cBhvr>
                                    </p:animRot>
                                  </p:childTnLst>
                                </p:cTn>
                              </p:par>
                              <p:par>
                                <p:cTn id="75" presetID="8" presetClass="emph" presetSubtype="0" fill="hold" nodeType="withEffect">
                                  <p:stCondLst>
                                    <p:cond delay="0"/>
                                  </p:stCondLst>
                                  <p:childTnLst>
                                    <p:animRot by="-43199941">
                                      <p:cBhvr>
                                        <p:cTn id="76" dur="2000" fill="hold"/>
                                        <p:tgtEl>
                                          <p:spTgt spid="262"/>
                                        </p:tgtEl>
                                        <p:attrNameLst>
                                          <p:attrName>r</p:attrName>
                                        </p:attrNameLst>
                                      </p:cBhvr>
                                    </p:animRot>
                                  </p:childTnLst>
                                </p:cTn>
                              </p:par>
                              <p:par>
                                <p:cTn id="77" presetID="8" presetClass="emph" presetSubtype="0" fill="hold" nodeType="withEffect">
                                  <p:stCondLst>
                                    <p:cond delay="0"/>
                                  </p:stCondLst>
                                  <p:childTnLst>
                                    <p:animRot by="-43199941">
                                      <p:cBhvr>
                                        <p:cTn id="78" dur="2000" fill="hold"/>
                                        <p:tgtEl>
                                          <p:spTgt spid="290"/>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318"/>
                                        </p:tgtEl>
                                        <p:attrNameLst>
                                          <p:attrName>style.visibility</p:attrName>
                                        </p:attrNameLst>
                                      </p:cBhvr>
                                      <p:to>
                                        <p:strVal val="visible"/>
                                      </p:to>
                                    </p:set>
                                    <p:animEffect transition="in" filter="fade">
                                      <p:cBhvr>
                                        <p:cTn id="81" dur="1000"/>
                                        <p:tgtEl>
                                          <p:spTgt spid="318"/>
                                        </p:tgtEl>
                                      </p:cBhvr>
                                    </p:animEffect>
                                    <p:anim calcmode="lin" valueType="num">
                                      <p:cBhvr>
                                        <p:cTn id="82" dur="1000" fill="hold"/>
                                        <p:tgtEl>
                                          <p:spTgt spid="318"/>
                                        </p:tgtEl>
                                        <p:attrNameLst>
                                          <p:attrName>ppt_x</p:attrName>
                                        </p:attrNameLst>
                                      </p:cBhvr>
                                      <p:tavLst>
                                        <p:tav tm="0">
                                          <p:val>
                                            <p:strVal val="#ppt_x"/>
                                          </p:val>
                                        </p:tav>
                                        <p:tav tm="100000">
                                          <p:val>
                                            <p:strVal val="#ppt_x"/>
                                          </p:val>
                                        </p:tav>
                                      </p:tavLst>
                                    </p:anim>
                                    <p:anim calcmode="lin" valueType="num">
                                      <p:cBhvr>
                                        <p:cTn id="83" dur="1000" fill="hold"/>
                                        <p:tgtEl>
                                          <p:spTgt spid="3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319"/>
                                        </p:tgtEl>
                                        <p:attrNameLst>
                                          <p:attrName>style.visibility</p:attrName>
                                        </p:attrNameLst>
                                      </p:cBhvr>
                                      <p:to>
                                        <p:strVal val="visible"/>
                                      </p:to>
                                    </p:set>
                                    <p:animEffect transition="in" filter="fade">
                                      <p:cBhvr>
                                        <p:cTn id="86" dur="1000"/>
                                        <p:tgtEl>
                                          <p:spTgt spid="319"/>
                                        </p:tgtEl>
                                      </p:cBhvr>
                                    </p:animEffect>
                                    <p:anim calcmode="lin" valueType="num">
                                      <p:cBhvr>
                                        <p:cTn id="87" dur="1000" fill="hold"/>
                                        <p:tgtEl>
                                          <p:spTgt spid="319"/>
                                        </p:tgtEl>
                                        <p:attrNameLst>
                                          <p:attrName>ppt_x</p:attrName>
                                        </p:attrNameLst>
                                      </p:cBhvr>
                                      <p:tavLst>
                                        <p:tav tm="0">
                                          <p:val>
                                            <p:strVal val="#ppt_x"/>
                                          </p:val>
                                        </p:tav>
                                        <p:tav tm="100000">
                                          <p:val>
                                            <p:strVal val="#ppt_x"/>
                                          </p:val>
                                        </p:tav>
                                      </p:tavLst>
                                    </p:anim>
                                    <p:anim calcmode="lin" valueType="num">
                                      <p:cBhvr>
                                        <p:cTn id="88" dur="1000" fill="hold"/>
                                        <p:tgtEl>
                                          <p:spTgt spid="3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320"/>
                                        </p:tgtEl>
                                        <p:attrNameLst>
                                          <p:attrName>style.visibility</p:attrName>
                                        </p:attrNameLst>
                                      </p:cBhvr>
                                      <p:to>
                                        <p:strVal val="visible"/>
                                      </p:to>
                                    </p:set>
                                    <p:animEffect transition="in" filter="fade">
                                      <p:cBhvr>
                                        <p:cTn id="91" dur="1000"/>
                                        <p:tgtEl>
                                          <p:spTgt spid="320"/>
                                        </p:tgtEl>
                                      </p:cBhvr>
                                    </p:animEffect>
                                    <p:anim calcmode="lin" valueType="num">
                                      <p:cBhvr>
                                        <p:cTn id="92" dur="1000" fill="hold"/>
                                        <p:tgtEl>
                                          <p:spTgt spid="320"/>
                                        </p:tgtEl>
                                        <p:attrNameLst>
                                          <p:attrName>ppt_x</p:attrName>
                                        </p:attrNameLst>
                                      </p:cBhvr>
                                      <p:tavLst>
                                        <p:tav tm="0">
                                          <p:val>
                                            <p:strVal val="#ppt_x"/>
                                          </p:val>
                                        </p:tav>
                                        <p:tav tm="100000">
                                          <p:val>
                                            <p:strVal val="#ppt_x"/>
                                          </p:val>
                                        </p:tav>
                                      </p:tavLst>
                                    </p:anim>
                                    <p:anim calcmode="lin" valueType="num">
                                      <p:cBhvr>
                                        <p:cTn id="93" dur="1000" fill="hold"/>
                                        <p:tgtEl>
                                          <p:spTgt spid="3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321"/>
                                        </p:tgtEl>
                                        <p:attrNameLst>
                                          <p:attrName>style.visibility</p:attrName>
                                        </p:attrNameLst>
                                      </p:cBhvr>
                                      <p:to>
                                        <p:strVal val="visible"/>
                                      </p:to>
                                    </p:set>
                                    <p:animEffect transition="in" filter="fade">
                                      <p:cBhvr>
                                        <p:cTn id="96" dur="1000"/>
                                        <p:tgtEl>
                                          <p:spTgt spid="321"/>
                                        </p:tgtEl>
                                      </p:cBhvr>
                                    </p:animEffect>
                                    <p:anim calcmode="lin" valueType="num">
                                      <p:cBhvr>
                                        <p:cTn id="97" dur="1000" fill="hold"/>
                                        <p:tgtEl>
                                          <p:spTgt spid="321"/>
                                        </p:tgtEl>
                                        <p:attrNameLst>
                                          <p:attrName>ppt_x</p:attrName>
                                        </p:attrNameLst>
                                      </p:cBhvr>
                                      <p:tavLst>
                                        <p:tav tm="0">
                                          <p:val>
                                            <p:strVal val="#ppt_x"/>
                                          </p:val>
                                        </p:tav>
                                        <p:tav tm="100000">
                                          <p:val>
                                            <p:strVal val="#ppt_x"/>
                                          </p:val>
                                        </p:tav>
                                      </p:tavLst>
                                    </p:anim>
                                    <p:anim calcmode="lin" valueType="num">
                                      <p:cBhvr>
                                        <p:cTn id="98" dur="1000" fill="hold"/>
                                        <p:tgtEl>
                                          <p:spTgt spid="321"/>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800"/>
                                        <p:tgtEl>
                                          <p:spTgt spid="322"/>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323"/>
                                        </p:tgtEl>
                                        <p:attrNameLst>
                                          <p:attrName>style.visibility</p:attrName>
                                        </p:attrNameLst>
                                      </p:cBhvr>
                                      <p:to>
                                        <p:strVal val="visible"/>
                                      </p:to>
                                    </p:set>
                                    <p:animEffect transition="in" filter="fade">
                                      <p:cBhvr>
                                        <p:cTn id="104" dur="800"/>
                                        <p:tgtEl>
                                          <p:spTgt spid="323"/>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324"/>
                                        </p:tgtEl>
                                        <p:attrNameLst>
                                          <p:attrName>style.visibility</p:attrName>
                                        </p:attrNameLst>
                                      </p:cBhvr>
                                      <p:to>
                                        <p:strVal val="visible"/>
                                      </p:to>
                                    </p:set>
                                    <p:animEffect transition="in" filter="fade">
                                      <p:cBhvr>
                                        <p:cTn id="107" dur="800"/>
                                        <p:tgtEl>
                                          <p:spTgt spid="324"/>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325"/>
                                        </p:tgtEl>
                                        <p:attrNameLst>
                                          <p:attrName>style.visibility</p:attrName>
                                        </p:attrNameLst>
                                      </p:cBhvr>
                                      <p:to>
                                        <p:strVal val="visible"/>
                                      </p:to>
                                    </p:set>
                                    <p:animEffect transition="in" filter="fade">
                                      <p:cBhvr>
                                        <p:cTn id="110" dur="8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utoUpdateAnimBg="0"/>
      <p:bldP spid="319" grpId="0" autoUpdateAnimBg="0"/>
      <p:bldP spid="320" grpId="0" autoUpdateAnimBg="0"/>
      <p:bldP spid="321" grpId="0" autoUpdateAnimBg="0"/>
      <p:bldP spid="322" grpId="0" autoUpdateAnimBg="0"/>
      <p:bldP spid="323" grpId="0" autoUpdateAnimBg="0"/>
      <p:bldP spid="324" grpId="0" autoUpdateAnimBg="0"/>
      <p:bldP spid="3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（三）工作不足与改善</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03</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2511610986"/>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112" name="组合 20"/>
          <p:cNvGrpSpPr>
            <a:grpSpLocks/>
          </p:cNvGrpSpPr>
          <p:nvPr/>
        </p:nvGrpSpPr>
        <p:grpSpPr bwMode="auto">
          <a:xfrm>
            <a:off x="3243263" y="1100138"/>
            <a:ext cx="2327275" cy="3054350"/>
            <a:chOff x="3126559" y="1103801"/>
            <a:chExt cx="2327847" cy="3053961"/>
          </a:xfrm>
        </p:grpSpPr>
        <p:grpSp>
          <p:nvGrpSpPr>
            <p:cNvPr id="113" name="组合 18"/>
            <p:cNvGrpSpPr>
              <a:grpSpLocks/>
            </p:cNvGrpSpPr>
            <p:nvPr/>
          </p:nvGrpSpPr>
          <p:grpSpPr bwMode="auto">
            <a:xfrm>
              <a:off x="3126559" y="1103801"/>
              <a:ext cx="1008112" cy="1008112"/>
              <a:chOff x="2411760" y="1138194"/>
              <a:chExt cx="1008112" cy="1008112"/>
            </a:xfrm>
          </p:grpSpPr>
          <p:grpSp>
            <p:nvGrpSpPr>
              <p:cNvPr id="139" name="组合 5"/>
              <p:cNvGrpSpPr>
                <a:grpSpLocks/>
              </p:cNvGrpSpPr>
              <p:nvPr/>
            </p:nvGrpSpPr>
            <p:grpSpPr bwMode="auto">
              <a:xfrm rot="613986">
                <a:off x="2411760" y="1138194"/>
                <a:ext cx="1008112" cy="1008112"/>
                <a:chOff x="3823302" y="899140"/>
                <a:chExt cx="1456586" cy="1456586"/>
              </a:xfrm>
            </p:grpSpPr>
            <p:sp>
              <p:nvSpPr>
                <p:cNvPr id="141" name="同心圆 140"/>
                <p:cNvSpPr/>
                <p:nvPr/>
              </p:nvSpPr>
              <p:spPr>
                <a:xfrm>
                  <a:off x="3823277" y="899117"/>
                  <a:ext cx="1456872" cy="1456329"/>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42" name="空心弧 141"/>
                <p:cNvSpPr/>
                <p:nvPr/>
              </p:nvSpPr>
              <p:spPr>
                <a:xfrm rot="13716683">
                  <a:off x="3822524" y="894129"/>
                  <a:ext cx="1444862" cy="1443108"/>
                </a:xfrm>
                <a:prstGeom prst="blockArc">
                  <a:avLst>
                    <a:gd name="adj1" fmla="val 17976104"/>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40" name="TextBox 40"/>
              <p:cNvSpPr txBox="1">
                <a:spLocks noChangeArrowheads="1"/>
              </p:cNvSpPr>
              <p:nvPr/>
            </p:nvSpPr>
            <p:spPr bwMode="auto">
              <a:xfrm>
                <a:off x="2587646" y="1457584"/>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1</a:t>
                </a:r>
                <a:endParaRPr lang="zh-CN" altLang="en-US" dirty="0">
                  <a:solidFill>
                    <a:srgbClr val="000000"/>
                  </a:solidFill>
                  <a:latin typeface="Impact" pitchFamily="34" charset="0"/>
                  <a:ea typeface="微软雅黑"/>
                </a:endParaRPr>
              </a:p>
            </p:txBody>
          </p:sp>
        </p:grpSp>
        <p:grpSp>
          <p:nvGrpSpPr>
            <p:cNvPr id="114" name="组合 17"/>
            <p:cNvGrpSpPr>
              <a:grpSpLocks/>
            </p:cNvGrpSpPr>
            <p:nvPr/>
          </p:nvGrpSpPr>
          <p:grpSpPr bwMode="auto">
            <a:xfrm>
              <a:off x="4446294" y="1103801"/>
              <a:ext cx="1008112" cy="1008112"/>
              <a:chOff x="4556683" y="1182228"/>
              <a:chExt cx="1008112" cy="1008112"/>
            </a:xfrm>
          </p:grpSpPr>
          <p:grpSp>
            <p:nvGrpSpPr>
              <p:cNvPr id="135" name="组合 46"/>
              <p:cNvGrpSpPr>
                <a:grpSpLocks/>
              </p:cNvGrpSpPr>
              <p:nvPr/>
            </p:nvGrpSpPr>
            <p:grpSpPr bwMode="auto">
              <a:xfrm rot="6052652">
                <a:off x="4556683" y="1182228"/>
                <a:ext cx="1008112" cy="1008112"/>
                <a:chOff x="3823302" y="899140"/>
                <a:chExt cx="1456586" cy="1456586"/>
              </a:xfrm>
            </p:grpSpPr>
            <p:sp>
              <p:nvSpPr>
                <p:cNvPr id="137" name="同心圆 136"/>
                <p:cNvSpPr/>
                <p:nvPr/>
              </p:nvSpPr>
              <p:spPr>
                <a:xfrm>
                  <a:off x="3823331" y="899161"/>
                  <a:ext cx="1456329"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8" name="空心弧 137"/>
                <p:cNvSpPr/>
                <p:nvPr/>
              </p:nvSpPr>
              <p:spPr>
                <a:xfrm rot="13716683">
                  <a:off x="3829816" y="907308"/>
                  <a:ext cx="1456874" cy="1437983"/>
                </a:xfrm>
                <a:prstGeom prst="blockArc">
                  <a:avLst>
                    <a:gd name="adj1" fmla="val 12445935"/>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6" name="TextBox 53"/>
              <p:cNvSpPr txBox="1">
                <a:spLocks noChangeArrowheads="1"/>
              </p:cNvSpPr>
              <p:nvPr/>
            </p:nvSpPr>
            <p:spPr bwMode="auto">
              <a:xfrm>
                <a:off x="4728035" y="1501618"/>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2</a:t>
                </a:r>
                <a:endParaRPr lang="zh-CN" altLang="en-US" dirty="0">
                  <a:solidFill>
                    <a:srgbClr val="000000"/>
                  </a:solidFill>
                  <a:latin typeface="Impact" pitchFamily="34" charset="0"/>
                  <a:ea typeface="微软雅黑"/>
                </a:endParaRPr>
              </a:p>
            </p:txBody>
          </p:sp>
        </p:grpSp>
        <p:grpSp>
          <p:nvGrpSpPr>
            <p:cNvPr id="115" name="组合 13"/>
            <p:cNvGrpSpPr>
              <a:grpSpLocks/>
            </p:cNvGrpSpPr>
            <p:nvPr/>
          </p:nvGrpSpPr>
          <p:grpSpPr bwMode="auto">
            <a:xfrm>
              <a:off x="3126559" y="2126725"/>
              <a:ext cx="1008112" cy="1008112"/>
              <a:chOff x="2378224" y="2149223"/>
              <a:chExt cx="1008112" cy="1008112"/>
            </a:xfrm>
          </p:grpSpPr>
          <p:grpSp>
            <p:nvGrpSpPr>
              <p:cNvPr id="131" name="组合 54"/>
              <p:cNvGrpSpPr>
                <a:grpSpLocks/>
              </p:cNvGrpSpPr>
              <p:nvPr/>
            </p:nvGrpSpPr>
            <p:grpSpPr bwMode="auto">
              <a:xfrm rot="-2859059">
                <a:off x="2378224" y="2149223"/>
                <a:ext cx="1008112" cy="1008112"/>
                <a:chOff x="3823302" y="899140"/>
                <a:chExt cx="1456586" cy="1456586"/>
              </a:xfrm>
            </p:grpSpPr>
            <p:sp>
              <p:nvSpPr>
                <p:cNvPr id="133" name="同心圆 132"/>
                <p:cNvSpPr/>
                <p:nvPr/>
              </p:nvSpPr>
              <p:spPr>
                <a:xfrm>
                  <a:off x="3822379" y="899104"/>
                  <a:ext cx="1458623" cy="1456872"/>
                </a:xfrm>
                <a:prstGeom prst="donut">
                  <a:avLst>
                    <a:gd name="adj" fmla="val 131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4" name="空心弧 133"/>
                <p:cNvSpPr/>
                <p:nvPr/>
              </p:nvSpPr>
              <p:spPr>
                <a:xfrm rot="13716683">
                  <a:off x="3846539" y="880504"/>
                  <a:ext cx="1443108" cy="1451742"/>
                </a:xfrm>
                <a:prstGeom prst="blockArc">
                  <a:avLst>
                    <a:gd name="adj1" fmla="val 305415"/>
                    <a:gd name="adj2" fmla="val 7539314"/>
                    <a:gd name="adj3" fmla="val 128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32" name="TextBox 58"/>
              <p:cNvSpPr txBox="1">
                <a:spLocks noChangeArrowheads="1"/>
              </p:cNvSpPr>
              <p:nvPr/>
            </p:nvSpPr>
            <p:spPr bwMode="auto">
              <a:xfrm>
                <a:off x="2554110" y="2468613"/>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3</a:t>
                </a:r>
                <a:endParaRPr lang="zh-CN" altLang="en-US" dirty="0">
                  <a:solidFill>
                    <a:srgbClr val="000000"/>
                  </a:solidFill>
                  <a:latin typeface="Impact" pitchFamily="34" charset="0"/>
                  <a:ea typeface="微软雅黑"/>
                </a:endParaRPr>
              </a:p>
            </p:txBody>
          </p:sp>
        </p:grpSp>
        <p:grpSp>
          <p:nvGrpSpPr>
            <p:cNvPr id="116" name="组合 12"/>
            <p:cNvGrpSpPr>
              <a:grpSpLocks/>
            </p:cNvGrpSpPr>
            <p:nvPr/>
          </p:nvGrpSpPr>
          <p:grpSpPr bwMode="auto">
            <a:xfrm>
              <a:off x="4446294" y="2126725"/>
              <a:ext cx="1008112" cy="1008112"/>
              <a:chOff x="4523147" y="2193257"/>
              <a:chExt cx="1008112" cy="1008112"/>
            </a:xfrm>
          </p:grpSpPr>
          <p:grpSp>
            <p:nvGrpSpPr>
              <p:cNvPr id="127" name="组合 59"/>
              <p:cNvGrpSpPr>
                <a:grpSpLocks/>
              </p:cNvGrpSpPr>
              <p:nvPr/>
            </p:nvGrpSpPr>
            <p:grpSpPr bwMode="auto">
              <a:xfrm rot="5579103">
                <a:off x="4523147" y="2193257"/>
                <a:ext cx="1008112" cy="1008112"/>
                <a:chOff x="3823302" y="899140"/>
                <a:chExt cx="1456586" cy="1456586"/>
              </a:xfrm>
            </p:grpSpPr>
            <p:sp>
              <p:nvSpPr>
                <p:cNvPr id="129" name="同心圆 128"/>
                <p:cNvSpPr/>
                <p:nvPr/>
              </p:nvSpPr>
              <p:spPr>
                <a:xfrm>
                  <a:off x="3822292" y="899139"/>
                  <a:ext cx="1458623" cy="1456874"/>
                </a:xfrm>
                <a:prstGeom prst="donut">
                  <a:avLst>
                    <a:gd name="adj" fmla="val 131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30" name="空心弧 129"/>
                <p:cNvSpPr/>
                <p:nvPr/>
              </p:nvSpPr>
              <p:spPr>
                <a:xfrm rot="13716683">
                  <a:off x="3826438" y="899654"/>
                  <a:ext cx="1440813" cy="1449449"/>
                </a:xfrm>
                <a:prstGeom prst="blockArc">
                  <a:avLst>
                    <a:gd name="adj1" fmla="val 12896121"/>
                    <a:gd name="adj2" fmla="val 7539314"/>
                    <a:gd name="adj3" fmla="val 12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8" name="TextBox 65"/>
              <p:cNvSpPr txBox="1">
                <a:spLocks noChangeArrowheads="1"/>
              </p:cNvSpPr>
              <p:nvPr/>
            </p:nvSpPr>
            <p:spPr bwMode="auto">
              <a:xfrm>
                <a:off x="4694499" y="2512647"/>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4</a:t>
                </a:r>
                <a:endParaRPr lang="zh-CN" altLang="en-US" dirty="0">
                  <a:solidFill>
                    <a:srgbClr val="000000"/>
                  </a:solidFill>
                  <a:latin typeface="Impact" pitchFamily="34" charset="0"/>
                  <a:ea typeface="微软雅黑"/>
                </a:endParaRPr>
              </a:p>
            </p:txBody>
          </p:sp>
        </p:grpSp>
        <p:grpSp>
          <p:nvGrpSpPr>
            <p:cNvPr id="117" name="组合 10"/>
            <p:cNvGrpSpPr>
              <a:grpSpLocks/>
            </p:cNvGrpSpPr>
            <p:nvPr/>
          </p:nvGrpSpPr>
          <p:grpSpPr bwMode="auto">
            <a:xfrm>
              <a:off x="3126559" y="3149650"/>
              <a:ext cx="1008112" cy="1008112"/>
              <a:chOff x="2285266" y="3105616"/>
              <a:chExt cx="1008112" cy="1008112"/>
            </a:xfrm>
          </p:grpSpPr>
          <p:grpSp>
            <p:nvGrpSpPr>
              <p:cNvPr id="123" name="组合 68"/>
              <p:cNvGrpSpPr>
                <a:grpSpLocks/>
              </p:cNvGrpSpPr>
              <p:nvPr/>
            </p:nvGrpSpPr>
            <p:grpSpPr bwMode="auto">
              <a:xfrm rot="-5010816">
                <a:off x="2285266" y="3105616"/>
                <a:ext cx="1008112" cy="1008112"/>
                <a:chOff x="3823302" y="899140"/>
                <a:chExt cx="1456586" cy="1456586"/>
              </a:xfrm>
            </p:grpSpPr>
            <p:sp>
              <p:nvSpPr>
                <p:cNvPr id="125" name="同心圆 124"/>
                <p:cNvSpPr/>
                <p:nvPr/>
              </p:nvSpPr>
              <p:spPr>
                <a:xfrm>
                  <a:off x="3823318" y="899153"/>
                  <a:ext cx="1456330" cy="1456872"/>
                </a:xfrm>
                <a:prstGeom prst="donut">
                  <a:avLst>
                    <a:gd name="adj" fmla="val 131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6" name="空心弧 125"/>
                <p:cNvSpPr/>
                <p:nvPr/>
              </p:nvSpPr>
              <p:spPr>
                <a:xfrm rot="13716683">
                  <a:off x="3842532" y="887408"/>
                  <a:ext cx="1445401" cy="1437981"/>
                </a:xfrm>
                <a:prstGeom prst="blockArc">
                  <a:avLst>
                    <a:gd name="adj1" fmla="val 2688715"/>
                    <a:gd name="adj2" fmla="val 7539314"/>
                    <a:gd name="adj3" fmla="val 128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4" name="TextBox 78"/>
              <p:cNvSpPr txBox="1">
                <a:spLocks noChangeArrowheads="1"/>
              </p:cNvSpPr>
              <p:nvPr/>
            </p:nvSpPr>
            <p:spPr bwMode="auto">
              <a:xfrm>
                <a:off x="2461152" y="3425006"/>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5</a:t>
                </a:r>
                <a:endParaRPr lang="zh-CN" altLang="en-US" dirty="0">
                  <a:solidFill>
                    <a:srgbClr val="000000"/>
                  </a:solidFill>
                  <a:latin typeface="Impact" pitchFamily="34" charset="0"/>
                  <a:ea typeface="微软雅黑"/>
                </a:endParaRPr>
              </a:p>
            </p:txBody>
          </p:sp>
        </p:grpSp>
        <p:grpSp>
          <p:nvGrpSpPr>
            <p:cNvPr id="118" name="组合 11"/>
            <p:cNvGrpSpPr>
              <a:grpSpLocks/>
            </p:cNvGrpSpPr>
            <p:nvPr/>
          </p:nvGrpSpPr>
          <p:grpSpPr bwMode="auto">
            <a:xfrm>
              <a:off x="4446294" y="3149650"/>
              <a:ext cx="1008112" cy="1008112"/>
              <a:chOff x="4430189" y="3149650"/>
              <a:chExt cx="1008112" cy="1008112"/>
            </a:xfrm>
          </p:grpSpPr>
          <p:grpSp>
            <p:nvGrpSpPr>
              <p:cNvPr id="119" name="组合 80"/>
              <p:cNvGrpSpPr>
                <a:grpSpLocks/>
              </p:cNvGrpSpPr>
              <p:nvPr/>
            </p:nvGrpSpPr>
            <p:grpSpPr bwMode="auto">
              <a:xfrm rot="3450356">
                <a:off x="4430189" y="3149650"/>
                <a:ext cx="1008112" cy="1008112"/>
                <a:chOff x="3823302" y="899140"/>
                <a:chExt cx="1456586" cy="1456586"/>
              </a:xfrm>
            </p:grpSpPr>
            <p:sp>
              <p:nvSpPr>
                <p:cNvPr id="121" name="同心圆 120"/>
                <p:cNvSpPr/>
                <p:nvPr/>
              </p:nvSpPr>
              <p:spPr>
                <a:xfrm>
                  <a:off x="3823460" y="899186"/>
                  <a:ext cx="1456330" cy="1456874"/>
                </a:xfrm>
                <a:prstGeom prst="donut">
                  <a:avLst>
                    <a:gd name="adj" fmla="val 131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122" name="空心弧 121"/>
                <p:cNvSpPr/>
                <p:nvPr/>
              </p:nvSpPr>
              <p:spPr>
                <a:xfrm rot="13716683">
                  <a:off x="3826905" y="907041"/>
                  <a:ext cx="1443108" cy="1442570"/>
                </a:xfrm>
                <a:prstGeom prst="blockArc">
                  <a:avLst>
                    <a:gd name="adj1" fmla="val 14707532"/>
                    <a:gd name="adj2" fmla="val 7539314"/>
                    <a:gd name="adj3" fmla="val 128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sp>
            <p:nvSpPr>
              <p:cNvPr id="120" name="TextBox 83"/>
              <p:cNvSpPr txBox="1">
                <a:spLocks noChangeArrowheads="1"/>
              </p:cNvSpPr>
              <p:nvPr/>
            </p:nvSpPr>
            <p:spPr bwMode="auto">
              <a:xfrm>
                <a:off x="4601541" y="3469040"/>
                <a:ext cx="665407" cy="36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dirty="0" smtClean="0">
                    <a:solidFill>
                      <a:srgbClr val="000000"/>
                    </a:solidFill>
                    <a:latin typeface="Impact" pitchFamily="34" charset="0"/>
                    <a:ea typeface="微软雅黑"/>
                  </a:rPr>
                  <a:t>6</a:t>
                </a:r>
                <a:endParaRPr lang="zh-CN" altLang="en-US" dirty="0">
                  <a:solidFill>
                    <a:srgbClr val="000000"/>
                  </a:solidFill>
                  <a:latin typeface="Impact" pitchFamily="34" charset="0"/>
                  <a:ea typeface="微软雅黑"/>
                </a:endParaRPr>
              </a:p>
            </p:txBody>
          </p:sp>
        </p:grpSp>
      </p:grpSp>
      <p:grpSp>
        <p:nvGrpSpPr>
          <p:cNvPr id="143" name="组合 19"/>
          <p:cNvGrpSpPr>
            <a:grpSpLocks/>
          </p:cNvGrpSpPr>
          <p:nvPr/>
        </p:nvGrpSpPr>
        <p:grpSpPr bwMode="auto">
          <a:xfrm>
            <a:off x="5851525" y="1276350"/>
            <a:ext cx="3089275" cy="2687638"/>
            <a:chOff x="5850200" y="1259426"/>
            <a:chExt cx="3090018" cy="2688522"/>
          </a:xfrm>
        </p:grpSpPr>
        <p:cxnSp>
          <p:nvCxnSpPr>
            <p:cNvPr id="144" name="直接连接符 143"/>
            <p:cNvCxnSpPr/>
            <p:nvPr/>
          </p:nvCxnSpPr>
          <p:spPr>
            <a:xfrm flipV="1">
              <a:off x="5850200" y="2088374"/>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897836" y="3160289"/>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矩形 87"/>
            <p:cNvSpPr>
              <a:spLocks noChangeArrowheads="1"/>
            </p:cNvSpPr>
            <p:nvPr/>
          </p:nvSpPr>
          <p:spPr bwMode="auto">
            <a:xfrm>
              <a:off x="6000988" y="2294781"/>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7" name="矩形 88"/>
            <p:cNvSpPr>
              <a:spLocks noChangeArrowheads="1"/>
            </p:cNvSpPr>
            <p:nvPr/>
          </p:nvSpPr>
          <p:spPr bwMode="auto">
            <a:xfrm>
              <a:off x="6000988" y="1259426"/>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sp>
          <p:nvSpPr>
            <p:cNvPr id="148" name="矩形 89"/>
            <p:cNvSpPr>
              <a:spLocks noChangeArrowheads="1"/>
            </p:cNvSpPr>
            <p:nvPr/>
          </p:nvSpPr>
          <p:spPr bwMode="auto">
            <a:xfrm>
              <a:off x="6000988" y="3347723"/>
              <a:ext cx="2460728" cy="6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a:t>
              </a:r>
            </a:p>
          </p:txBody>
        </p:sp>
      </p:grpSp>
      <p:grpSp>
        <p:nvGrpSpPr>
          <p:cNvPr id="149" name="组合 90"/>
          <p:cNvGrpSpPr>
            <a:grpSpLocks/>
          </p:cNvGrpSpPr>
          <p:nvPr/>
        </p:nvGrpSpPr>
        <p:grpSpPr bwMode="auto">
          <a:xfrm>
            <a:off x="114300" y="1362075"/>
            <a:ext cx="3089275" cy="2601913"/>
            <a:chOff x="5850200" y="1345142"/>
            <a:chExt cx="3090018" cy="2602811"/>
          </a:xfrm>
        </p:grpSpPr>
        <p:cxnSp>
          <p:nvCxnSpPr>
            <p:cNvPr id="150" name="直接连接符 149"/>
            <p:cNvCxnSpPr/>
            <p:nvPr/>
          </p:nvCxnSpPr>
          <p:spPr>
            <a:xfrm flipV="1">
              <a:off x="5850200" y="2088348"/>
              <a:ext cx="3042382" cy="12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897836" y="3160281"/>
              <a:ext cx="3042382"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矩形 93"/>
            <p:cNvSpPr>
              <a:spLocks noChangeArrowheads="1"/>
            </p:cNvSpPr>
            <p:nvPr/>
          </p:nvSpPr>
          <p:spPr bwMode="auto">
            <a:xfrm>
              <a:off x="6000989" y="2294781"/>
              <a:ext cx="2394177" cy="82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dirty="0" smtClean="0">
                  <a:solidFill>
                    <a:srgbClr val="000000"/>
                  </a:solidFill>
                  <a:latin typeface="微软雅黑"/>
                  <a:ea typeface="微软雅黑"/>
                  <a:cs typeface="宋体" charset="-122"/>
                </a:rPr>
                <a:t>亮亮图文旗舰店</a:t>
              </a:r>
              <a:r>
                <a:rPr lang="en-US" altLang="zh-CN" sz="1100" dirty="0" smtClean="0">
                  <a:solidFill>
                    <a:srgbClr val="000000"/>
                  </a:solidFill>
                  <a:latin typeface="微软雅黑"/>
                  <a:ea typeface="微软雅黑"/>
                  <a:cs typeface="宋体" charset="-122"/>
                </a:rPr>
                <a:t>https://liangliangtuwen.tmall.com</a:t>
              </a:r>
              <a:endParaRPr lang="zh-CN" altLang="en-US" sz="1100" dirty="0">
                <a:solidFill>
                  <a:srgbClr val="000000"/>
                </a:solidFill>
                <a:latin typeface="微软雅黑"/>
                <a:ea typeface="微软雅黑"/>
                <a:cs typeface="宋体" charset="-122"/>
              </a:endParaRPr>
            </a:p>
          </p:txBody>
        </p:sp>
        <p:sp>
          <p:nvSpPr>
            <p:cNvPr id="153" name="矩形 94"/>
            <p:cNvSpPr>
              <a:spLocks noChangeArrowheads="1"/>
            </p:cNvSpPr>
            <p:nvPr/>
          </p:nvSpPr>
          <p:spPr bwMode="auto">
            <a:xfrm>
              <a:off x="6000989" y="1345142"/>
              <a:ext cx="2394176"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sp>
          <p:nvSpPr>
            <p:cNvPr id="154" name="矩形 95"/>
            <p:cNvSpPr>
              <a:spLocks noChangeArrowheads="1"/>
            </p:cNvSpPr>
            <p:nvPr/>
          </p:nvSpPr>
          <p:spPr bwMode="auto">
            <a:xfrm>
              <a:off x="6000989" y="3347723"/>
              <a:ext cx="2394177" cy="60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500" fill="hold"/>
                                        <p:tgtEl>
                                          <p:spTgt spid="112"/>
                                        </p:tgtEl>
                                        <p:attrNameLst>
                                          <p:attrName>ppt_w</p:attrName>
                                        </p:attrNameLst>
                                      </p:cBhvr>
                                      <p:tavLst>
                                        <p:tav tm="0">
                                          <p:val>
                                            <p:fltVal val="0"/>
                                          </p:val>
                                        </p:tav>
                                        <p:tav tm="100000">
                                          <p:val>
                                            <p:strVal val="#ppt_w"/>
                                          </p:val>
                                        </p:tav>
                                      </p:tavLst>
                                    </p:anim>
                                    <p:anim calcmode="lin" valueType="num">
                                      <p:cBhvr>
                                        <p:cTn id="26" dur="500" fill="hold"/>
                                        <p:tgtEl>
                                          <p:spTgt spid="112"/>
                                        </p:tgtEl>
                                        <p:attrNameLst>
                                          <p:attrName>ppt_h</p:attrName>
                                        </p:attrNameLst>
                                      </p:cBhvr>
                                      <p:tavLst>
                                        <p:tav tm="0">
                                          <p:val>
                                            <p:fltVal val="0"/>
                                          </p:val>
                                        </p:tav>
                                        <p:tav tm="100000">
                                          <p:val>
                                            <p:strVal val="#ppt_h"/>
                                          </p:val>
                                        </p:tav>
                                      </p:tavLst>
                                    </p:anim>
                                    <p:animEffect transition="in" filter="fade">
                                      <p:cBhvr>
                                        <p:cTn id="27" dur="500"/>
                                        <p:tgtEl>
                                          <p:spTgt spid="112"/>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500" fill="hold"/>
                                        <p:tgtEl>
                                          <p:spTgt spid="149"/>
                                        </p:tgtEl>
                                        <p:attrNameLst>
                                          <p:attrName>ppt_x</p:attrName>
                                        </p:attrNameLst>
                                      </p:cBhvr>
                                      <p:tavLst>
                                        <p:tav tm="0">
                                          <p:val>
                                            <p:strVal val="0-#ppt_w/2"/>
                                          </p:val>
                                        </p:tav>
                                        <p:tav tm="100000">
                                          <p:val>
                                            <p:strVal val="#ppt_x"/>
                                          </p:val>
                                        </p:tav>
                                      </p:tavLst>
                                    </p:anim>
                                    <p:anim calcmode="lin" valueType="num">
                                      <p:cBhvr additive="base">
                                        <p:cTn id="32" dur="500" fill="hold"/>
                                        <p:tgtEl>
                                          <p:spTgt spid="14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 calcmode="lin" valueType="num">
                                      <p:cBhvr additive="base">
                                        <p:cTn id="35" dur="500" fill="hold"/>
                                        <p:tgtEl>
                                          <p:spTgt spid="143"/>
                                        </p:tgtEl>
                                        <p:attrNameLst>
                                          <p:attrName>ppt_x</p:attrName>
                                        </p:attrNameLst>
                                      </p:cBhvr>
                                      <p:tavLst>
                                        <p:tav tm="0">
                                          <p:val>
                                            <p:strVal val="1+#ppt_w/2"/>
                                          </p:val>
                                        </p:tav>
                                        <p:tav tm="100000">
                                          <p:val>
                                            <p:strVal val="#ppt_x"/>
                                          </p:val>
                                        </p:tav>
                                      </p:tavLst>
                                    </p:anim>
                                    <p:anim calcmode="lin" valueType="num">
                                      <p:cBhvr additive="base">
                                        <p:cTn id="36"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1132" y="1035253"/>
            <a:ext cx="2531979" cy="358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等腰三角形 6"/>
          <p:cNvSpPr/>
          <p:nvPr/>
        </p:nvSpPr>
        <p:spPr>
          <a:xfrm rot="16200000">
            <a:off x="3900728" y="-633735"/>
            <a:ext cx="3580081" cy="6918057"/>
          </a:xfrm>
          <a:custGeom>
            <a:avLst/>
            <a:gdLst/>
            <a:ahLst/>
            <a:cxnLst/>
            <a:rect l="l" t="t" r="r" b="b"/>
            <a:pathLst>
              <a:path w="3580081" h="5237125">
                <a:moveTo>
                  <a:pt x="3580081" y="443593"/>
                </a:moveTo>
                <a:lnTo>
                  <a:pt x="3580081" y="5237125"/>
                </a:lnTo>
                <a:lnTo>
                  <a:pt x="0" y="5237125"/>
                </a:lnTo>
                <a:lnTo>
                  <a:pt x="0" y="0"/>
                </a:lnTo>
                <a:close/>
              </a:path>
            </a:pathLst>
          </a:custGeom>
          <a:solidFill>
            <a:schemeClr val="accent2">
              <a:lumMod val="85000"/>
            </a:schemeClr>
          </a:solidFill>
          <a:ln w="2540">
            <a:noFill/>
          </a:ln>
          <a:effectLst>
            <a:outerShdw blurRad="88900" dist="508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 name="对角圆角矩形 1"/>
          <p:cNvSpPr/>
          <p:nvPr/>
        </p:nvSpPr>
        <p:spPr>
          <a:xfrm>
            <a:off x="3743356" y="217392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对角圆角矩形 20"/>
          <p:cNvSpPr/>
          <p:nvPr/>
        </p:nvSpPr>
        <p:spPr>
          <a:xfrm>
            <a:off x="3743356" y="266328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2" name="对角圆角矩形 21"/>
          <p:cNvSpPr/>
          <p:nvPr/>
        </p:nvSpPr>
        <p:spPr>
          <a:xfrm>
            <a:off x="3743356" y="315264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3" name="对角圆角矩形 22"/>
          <p:cNvSpPr/>
          <p:nvPr/>
        </p:nvSpPr>
        <p:spPr>
          <a:xfrm>
            <a:off x="3743356" y="3642001"/>
            <a:ext cx="4141011" cy="388071"/>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8" name="矩形 9"/>
          <p:cNvSpPr/>
          <p:nvPr/>
        </p:nvSpPr>
        <p:spPr>
          <a:xfrm flipV="1">
            <a:off x="0" y="1035253"/>
            <a:ext cx="1007604" cy="3580082"/>
          </a:xfrm>
          <a:custGeom>
            <a:avLst/>
            <a:gdLst/>
            <a:ahLst/>
            <a:cxnLst/>
            <a:rect l="l" t="t" r="r" b="b"/>
            <a:pathLst>
              <a:path w="847728" h="3580082">
                <a:moveTo>
                  <a:pt x="0" y="3580082"/>
                </a:moveTo>
                <a:lnTo>
                  <a:pt x="847728" y="3580082"/>
                </a:lnTo>
                <a:lnTo>
                  <a:pt x="404135" y="0"/>
                </a:lnTo>
                <a:lnTo>
                  <a:pt x="0" y="0"/>
                </a:lnTo>
                <a:close/>
              </a:path>
            </a:pathLst>
          </a:custGeom>
          <a:solidFill>
            <a:schemeClr val="tx1"/>
          </a:solidFill>
          <a:ln w="2540">
            <a:noFill/>
          </a:ln>
          <a:effectLst>
            <a:outerShdw blurRad="762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9" name="标题 1"/>
          <p:cNvSpPr txBox="1">
            <a:spLocks/>
          </p:cNvSpPr>
          <p:nvPr/>
        </p:nvSpPr>
        <p:spPr>
          <a:xfrm>
            <a:off x="3741136" y="1519661"/>
            <a:ext cx="1440160" cy="47336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600" b="1" dirty="0" smtClean="0">
                <a:latin typeface="微软雅黑"/>
                <a:ea typeface="微软雅黑"/>
              </a:rPr>
              <a:t>目录</a:t>
            </a:r>
            <a:endParaRPr lang="zh-CN" altLang="en-US" sz="3600" b="1" dirty="0">
              <a:latin typeface="微软雅黑"/>
              <a:ea typeface="微软雅黑"/>
            </a:endParaRPr>
          </a:p>
        </p:txBody>
      </p:sp>
      <p:sp>
        <p:nvSpPr>
          <p:cNvPr id="10" name="标题 1"/>
          <p:cNvSpPr txBox="1">
            <a:spLocks/>
          </p:cNvSpPr>
          <p:nvPr/>
        </p:nvSpPr>
        <p:spPr bwMode="auto">
          <a:xfrm>
            <a:off x="5037008" y="1721803"/>
            <a:ext cx="1368152" cy="2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defTabSz="1028495" rtl="0" eaLnBrk="0" fontAlgn="base" hangingPunct="0">
              <a:spcBef>
                <a:spcPct val="0"/>
              </a:spcBef>
              <a:spcAft>
                <a:spcPct val="0"/>
              </a:spcAft>
              <a:defRPr sz="2700" b="0" kern="1200">
                <a:solidFill>
                  <a:srgbClr val="37C4FF"/>
                </a:solidFill>
                <a:latin typeface="微软雅黑" pitchFamily="34" charset="-122"/>
                <a:ea typeface="微软雅黑" pitchFamily="34" charset="-122"/>
                <a:cs typeface="+mj-cs"/>
              </a:defRPr>
            </a:lvl1pPr>
            <a:lvl2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495"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108" algn="l" defTabSz="1028495" rtl="0" fontAlgn="base">
              <a:spcBef>
                <a:spcPct val="0"/>
              </a:spcBef>
              <a:spcAft>
                <a:spcPct val="0"/>
              </a:spcAft>
              <a:defRPr sz="2700" b="1">
                <a:solidFill>
                  <a:srgbClr val="00B0F0"/>
                </a:solidFill>
                <a:latin typeface="微软雅黑" pitchFamily="34" charset="-122"/>
                <a:ea typeface="微软雅黑" pitchFamily="34" charset="-122"/>
              </a:defRPr>
            </a:lvl6pPr>
            <a:lvl7pPr marL="914218" algn="l" defTabSz="1028495" rtl="0" fontAlgn="base">
              <a:spcBef>
                <a:spcPct val="0"/>
              </a:spcBef>
              <a:spcAft>
                <a:spcPct val="0"/>
              </a:spcAft>
              <a:defRPr sz="2700" b="1">
                <a:solidFill>
                  <a:srgbClr val="00B0F0"/>
                </a:solidFill>
                <a:latin typeface="微软雅黑" pitchFamily="34" charset="-122"/>
                <a:ea typeface="微软雅黑" pitchFamily="34" charset="-122"/>
              </a:defRPr>
            </a:lvl7pPr>
            <a:lvl8pPr marL="1371326" algn="l" defTabSz="1028495" rtl="0" fontAlgn="base">
              <a:spcBef>
                <a:spcPct val="0"/>
              </a:spcBef>
              <a:spcAft>
                <a:spcPct val="0"/>
              </a:spcAft>
              <a:defRPr sz="2700" b="1">
                <a:solidFill>
                  <a:srgbClr val="00B0F0"/>
                </a:solidFill>
                <a:latin typeface="微软雅黑" pitchFamily="34" charset="-122"/>
                <a:ea typeface="微软雅黑" pitchFamily="34" charset="-122"/>
              </a:defRPr>
            </a:lvl8pPr>
            <a:lvl9pPr marL="1828434" algn="l" defTabSz="1028495" rtl="0" fontAlgn="base">
              <a:spcBef>
                <a:spcPct val="0"/>
              </a:spcBef>
              <a:spcAft>
                <a:spcPct val="0"/>
              </a:spcAft>
              <a:defRPr sz="2700" b="1">
                <a:solidFill>
                  <a:srgbClr val="00B0F0"/>
                </a:solidFill>
                <a:latin typeface="微软雅黑" pitchFamily="34" charset="-122"/>
                <a:ea typeface="微软雅黑" pitchFamily="34" charset="-122"/>
              </a:defRPr>
            </a:lvl9pPr>
          </a:lstStyle>
          <a:p>
            <a:pPr eaLnBrk="1" fontAlgn="auto" hangingPunct="1">
              <a:spcAft>
                <a:spcPts val="0"/>
              </a:spcAft>
              <a:defRPr/>
            </a:pPr>
            <a:r>
              <a:rPr lang="en-US" altLang="zh-CN" sz="1800" dirty="0">
                <a:solidFill>
                  <a:schemeClr val="tx1"/>
                </a:solidFill>
                <a:latin typeface="Swis721 BT" pitchFamily="34" charset="0"/>
                <a:ea typeface="微软雅黑"/>
              </a:rPr>
              <a:t>Contents</a:t>
            </a:r>
          </a:p>
        </p:txBody>
      </p:sp>
      <p:sp>
        <p:nvSpPr>
          <p:cNvPr id="12" name="矩形 11"/>
          <p:cNvSpPr/>
          <p:nvPr/>
        </p:nvSpPr>
        <p:spPr>
          <a:xfrm>
            <a:off x="4984270" y="2210106"/>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4" name="矩形 13"/>
          <p:cNvSpPr/>
          <p:nvPr/>
        </p:nvSpPr>
        <p:spPr>
          <a:xfrm>
            <a:off x="4166975" y="2173921"/>
            <a:ext cx="639919" cy="461665"/>
          </a:xfrm>
          <a:prstGeom prst="rect">
            <a:avLst/>
          </a:prstGeom>
        </p:spPr>
        <p:txBody>
          <a:bodyPr wrap="none">
            <a:spAutoFit/>
          </a:bodyPr>
          <a:lstStyle/>
          <a:p>
            <a:pPr defTabSz="914377"/>
            <a:r>
              <a:rPr lang="en-US" altLang="zh-CN" sz="2400" b="1" dirty="0">
                <a:solidFill>
                  <a:prstClr val="white"/>
                </a:solidFill>
                <a:latin typeface="微软雅黑"/>
                <a:ea typeface="微软雅黑"/>
              </a:rPr>
              <a:t>P</a:t>
            </a:r>
            <a:r>
              <a:rPr lang="en-US" altLang="zh-CN" sz="1600" b="1" dirty="0">
                <a:solidFill>
                  <a:prstClr val="white"/>
                </a:solidFill>
                <a:latin typeface="微软雅黑"/>
                <a:ea typeface="微软雅黑"/>
              </a:rPr>
              <a:t>01</a:t>
            </a:r>
            <a:endParaRPr lang="zh-CN" altLang="en-US" sz="1600" b="1" dirty="0">
              <a:solidFill>
                <a:prstClr val="white"/>
              </a:solidFill>
              <a:latin typeface="微软雅黑"/>
              <a:ea typeface="微软雅黑"/>
            </a:endParaRPr>
          </a:p>
        </p:txBody>
      </p:sp>
      <p:sp>
        <p:nvSpPr>
          <p:cNvPr id="15" name="矩形 14"/>
          <p:cNvSpPr/>
          <p:nvPr/>
        </p:nvSpPr>
        <p:spPr>
          <a:xfrm>
            <a:off x="4971198" y="2683137"/>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6" name="矩形 15"/>
          <p:cNvSpPr/>
          <p:nvPr/>
        </p:nvSpPr>
        <p:spPr>
          <a:xfrm>
            <a:off x="4166975" y="2649830"/>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02</a:t>
            </a:r>
            <a:endParaRPr lang="zh-CN" altLang="en-US" sz="1600" b="1" dirty="0">
              <a:solidFill>
                <a:prstClr val="white"/>
              </a:solidFill>
              <a:latin typeface="微软雅黑"/>
              <a:ea typeface="微软雅黑"/>
            </a:endParaRPr>
          </a:p>
        </p:txBody>
      </p:sp>
      <p:sp>
        <p:nvSpPr>
          <p:cNvPr id="17" name="矩形 16"/>
          <p:cNvSpPr/>
          <p:nvPr/>
        </p:nvSpPr>
        <p:spPr>
          <a:xfrm>
            <a:off x="4988947" y="3151189"/>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18" name="矩形 17"/>
          <p:cNvSpPr/>
          <p:nvPr/>
        </p:nvSpPr>
        <p:spPr>
          <a:xfrm>
            <a:off x="4166975" y="3119627"/>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04</a:t>
            </a:r>
            <a:endParaRPr lang="zh-CN" altLang="en-US" sz="1600" b="1" dirty="0">
              <a:solidFill>
                <a:prstClr val="white"/>
              </a:solidFill>
              <a:latin typeface="微软雅黑"/>
              <a:ea typeface="微软雅黑"/>
            </a:endParaRPr>
          </a:p>
        </p:txBody>
      </p:sp>
      <p:sp>
        <p:nvSpPr>
          <p:cNvPr id="19" name="矩形 18"/>
          <p:cNvSpPr/>
          <p:nvPr/>
        </p:nvSpPr>
        <p:spPr>
          <a:xfrm>
            <a:off x="4984270" y="3660740"/>
            <a:ext cx="2031325" cy="369332"/>
          </a:xfrm>
          <a:prstGeom prst="rect">
            <a:avLst/>
          </a:prstGeom>
        </p:spPr>
        <p:txBody>
          <a:bodyPr wrap="none">
            <a:spAutoFit/>
          </a:bodyPr>
          <a:lstStyle/>
          <a:p>
            <a:r>
              <a:rPr lang="zh-CN" altLang="en-US" b="1" dirty="0">
                <a:solidFill>
                  <a:schemeClr val="accent2"/>
                </a:solidFill>
                <a:ea typeface="微软雅黑"/>
              </a:rPr>
              <a:t>单击此处添加标题</a:t>
            </a:r>
          </a:p>
        </p:txBody>
      </p:sp>
      <p:sp>
        <p:nvSpPr>
          <p:cNvPr id="20" name="矩形 19"/>
          <p:cNvSpPr/>
          <p:nvPr/>
        </p:nvSpPr>
        <p:spPr>
          <a:xfrm>
            <a:off x="4174231" y="3586249"/>
            <a:ext cx="639919" cy="461665"/>
          </a:xfrm>
          <a:prstGeom prst="rect">
            <a:avLst/>
          </a:prstGeom>
        </p:spPr>
        <p:txBody>
          <a:bodyPr wrap="none">
            <a:spAutoFit/>
          </a:bodyPr>
          <a:lstStyle/>
          <a:p>
            <a:pPr defTabSz="914377"/>
            <a:r>
              <a:rPr lang="en-US" altLang="zh-CN" sz="2400" b="1" dirty="0" smtClean="0">
                <a:solidFill>
                  <a:prstClr val="white"/>
                </a:solidFill>
                <a:latin typeface="微软雅黑"/>
                <a:ea typeface="微软雅黑"/>
              </a:rPr>
              <a:t>P</a:t>
            </a:r>
            <a:r>
              <a:rPr lang="en-US" altLang="zh-CN" sz="1600" b="1" dirty="0" smtClean="0">
                <a:solidFill>
                  <a:prstClr val="white"/>
                </a:solidFill>
                <a:latin typeface="微软雅黑"/>
                <a:ea typeface="微软雅黑"/>
              </a:rPr>
              <a:t>05</a:t>
            </a:r>
            <a:endParaRPr lang="zh-CN" altLang="en-US" sz="1600" b="1" dirty="0">
              <a:solidFill>
                <a:prstClr val="white"/>
              </a:solidFill>
              <a:latin typeface="微软雅黑"/>
              <a:ea typeface="微软雅黑"/>
            </a:endParaRPr>
          </a:p>
        </p:txBody>
      </p:sp>
    </p:spTree>
    <p:extLst>
      <p:ext uri="{BB962C8B-B14F-4D97-AF65-F5344CB8AC3E}">
        <p14:creationId xmlns:p14="http://schemas.microsoft.com/office/powerpoint/2010/main" xmlns="" val="20413635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fill="hold" grpId="0" nodeType="with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85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350"/>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childTnLst>
                                </p:cTn>
                              </p:par>
                              <p:par>
                                <p:cTn id="52" presetID="2" presetClass="entr" presetSubtype="2" fill="hold" grpId="0"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42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70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55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6050"/>
                            </p:stCondLst>
                            <p:childTnLst>
                              <p:par>
                                <p:cTn id="78" presetID="23" presetClass="entr" presetSubtype="16"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childTnLst>
                                </p:cTn>
                              </p:par>
                              <p:par>
                                <p:cTn id="82" presetID="2" presetClass="entr" presetSubtype="2" fill="hold" grpId="0" nodeType="withEffect">
                                  <p:stCondLst>
                                    <p:cond delay="0"/>
                                  </p:stCondLst>
                                  <p:iterate type="lt">
                                    <p:tmPct val="10000"/>
                                  </p:iterate>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1" grpId="0" animBg="1"/>
      <p:bldP spid="22" grpId="0" animBg="1"/>
      <p:bldP spid="23" grpId="0" animBg="1"/>
      <p:bldP spid="8" grpId="0" animBg="1"/>
      <p:bldP spid="9" grpId="0"/>
      <p:bldP spid="10" grpId="0"/>
      <p:bldP spid="12"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59" name="组合 58"/>
          <p:cNvGrpSpPr>
            <a:grpSpLocks/>
          </p:cNvGrpSpPr>
          <p:nvPr/>
        </p:nvGrpSpPr>
        <p:grpSpPr bwMode="auto">
          <a:xfrm>
            <a:off x="687388" y="1347614"/>
            <a:ext cx="1614487" cy="2508250"/>
            <a:chOff x="915988" y="1758950"/>
            <a:chExt cx="2152650" cy="3345182"/>
          </a:xfrm>
        </p:grpSpPr>
        <p:sp>
          <p:nvSpPr>
            <p:cNvPr id="60" name="椭圆 59"/>
            <p:cNvSpPr/>
            <p:nvPr/>
          </p:nvSpPr>
          <p:spPr>
            <a:xfrm>
              <a:off x="915988" y="1758950"/>
              <a:ext cx="2152650" cy="215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1" name="下箭头 60"/>
            <p:cNvSpPr/>
            <p:nvPr/>
          </p:nvSpPr>
          <p:spPr>
            <a:xfrm>
              <a:off x="1491722" y="3268516"/>
              <a:ext cx="1001183" cy="1285143"/>
            </a:xfrm>
            <a:prstGeom prst="downArrow">
              <a:avLst>
                <a:gd name="adj1" fmla="val 50000"/>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2" name="文本框 3"/>
            <p:cNvSpPr txBox="1">
              <a:spLocks noChangeArrowheads="1"/>
            </p:cNvSpPr>
            <p:nvPr/>
          </p:nvSpPr>
          <p:spPr bwMode="auto">
            <a:xfrm>
              <a:off x="915988"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微软雅黑"/>
                  <a:ea typeface="微软雅黑"/>
                </a:rPr>
                <a:t>标题</a:t>
              </a:r>
              <a:endParaRPr lang="zh-CN" altLang="en-US" sz="3000" dirty="0">
                <a:solidFill>
                  <a:srgbClr val="FFFFFF"/>
                </a:solidFill>
                <a:latin typeface="微软雅黑"/>
                <a:ea typeface="微软雅黑"/>
              </a:endParaRPr>
            </a:p>
          </p:txBody>
        </p:sp>
        <p:sp>
          <p:nvSpPr>
            <p:cNvPr id="63" name="文本框 46"/>
            <p:cNvSpPr txBox="1">
              <a:spLocks noChangeArrowheads="1"/>
            </p:cNvSpPr>
            <p:nvPr/>
          </p:nvSpPr>
          <p:spPr bwMode="auto">
            <a:xfrm>
              <a:off x="915988" y="2784475"/>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64" name="文本框 50"/>
            <p:cNvSpPr txBox="1">
              <a:spLocks noChangeArrowheads="1"/>
            </p:cNvSpPr>
            <p:nvPr/>
          </p:nvSpPr>
          <p:spPr bwMode="auto">
            <a:xfrm>
              <a:off x="915988"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65" name="组合 64"/>
          <p:cNvGrpSpPr>
            <a:grpSpLocks/>
          </p:cNvGrpSpPr>
          <p:nvPr/>
        </p:nvGrpSpPr>
        <p:grpSpPr bwMode="auto">
          <a:xfrm>
            <a:off x="2693988" y="1347614"/>
            <a:ext cx="1614487" cy="2508250"/>
            <a:chOff x="3590925" y="1758950"/>
            <a:chExt cx="2152650" cy="3345182"/>
          </a:xfrm>
        </p:grpSpPr>
        <p:sp>
          <p:nvSpPr>
            <p:cNvPr id="66" name="椭圆 65"/>
            <p:cNvSpPr/>
            <p:nvPr/>
          </p:nvSpPr>
          <p:spPr>
            <a:xfrm>
              <a:off x="3590925" y="1758950"/>
              <a:ext cx="2152650" cy="215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67" name="下箭头 66"/>
            <p:cNvSpPr/>
            <p:nvPr/>
          </p:nvSpPr>
          <p:spPr>
            <a:xfrm>
              <a:off x="4166659" y="3268516"/>
              <a:ext cx="1003300" cy="1285143"/>
            </a:xfrm>
            <a:prstGeom prst="downArrow">
              <a:avLst>
                <a:gd name="adj1" fmla="val 50000"/>
                <a:gd name="adj2" fmla="val 541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68" name="文本框 39"/>
            <p:cNvSpPr txBox="1">
              <a:spLocks noChangeArrowheads="1"/>
            </p:cNvSpPr>
            <p:nvPr/>
          </p:nvSpPr>
          <p:spPr bwMode="auto">
            <a:xfrm>
              <a:off x="3590925" y="2054225"/>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3590925" y="2806701"/>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0" name="文本框 51"/>
            <p:cNvSpPr txBox="1">
              <a:spLocks noChangeArrowheads="1"/>
            </p:cNvSpPr>
            <p:nvPr/>
          </p:nvSpPr>
          <p:spPr bwMode="auto">
            <a:xfrm>
              <a:off x="3590925" y="4611689"/>
              <a:ext cx="2152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1" name="组合 70"/>
          <p:cNvGrpSpPr>
            <a:grpSpLocks/>
          </p:cNvGrpSpPr>
          <p:nvPr/>
        </p:nvGrpSpPr>
        <p:grpSpPr bwMode="auto">
          <a:xfrm>
            <a:off x="4699000" y="1347614"/>
            <a:ext cx="1619250" cy="2508250"/>
            <a:chOff x="6265863" y="1758950"/>
            <a:chExt cx="2157414" cy="3345182"/>
          </a:xfrm>
        </p:grpSpPr>
        <p:sp>
          <p:nvSpPr>
            <p:cNvPr id="72" name="椭圆 71"/>
            <p:cNvSpPr/>
            <p:nvPr/>
          </p:nvSpPr>
          <p:spPr>
            <a:xfrm>
              <a:off x="6265863" y="1758950"/>
              <a:ext cx="2153184" cy="21531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3" name="下箭头 72"/>
            <p:cNvSpPr/>
            <p:nvPr/>
          </p:nvSpPr>
          <p:spPr>
            <a:xfrm>
              <a:off x="6841173" y="3268516"/>
              <a:ext cx="1002563" cy="1285143"/>
            </a:xfrm>
            <a:prstGeom prst="downArrow">
              <a:avLst>
                <a:gd name="adj1" fmla="val 50000"/>
                <a:gd name="adj2" fmla="val 5415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74" name="文本框 40"/>
            <p:cNvSpPr txBox="1">
              <a:spLocks noChangeArrowheads="1"/>
            </p:cNvSpPr>
            <p:nvPr/>
          </p:nvSpPr>
          <p:spPr bwMode="auto">
            <a:xfrm>
              <a:off x="6265863" y="2054225"/>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75" name="文本框 48"/>
            <p:cNvSpPr txBox="1">
              <a:spLocks noChangeArrowheads="1"/>
            </p:cNvSpPr>
            <p:nvPr/>
          </p:nvSpPr>
          <p:spPr bwMode="auto">
            <a:xfrm>
              <a:off x="6270626" y="2806701"/>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76" name="文本框 52"/>
            <p:cNvSpPr txBox="1">
              <a:spLocks noChangeArrowheads="1"/>
            </p:cNvSpPr>
            <p:nvPr/>
          </p:nvSpPr>
          <p:spPr bwMode="auto">
            <a:xfrm>
              <a:off x="6265863" y="4611689"/>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grpSp>
        <p:nvGrpSpPr>
          <p:cNvPr id="77" name="组合 76"/>
          <p:cNvGrpSpPr>
            <a:grpSpLocks/>
          </p:cNvGrpSpPr>
          <p:nvPr/>
        </p:nvGrpSpPr>
        <p:grpSpPr bwMode="auto">
          <a:xfrm>
            <a:off x="6707188" y="1347614"/>
            <a:ext cx="1617662" cy="2508250"/>
            <a:chOff x="8942388" y="1758950"/>
            <a:chExt cx="2157412" cy="3345182"/>
          </a:xfrm>
        </p:grpSpPr>
        <p:sp>
          <p:nvSpPr>
            <p:cNvPr id="78" name="椭圆 77"/>
            <p:cNvSpPr/>
            <p:nvPr/>
          </p:nvSpPr>
          <p:spPr>
            <a:xfrm>
              <a:off x="8942388" y="1758950"/>
              <a:ext cx="2153178" cy="21531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mpact" panose="020B0806030902050204" pitchFamily="34" charset="0"/>
                <a:ea typeface="微软雅黑"/>
              </a:endParaRPr>
            </a:p>
          </p:txBody>
        </p:sp>
        <p:sp>
          <p:nvSpPr>
            <p:cNvPr id="79" name="下箭头 78"/>
            <p:cNvSpPr/>
            <p:nvPr/>
          </p:nvSpPr>
          <p:spPr>
            <a:xfrm>
              <a:off x="9518263" y="3268516"/>
              <a:ext cx="1001428" cy="1285143"/>
            </a:xfrm>
            <a:prstGeom prst="downArrow">
              <a:avLst>
                <a:gd name="adj1" fmla="val 50000"/>
                <a:gd name="adj2" fmla="val 541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80" name="文本框 41"/>
            <p:cNvSpPr txBox="1">
              <a:spLocks noChangeArrowheads="1"/>
            </p:cNvSpPr>
            <p:nvPr/>
          </p:nvSpPr>
          <p:spPr bwMode="auto">
            <a:xfrm>
              <a:off x="8942388" y="2054225"/>
              <a:ext cx="215265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标题</a:t>
              </a:r>
              <a:endParaRPr lang="zh-CN" altLang="en-US" sz="3000" dirty="0">
                <a:solidFill>
                  <a:srgbClr val="FFFFFF"/>
                </a:solidFill>
                <a:latin typeface="Impact" pitchFamily="34" charset="0"/>
                <a:ea typeface="微软雅黑"/>
              </a:endParaRPr>
            </a:p>
          </p:txBody>
        </p:sp>
        <p:sp>
          <p:nvSpPr>
            <p:cNvPr id="81" name="文本框 49"/>
            <p:cNvSpPr txBox="1">
              <a:spLocks noChangeArrowheads="1"/>
            </p:cNvSpPr>
            <p:nvPr/>
          </p:nvSpPr>
          <p:spPr bwMode="auto">
            <a:xfrm>
              <a:off x="8945563" y="2806701"/>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a:solidFill>
                    <a:srgbClr val="FFFFFF"/>
                  </a:solidFill>
                  <a:latin typeface="Impact" pitchFamily="34" charset="0"/>
                  <a:ea typeface="微软雅黑"/>
                </a:rPr>
                <a:t>标题文字</a:t>
              </a:r>
            </a:p>
          </p:txBody>
        </p:sp>
        <p:sp>
          <p:nvSpPr>
            <p:cNvPr id="82" name="文本框 53"/>
            <p:cNvSpPr txBox="1">
              <a:spLocks noChangeArrowheads="1"/>
            </p:cNvSpPr>
            <p:nvPr/>
          </p:nvSpPr>
          <p:spPr bwMode="auto">
            <a:xfrm>
              <a:off x="8942388" y="4611689"/>
              <a:ext cx="21526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000000"/>
                  </a:solidFill>
                  <a:latin typeface="微软雅黑"/>
                  <a:ea typeface="微软雅黑"/>
                </a:rPr>
                <a:t>标题文字内容</a:t>
              </a: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407347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4"/>
                                        </p:tgtEl>
                                      </p:cBhvr>
                                    </p:animEffect>
                                    <p:animScale>
                                      <p:cBhvr>
                                        <p:cTn id="21" dur="250" autoRev="1" fill="hold"/>
                                        <p:tgtEl>
                                          <p:spTgt spid="54"/>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7"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877888" y="1284288"/>
            <a:ext cx="2811462" cy="2813050"/>
            <a:chOff x="1169988" y="1695450"/>
            <a:chExt cx="3749675" cy="3749675"/>
          </a:xfrm>
        </p:grpSpPr>
        <p:sp>
          <p:nvSpPr>
            <p:cNvPr id="38" name="空心弧 37"/>
            <p:cNvSpPr>
              <a:spLocks noChangeAspect="1"/>
            </p:cNvSpPr>
            <p:nvPr/>
          </p:nvSpPr>
          <p:spPr>
            <a:xfrm>
              <a:off x="1750119" y="2275253"/>
              <a:ext cx="2555538" cy="2556212"/>
            </a:xfrm>
            <a:prstGeom prst="blockArc">
              <a:avLst>
                <a:gd name="adj1" fmla="val 5268572"/>
                <a:gd name="adj2" fmla="val 21504623"/>
                <a:gd name="adj3" fmla="val 1618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空心弧 38"/>
            <p:cNvSpPr/>
            <p:nvPr/>
          </p:nvSpPr>
          <p:spPr>
            <a:xfrm>
              <a:off x="1169988" y="1695450"/>
              <a:ext cx="3749675" cy="3749675"/>
            </a:xfrm>
            <a:prstGeom prst="blockArc">
              <a:avLst>
                <a:gd name="adj1" fmla="val 21096084"/>
                <a:gd name="adj2" fmla="val 16972853"/>
                <a:gd name="adj3" fmla="val 115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空心弧 44"/>
            <p:cNvSpPr>
              <a:spLocks noChangeAspect="1"/>
            </p:cNvSpPr>
            <p:nvPr/>
          </p:nvSpPr>
          <p:spPr>
            <a:xfrm>
              <a:off x="2323897" y="2850824"/>
              <a:ext cx="1439740" cy="1441043"/>
            </a:xfrm>
            <a:prstGeom prst="blockArc">
              <a:avLst>
                <a:gd name="adj1" fmla="val 18134875"/>
                <a:gd name="adj2" fmla="val 11608361"/>
                <a:gd name="adj3" fmla="val 250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46" name="组合 45"/>
          <p:cNvGrpSpPr>
            <a:grpSpLocks/>
          </p:cNvGrpSpPr>
          <p:nvPr/>
        </p:nvGrpSpPr>
        <p:grpSpPr bwMode="auto">
          <a:xfrm>
            <a:off x="2663825" y="1301750"/>
            <a:ext cx="5591175" cy="1141413"/>
            <a:chOff x="3551238" y="1719257"/>
            <a:chExt cx="7455430" cy="1520831"/>
          </a:xfrm>
        </p:grpSpPr>
        <p:sp>
          <p:nvSpPr>
            <p:cNvPr id="47" name="任意多边形 46"/>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chemeClr val="bg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文本框 33"/>
            <p:cNvSpPr txBox="1">
              <a:spLocks noChangeArrowheads="1"/>
            </p:cNvSpPr>
            <p:nvPr/>
          </p:nvSpPr>
          <p:spPr bwMode="auto">
            <a:xfrm>
              <a:off x="6181725" y="1944688"/>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49" name="矩形 29"/>
            <p:cNvSpPr>
              <a:spLocks noChangeArrowheads="1"/>
            </p:cNvSpPr>
            <p:nvPr/>
          </p:nvSpPr>
          <p:spPr bwMode="auto">
            <a:xfrm>
              <a:off x="7818664" y="1719257"/>
              <a:ext cx="3188004" cy="799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50" name="组合 49"/>
          <p:cNvGrpSpPr>
            <a:grpSpLocks/>
          </p:cNvGrpSpPr>
          <p:nvPr/>
        </p:nvGrpSpPr>
        <p:grpSpPr bwMode="auto">
          <a:xfrm>
            <a:off x="3095625" y="2568573"/>
            <a:ext cx="5159375" cy="661400"/>
            <a:chOff x="4127500" y="3408363"/>
            <a:chExt cx="6879167" cy="880484"/>
          </a:xfrm>
        </p:grpSpPr>
        <p:sp>
          <p:nvSpPr>
            <p:cNvPr id="51" name="任意多边形 50"/>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chemeClr val="tx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2" name="文本框 34"/>
            <p:cNvSpPr txBox="1">
              <a:spLocks noChangeArrowheads="1"/>
            </p:cNvSpPr>
            <p:nvPr/>
          </p:nvSpPr>
          <p:spPr bwMode="auto">
            <a:xfrm>
              <a:off x="6181725" y="3675063"/>
              <a:ext cx="1810808"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3" name="矩形 29"/>
            <p:cNvSpPr>
              <a:spLocks noChangeArrowheads="1"/>
            </p:cNvSpPr>
            <p:nvPr/>
          </p:nvSpPr>
          <p:spPr bwMode="auto">
            <a:xfrm>
              <a:off x="7818663" y="3489883"/>
              <a:ext cx="3188004" cy="798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grpSp>
        <p:nvGrpSpPr>
          <p:cNvPr id="84" name="组合 83"/>
          <p:cNvGrpSpPr>
            <a:grpSpLocks/>
          </p:cNvGrpSpPr>
          <p:nvPr/>
        </p:nvGrpSpPr>
        <p:grpSpPr bwMode="auto">
          <a:xfrm>
            <a:off x="3243263" y="3495675"/>
            <a:ext cx="5011737" cy="600164"/>
            <a:chOff x="4324350" y="4643892"/>
            <a:chExt cx="6682316" cy="800859"/>
          </a:xfrm>
        </p:grpSpPr>
        <p:sp>
          <p:nvSpPr>
            <p:cNvPr id="85" name="任意多边形 84"/>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chemeClr val="bg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6" name="文本框 35"/>
            <p:cNvSpPr txBox="1">
              <a:spLocks noChangeArrowheads="1"/>
            </p:cNvSpPr>
            <p:nvPr/>
          </p:nvSpPr>
          <p:spPr bwMode="auto">
            <a:xfrm>
              <a:off x="6181725" y="4941888"/>
              <a:ext cx="2014008" cy="41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87" name="矩形 29"/>
            <p:cNvSpPr>
              <a:spLocks noChangeArrowheads="1"/>
            </p:cNvSpPr>
            <p:nvPr/>
          </p:nvSpPr>
          <p:spPr bwMode="auto">
            <a:xfrm>
              <a:off x="7818662" y="4643892"/>
              <a:ext cx="3188004" cy="800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345631391"/>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childTnLst>
                          </p:cTn>
                        </p:par>
                        <p:par>
                          <p:cTn id="33" fill="hold">
                            <p:stCondLst>
                              <p:cond delay="1500"/>
                            </p:stCondLst>
                            <p:childTnLst>
                              <p:par>
                                <p:cTn id="34" presetID="1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sp>
        <p:nvSpPr>
          <p:cNvPr id="3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9" name="组合 38"/>
          <p:cNvGrpSpPr/>
          <p:nvPr/>
        </p:nvGrpSpPr>
        <p:grpSpPr>
          <a:xfrm>
            <a:off x="931836" y="1400277"/>
            <a:ext cx="1352926" cy="1352926"/>
            <a:chOff x="1003844" y="1472285"/>
            <a:chExt cx="1352926" cy="1352926"/>
          </a:xfrm>
          <a:solidFill>
            <a:schemeClr val="bg1">
              <a:lumMod val="75000"/>
            </a:schemeClr>
          </a:solidFill>
        </p:grpSpPr>
        <p:sp>
          <p:nvSpPr>
            <p:cNvPr id="45" name="泪滴形 24"/>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46" name="TextBox 45"/>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a:solidFill>
                    <a:schemeClr val="bg1"/>
                  </a:solidFill>
                  <a:latin typeface="+mj-ea"/>
                  <a:ea typeface="+mj-ea"/>
                </a:rPr>
                <a:t>3</a:t>
              </a:r>
              <a:r>
                <a:rPr kumimoji="0" lang="en-US" altLang="zh-CN" sz="2400" b="1" i="0" u="none" strike="noStrike" kern="0" cap="none" spc="0" normalizeH="0" baseline="0" noProof="0" dirty="0" smtClean="0">
                  <a:ln>
                    <a:noFill/>
                  </a:ln>
                  <a:solidFill>
                    <a:schemeClr val="bg1"/>
                  </a:solidFill>
                  <a:effectLst/>
                  <a:uLnTx/>
                  <a:uFillTx/>
                  <a:latin typeface="+mj-ea"/>
                  <a:ea typeface="+mj-ea"/>
                </a:rPr>
                <a:t>5%</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47" name="组合 46"/>
          <p:cNvGrpSpPr/>
          <p:nvPr/>
        </p:nvGrpSpPr>
        <p:grpSpPr>
          <a:xfrm>
            <a:off x="755576" y="2788718"/>
            <a:ext cx="1512620" cy="1513898"/>
            <a:chOff x="827584" y="2860726"/>
            <a:chExt cx="1512620" cy="1513898"/>
          </a:xfrm>
        </p:grpSpPr>
        <p:sp>
          <p:nvSpPr>
            <p:cNvPr id="48" name="泪滴形 38"/>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49" name="TextBox 48"/>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0" name="组合 49"/>
          <p:cNvGrpSpPr/>
          <p:nvPr/>
        </p:nvGrpSpPr>
        <p:grpSpPr>
          <a:xfrm>
            <a:off x="2303115" y="1186926"/>
            <a:ext cx="1567555" cy="1566277"/>
            <a:chOff x="2375123" y="1258934"/>
            <a:chExt cx="1567555" cy="1566277"/>
          </a:xfrm>
        </p:grpSpPr>
        <p:sp>
          <p:nvSpPr>
            <p:cNvPr id="51" name="泪滴形 34"/>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C00000"/>
                </a:solidFill>
                <a:effectLst/>
                <a:uLnTx/>
                <a:uFillTx/>
                <a:latin typeface="+mj-ea"/>
                <a:ea typeface="+mj-ea"/>
              </a:endParaRPr>
            </a:p>
          </p:txBody>
        </p:sp>
        <p:sp>
          <p:nvSpPr>
            <p:cNvPr id="52" name="TextBox 51"/>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rgbClr val="C00000"/>
                  </a:solidFill>
                  <a:latin typeface="+mj-ea"/>
                  <a:ea typeface="+mj-ea"/>
                </a:rPr>
                <a:t>50</a:t>
              </a:r>
              <a:r>
                <a:rPr kumimoji="0" lang="en-US" altLang="zh-CN" sz="2400" b="1" i="0" u="none" strike="noStrike" kern="0" cap="none" spc="0" normalizeH="0" baseline="0" noProof="0" dirty="0" smtClean="0">
                  <a:ln>
                    <a:noFill/>
                  </a:ln>
                  <a:solidFill>
                    <a:srgbClr val="C00000"/>
                  </a:solidFill>
                  <a:effectLst/>
                  <a:uLnTx/>
                  <a:uFillTx/>
                  <a:latin typeface="+mj-ea"/>
                  <a:ea typeface="+mj-ea"/>
                </a:rPr>
                <a:t>%</a:t>
              </a:r>
              <a:endParaRPr kumimoji="0" lang="zh-CN" altLang="en-US" sz="2400" b="1" i="0" u="none" strike="noStrike" kern="0" cap="none" spc="0" normalizeH="0" baseline="0" noProof="0" dirty="0">
                <a:ln>
                  <a:noFill/>
                </a:ln>
                <a:solidFill>
                  <a:srgbClr val="C00000"/>
                </a:solidFill>
                <a:effectLst/>
                <a:uLnTx/>
                <a:uFillTx/>
                <a:latin typeface="+mj-ea"/>
                <a:ea typeface="+mj-ea"/>
              </a:endParaRPr>
            </a:p>
          </p:txBody>
        </p:sp>
      </p:grpSp>
      <p:grpSp>
        <p:nvGrpSpPr>
          <p:cNvPr id="57" name="组合 56"/>
          <p:cNvGrpSpPr/>
          <p:nvPr/>
        </p:nvGrpSpPr>
        <p:grpSpPr>
          <a:xfrm>
            <a:off x="2304059" y="2788718"/>
            <a:ext cx="1727248" cy="1727248"/>
            <a:chOff x="2376067" y="2860726"/>
            <a:chExt cx="1727248" cy="1727248"/>
          </a:xfrm>
          <a:solidFill>
            <a:schemeClr val="bg1">
              <a:lumMod val="75000"/>
            </a:schemeClr>
          </a:solidFill>
        </p:grpSpPr>
        <p:sp>
          <p:nvSpPr>
            <p:cNvPr id="58" name="泪滴形 36"/>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70C0"/>
                </a:solidFill>
                <a:effectLst/>
                <a:uLnTx/>
                <a:uFillTx/>
                <a:latin typeface="+mj-ea"/>
                <a:ea typeface="+mj-ea"/>
              </a:endParaRPr>
            </a:p>
          </p:txBody>
        </p:sp>
        <p:sp>
          <p:nvSpPr>
            <p:cNvPr id="70" name="TextBox 69"/>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b="1" kern="0" dirty="0" smtClean="0">
                  <a:solidFill>
                    <a:schemeClr val="bg1"/>
                  </a:solidFill>
                  <a:latin typeface="+mj-ea"/>
                  <a:ea typeface="+mj-ea"/>
                </a:rPr>
                <a:t>80</a:t>
              </a:r>
              <a:r>
                <a:rPr kumimoji="0" lang="en-US" altLang="zh-CN" sz="2400" b="1" i="0" u="none" strike="noStrike" kern="0" cap="none" spc="0" normalizeH="0" baseline="0" noProof="0" dirty="0" smtClean="0">
                  <a:ln>
                    <a:noFill/>
                  </a:ln>
                  <a:solidFill>
                    <a:schemeClr val="bg1"/>
                  </a:solidFill>
                  <a:effectLst/>
                  <a:uLnTx/>
                  <a:uFillTx/>
                  <a:latin typeface="+mj-ea"/>
                  <a:ea typeface="+mj-ea"/>
                </a:rPr>
                <a:t>%</a:t>
              </a:r>
              <a:endParaRPr kumimoji="0" lang="zh-CN" altLang="en-US" sz="2400" b="1" i="0" u="none" strike="noStrike" kern="0" cap="none" spc="0" normalizeH="0" baseline="0" noProof="0" dirty="0">
                <a:ln>
                  <a:noFill/>
                </a:ln>
                <a:solidFill>
                  <a:schemeClr val="bg1"/>
                </a:solidFill>
                <a:effectLst/>
                <a:uLnTx/>
                <a:uFillTx/>
                <a:latin typeface="+mj-ea"/>
                <a:ea typeface="+mj-ea"/>
              </a:endParaRPr>
            </a:p>
          </p:txBody>
        </p:sp>
      </p:grpSp>
      <p:grpSp>
        <p:nvGrpSpPr>
          <p:cNvPr id="71" name="组合 70"/>
          <p:cNvGrpSpPr/>
          <p:nvPr/>
        </p:nvGrpSpPr>
        <p:grpSpPr>
          <a:xfrm>
            <a:off x="4594941" y="1460844"/>
            <a:ext cx="501650" cy="506412"/>
            <a:chOff x="4929188" y="1303338"/>
            <a:chExt cx="501650" cy="506412"/>
          </a:xfrm>
        </p:grpSpPr>
        <p:sp>
          <p:nvSpPr>
            <p:cNvPr id="72"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3" name="Freeform 7"/>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4"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75" name="组合 74"/>
          <p:cNvGrpSpPr/>
          <p:nvPr/>
        </p:nvGrpSpPr>
        <p:grpSpPr>
          <a:xfrm>
            <a:off x="4590178" y="2213763"/>
            <a:ext cx="506413" cy="506412"/>
            <a:chOff x="1339850" y="2163763"/>
            <a:chExt cx="506413" cy="506412"/>
          </a:xfrm>
        </p:grpSpPr>
        <p:sp>
          <p:nvSpPr>
            <p:cNvPr id="76"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7" name="Freeform 14"/>
            <p:cNvSpPr>
              <a:spLocks/>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8"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9" name="Oval 16"/>
            <p:cNvSpPr>
              <a:spLocks noChangeArrowheads="1"/>
            </p:cNvSpPr>
            <p:nvPr/>
          </p:nvSpPr>
          <p:spPr bwMode="auto">
            <a:xfrm>
              <a:off x="1549400" y="2419350"/>
              <a:ext cx="82550" cy="8255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0" name="组合 79"/>
          <p:cNvGrpSpPr/>
          <p:nvPr/>
        </p:nvGrpSpPr>
        <p:grpSpPr>
          <a:xfrm>
            <a:off x="4594941" y="2966682"/>
            <a:ext cx="501650" cy="506413"/>
            <a:chOff x="5093055" y="2766720"/>
            <a:chExt cx="501650" cy="506413"/>
          </a:xfrm>
        </p:grpSpPr>
        <p:sp>
          <p:nvSpPr>
            <p:cNvPr id="81"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2" name="Oval 22"/>
            <p:cNvSpPr>
              <a:spLocks noChangeArrowheads="1"/>
            </p:cNvSpPr>
            <p:nvPr/>
          </p:nvSpPr>
          <p:spPr bwMode="auto">
            <a:xfrm>
              <a:off x="5201005" y="3069933"/>
              <a:ext cx="98425" cy="98425"/>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3"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4" name="Freeform 24"/>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grpSp>
        <p:nvGrpSpPr>
          <p:cNvPr id="85" name="组合 84"/>
          <p:cNvGrpSpPr/>
          <p:nvPr/>
        </p:nvGrpSpPr>
        <p:grpSpPr>
          <a:xfrm>
            <a:off x="4590178" y="3719603"/>
            <a:ext cx="506413" cy="506412"/>
            <a:chOff x="6137274" y="1900165"/>
            <a:chExt cx="506413" cy="506412"/>
          </a:xfrm>
        </p:grpSpPr>
        <p:sp>
          <p:nvSpPr>
            <p:cNvPr id="86"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87"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grpSp>
      <p:sp>
        <p:nvSpPr>
          <p:cNvPr id="88"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smtClean="0">
                <a:solidFill>
                  <a:srgbClr val="000000"/>
                </a:solidFill>
                <a:latin typeface="微软雅黑" pitchFamily="34" charset="-122"/>
                <a:ea typeface="微软雅黑" pitchFamily="34" charset="-122"/>
              </a:rPr>
              <a:t>点击添加文字内容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  点击</a:t>
            </a:r>
            <a:r>
              <a:rPr lang="zh-CN" altLang="en-US" sz="1000" dirty="0">
                <a:solidFill>
                  <a:srgbClr val="000000"/>
                </a:solidFill>
                <a:latin typeface="微软雅黑" pitchFamily="34" charset="-122"/>
                <a:ea typeface="微软雅黑" pitchFamily="34" charset="-122"/>
              </a:rPr>
              <a:t>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smtClean="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a:t>
            </a:r>
            <a:r>
              <a:rPr lang="zh-CN" altLang="en-US" sz="1000" dirty="0" smtClean="0">
                <a:solidFill>
                  <a:srgbClr val="000000"/>
                </a:solidFill>
                <a:latin typeface="微软雅黑" pitchFamily="34" charset="-122"/>
                <a:ea typeface="微软雅黑" pitchFamily="34" charset="-122"/>
              </a:rPr>
              <a:t>内容</a:t>
            </a:r>
            <a:endParaRPr lang="en-US" altLang="zh-CN" sz="1000" dirty="0">
              <a:solidFill>
                <a:srgbClr val="000000"/>
              </a:solidFill>
              <a:latin typeface="微软雅黑" pitchFamily="34" charset="-122"/>
              <a:ea typeface="微软雅黑" pitchFamily="34" charset="-122"/>
            </a:endParaRPr>
          </a:p>
        </p:txBody>
      </p:sp>
      <p:sp>
        <p:nvSpPr>
          <p:cNvPr id="89"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0"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
        <p:nvSpPr>
          <p:cNvPr id="91"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a:p>
            <a:pPr eaLnBrk="1" hangingPunct="1"/>
            <a:r>
              <a:rPr lang="zh-CN" altLang="en-US" sz="1000" dirty="0">
                <a:solidFill>
                  <a:srgbClr val="000000"/>
                </a:solidFill>
                <a:latin typeface="微软雅黑" pitchFamily="34" charset="-122"/>
                <a:ea typeface="微软雅黑" pitchFamily="34" charset="-122"/>
              </a:rPr>
              <a:t>点击添加文字内容  点击添加文字内容  点击添加文字内容</a:t>
            </a:r>
            <a:endParaRPr lang="en-US" altLang="zh-CN" sz="1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4471478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14:presetBounceEnd="53333">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14:bounceEnd="53333">
                                          <p:cBhvr additive="base">
                                            <p:cTn id="66" dur="300" fill="hold"/>
                                            <p:tgtEl>
                                              <p:spTgt spid="88"/>
                                            </p:tgtEl>
                                            <p:attrNameLst>
                                              <p:attrName>ppt_x</p:attrName>
                                            </p:attrNameLst>
                                          </p:cBhvr>
                                          <p:tavLst>
                                            <p:tav tm="0">
                                              <p:val>
                                                <p:strVal val="1+#ppt_w/2"/>
                                              </p:val>
                                            </p:tav>
                                            <p:tav tm="100000">
                                              <p:val>
                                                <p:strVal val="#ppt_x"/>
                                              </p:val>
                                            </p:tav>
                                          </p:tavLst>
                                        </p:anim>
                                        <p:anim calcmode="lin" valueType="num" p14:bounceEnd="53333">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14:presetBounceEnd="53333">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14:bounceEnd="53333">
                                          <p:cBhvr additive="base">
                                            <p:cTn id="71" dur="300" fill="hold"/>
                                            <p:tgtEl>
                                              <p:spTgt spid="89"/>
                                            </p:tgtEl>
                                            <p:attrNameLst>
                                              <p:attrName>ppt_x</p:attrName>
                                            </p:attrNameLst>
                                          </p:cBhvr>
                                          <p:tavLst>
                                            <p:tav tm="0">
                                              <p:val>
                                                <p:strVal val="1+#ppt_w/2"/>
                                              </p:val>
                                            </p:tav>
                                            <p:tav tm="100000">
                                              <p:val>
                                                <p:strVal val="#ppt_x"/>
                                              </p:val>
                                            </p:tav>
                                          </p:tavLst>
                                        </p:anim>
                                        <p:anim calcmode="lin" valueType="num" p14:bounceEnd="53333">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14:presetBounceEnd="53333">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14:bounceEnd="53333">
                                          <p:cBhvr additive="base">
                                            <p:cTn id="76" dur="300" fill="hold"/>
                                            <p:tgtEl>
                                              <p:spTgt spid="90"/>
                                            </p:tgtEl>
                                            <p:attrNameLst>
                                              <p:attrName>ppt_x</p:attrName>
                                            </p:attrNameLst>
                                          </p:cBhvr>
                                          <p:tavLst>
                                            <p:tav tm="0">
                                              <p:val>
                                                <p:strVal val="1+#ppt_w/2"/>
                                              </p:val>
                                            </p:tav>
                                            <p:tav tm="100000">
                                              <p:val>
                                                <p:strVal val="#ppt_x"/>
                                              </p:val>
                                            </p:tav>
                                          </p:tavLst>
                                        </p:anim>
                                        <p:anim calcmode="lin" valueType="num" p14:bounceEnd="53333">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14:presetBounceEnd="53333">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14:bounceEnd="53333">
                                          <p:cBhvr additive="base">
                                            <p:cTn id="81" dur="300" fill="hold"/>
                                            <p:tgtEl>
                                              <p:spTgt spid="91"/>
                                            </p:tgtEl>
                                            <p:attrNameLst>
                                              <p:attrName>ppt_x</p:attrName>
                                            </p:attrNameLst>
                                          </p:cBhvr>
                                          <p:tavLst>
                                            <p:tav tm="0">
                                              <p:val>
                                                <p:strVal val="1+#ppt_w/2"/>
                                              </p:val>
                                            </p:tav>
                                            <p:tav tm="100000">
                                              <p:val>
                                                <p:strVal val="#ppt_x"/>
                                              </p:val>
                                            </p:tav>
                                          </p:tavLst>
                                        </p:anim>
                                        <p:anim calcmode="lin" valueType="num" p14:bounceEnd="53333">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2" presetClass="entr" presetSubtype="9" decel="66667"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300" fill="hold"/>
                                            <p:tgtEl>
                                              <p:spTgt spid="39"/>
                                            </p:tgtEl>
                                            <p:attrNameLst>
                                              <p:attrName>ppt_x</p:attrName>
                                            </p:attrNameLst>
                                          </p:cBhvr>
                                          <p:tavLst>
                                            <p:tav tm="0">
                                              <p:val>
                                                <p:strVal val="0-#ppt_w/2"/>
                                              </p:val>
                                            </p:tav>
                                            <p:tav tm="100000">
                                              <p:val>
                                                <p:strVal val="#ppt_x"/>
                                              </p:val>
                                            </p:tav>
                                          </p:tavLst>
                                        </p:anim>
                                        <p:anim calcmode="lin" valueType="num">
                                          <p:cBhvr additive="base">
                                            <p:cTn id="26" dur="3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800"/>
                                </p:stCondLst>
                                <p:childTnLst>
                                  <p:par>
                                    <p:cTn id="28" presetID="2" presetClass="entr" presetSubtype="12" decel="66667"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300" fill="hold"/>
                                            <p:tgtEl>
                                              <p:spTgt spid="47"/>
                                            </p:tgtEl>
                                            <p:attrNameLst>
                                              <p:attrName>ppt_x</p:attrName>
                                            </p:attrNameLst>
                                          </p:cBhvr>
                                          <p:tavLst>
                                            <p:tav tm="0">
                                              <p:val>
                                                <p:strVal val="0-#ppt_w/2"/>
                                              </p:val>
                                            </p:tav>
                                            <p:tav tm="100000">
                                              <p:val>
                                                <p:strVal val="#ppt_x"/>
                                              </p:val>
                                            </p:tav>
                                          </p:tavLst>
                                        </p:anim>
                                        <p:anim calcmode="lin" valueType="num">
                                          <p:cBhvr additive="base">
                                            <p:cTn id="31" dur="3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1100"/>
                                </p:stCondLst>
                                <p:childTnLst>
                                  <p:par>
                                    <p:cTn id="33" presetID="2" presetClass="entr" presetSubtype="3" decel="66667"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300" fill="hold"/>
                                            <p:tgtEl>
                                              <p:spTgt spid="50"/>
                                            </p:tgtEl>
                                            <p:attrNameLst>
                                              <p:attrName>ppt_x</p:attrName>
                                            </p:attrNameLst>
                                          </p:cBhvr>
                                          <p:tavLst>
                                            <p:tav tm="0">
                                              <p:val>
                                                <p:strVal val="1+#ppt_w/2"/>
                                              </p:val>
                                            </p:tav>
                                            <p:tav tm="100000">
                                              <p:val>
                                                <p:strVal val="#ppt_x"/>
                                              </p:val>
                                            </p:tav>
                                          </p:tavLst>
                                        </p:anim>
                                        <p:anim calcmode="lin" valueType="num">
                                          <p:cBhvr additive="base">
                                            <p:cTn id="36" dur="300" fill="hold"/>
                                            <p:tgtEl>
                                              <p:spTgt spid="50"/>
                                            </p:tgtEl>
                                            <p:attrNameLst>
                                              <p:attrName>ppt_y</p:attrName>
                                            </p:attrNameLst>
                                          </p:cBhvr>
                                          <p:tavLst>
                                            <p:tav tm="0">
                                              <p:val>
                                                <p:strVal val="0-#ppt_h/2"/>
                                              </p:val>
                                            </p:tav>
                                            <p:tav tm="100000">
                                              <p:val>
                                                <p:strVal val="#ppt_y"/>
                                              </p:val>
                                            </p:tav>
                                          </p:tavLst>
                                        </p:anim>
                                      </p:childTnLst>
                                    </p:cTn>
                                  </p:par>
                                </p:childTnLst>
                              </p:cTn>
                            </p:par>
                            <p:par>
                              <p:cTn id="37" fill="hold">
                                <p:stCondLst>
                                  <p:cond delay="1400"/>
                                </p:stCondLst>
                                <p:childTnLst>
                                  <p:par>
                                    <p:cTn id="38" presetID="2" presetClass="entr" presetSubtype="6" decel="66667"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300" fill="hold"/>
                                            <p:tgtEl>
                                              <p:spTgt spid="57"/>
                                            </p:tgtEl>
                                            <p:attrNameLst>
                                              <p:attrName>ppt_x</p:attrName>
                                            </p:attrNameLst>
                                          </p:cBhvr>
                                          <p:tavLst>
                                            <p:tav tm="0">
                                              <p:val>
                                                <p:strVal val="1+#ppt_w/2"/>
                                              </p:val>
                                            </p:tav>
                                            <p:tav tm="100000">
                                              <p:val>
                                                <p:strVal val="#ppt_x"/>
                                              </p:val>
                                            </p:tav>
                                          </p:tavLst>
                                        </p:anim>
                                        <p:anim calcmode="lin" valueType="num">
                                          <p:cBhvr additive="base">
                                            <p:cTn id="41" dur="300" fill="hold"/>
                                            <p:tgtEl>
                                              <p:spTgt spid="57"/>
                                            </p:tgtEl>
                                            <p:attrNameLst>
                                              <p:attrName>ppt_y</p:attrName>
                                            </p:attrNameLst>
                                          </p:cBhvr>
                                          <p:tavLst>
                                            <p:tav tm="0">
                                              <p:val>
                                                <p:strVal val="1+#ppt_h/2"/>
                                              </p:val>
                                            </p:tav>
                                            <p:tav tm="100000">
                                              <p:val>
                                                <p:strVal val="#ppt_y"/>
                                              </p:val>
                                            </p:tav>
                                          </p:tavLst>
                                        </p:anim>
                                      </p:childTnLst>
                                    </p:cTn>
                                  </p:par>
                                </p:childTnLst>
                              </p:cTn>
                            </p:par>
                            <p:par>
                              <p:cTn id="42" fill="hold">
                                <p:stCondLst>
                                  <p:cond delay="1700"/>
                                </p:stCondLst>
                                <p:childTnLst>
                                  <p:par>
                                    <p:cTn id="43" presetID="53"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par>
                                    <p:cTn id="48" presetID="53" presetClass="entr" presetSubtype="16"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p:cTn id="60" dur="500" fill="hold"/>
                                            <p:tgtEl>
                                              <p:spTgt spid="85"/>
                                            </p:tgtEl>
                                            <p:attrNameLst>
                                              <p:attrName>ppt_w</p:attrName>
                                            </p:attrNameLst>
                                          </p:cBhvr>
                                          <p:tavLst>
                                            <p:tav tm="0">
                                              <p:val>
                                                <p:fltVal val="0"/>
                                              </p:val>
                                            </p:tav>
                                            <p:tav tm="100000">
                                              <p:val>
                                                <p:strVal val="#ppt_w"/>
                                              </p:val>
                                            </p:tav>
                                          </p:tavLst>
                                        </p:anim>
                                        <p:anim calcmode="lin" valueType="num">
                                          <p:cBhvr>
                                            <p:cTn id="61" dur="500" fill="hold"/>
                                            <p:tgtEl>
                                              <p:spTgt spid="85"/>
                                            </p:tgtEl>
                                            <p:attrNameLst>
                                              <p:attrName>ppt_h</p:attrName>
                                            </p:attrNameLst>
                                          </p:cBhvr>
                                          <p:tavLst>
                                            <p:tav tm="0">
                                              <p:val>
                                                <p:fltVal val="0"/>
                                              </p:val>
                                            </p:tav>
                                            <p:tav tm="100000">
                                              <p:val>
                                                <p:strVal val="#ppt_h"/>
                                              </p:val>
                                            </p:tav>
                                          </p:tavLst>
                                        </p:anim>
                                        <p:animEffect transition="in" filter="fade">
                                          <p:cBhvr>
                                            <p:cTn id="62" dur="500"/>
                                            <p:tgtEl>
                                              <p:spTgt spid="85"/>
                                            </p:tgtEl>
                                          </p:cBhvr>
                                        </p:animEffect>
                                      </p:childTnLst>
                                    </p:cTn>
                                  </p:par>
                                </p:childTnLst>
                              </p:cTn>
                            </p:par>
                            <p:par>
                              <p:cTn id="63" fill="hold">
                                <p:stCondLst>
                                  <p:cond delay="2200"/>
                                </p:stCondLst>
                                <p:childTnLst>
                                  <p:par>
                                    <p:cTn id="64" presetID="2" presetClass="entr" presetSubtype="2" fill="hold" grpId="0" nodeType="after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additive="base">
                                            <p:cTn id="66" dur="300" fill="hold"/>
                                            <p:tgtEl>
                                              <p:spTgt spid="88"/>
                                            </p:tgtEl>
                                            <p:attrNameLst>
                                              <p:attrName>ppt_x</p:attrName>
                                            </p:attrNameLst>
                                          </p:cBhvr>
                                          <p:tavLst>
                                            <p:tav tm="0">
                                              <p:val>
                                                <p:strVal val="1+#ppt_w/2"/>
                                              </p:val>
                                            </p:tav>
                                            <p:tav tm="100000">
                                              <p:val>
                                                <p:strVal val="#ppt_x"/>
                                              </p:val>
                                            </p:tav>
                                          </p:tavLst>
                                        </p:anim>
                                        <p:anim calcmode="lin" valueType="num">
                                          <p:cBhvr additive="base">
                                            <p:cTn id="67" dur="300" fill="hold"/>
                                            <p:tgtEl>
                                              <p:spTgt spid="88"/>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2"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300" fill="hold"/>
                                            <p:tgtEl>
                                              <p:spTgt spid="89"/>
                                            </p:tgtEl>
                                            <p:attrNameLst>
                                              <p:attrName>ppt_x</p:attrName>
                                            </p:attrNameLst>
                                          </p:cBhvr>
                                          <p:tavLst>
                                            <p:tav tm="0">
                                              <p:val>
                                                <p:strVal val="1+#ppt_w/2"/>
                                              </p:val>
                                            </p:tav>
                                            <p:tav tm="100000">
                                              <p:val>
                                                <p:strVal val="#ppt_x"/>
                                              </p:val>
                                            </p:tav>
                                          </p:tavLst>
                                        </p:anim>
                                        <p:anim calcmode="lin" valueType="num">
                                          <p:cBhvr additive="base">
                                            <p:cTn id="72" dur="300" fill="hold"/>
                                            <p:tgtEl>
                                              <p:spTgt spid="89"/>
                                            </p:tgtEl>
                                            <p:attrNameLst>
                                              <p:attrName>ppt_y</p:attrName>
                                            </p:attrNameLst>
                                          </p:cBhvr>
                                          <p:tavLst>
                                            <p:tav tm="0">
                                              <p:val>
                                                <p:strVal val="#ppt_y"/>
                                              </p:val>
                                            </p:tav>
                                            <p:tav tm="100000">
                                              <p:val>
                                                <p:strVal val="#ppt_y"/>
                                              </p:val>
                                            </p:tav>
                                          </p:tavLst>
                                        </p:anim>
                                      </p:childTnLst>
                                    </p:cTn>
                                  </p:par>
                                </p:childTnLst>
                              </p:cTn>
                            </p:par>
                            <p:par>
                              <p:cTn id="73" fill="hold">
                                <p:stCondLst>
                                  <p:cond delay="2800"/>
                                </p:stCondLst>
                                <p:childTnLst>
                                  <p:par>
                                    <p:cTn id="74" presetID="2" presetClass="entr" presetSubtype="2" fill="hold" grpId="0" nodeType="afterEffect">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cBhvr additive="base">
                                            <p:cTn id="76" dur="300" fill="hold"/>
                                            <p:tgtEl>
                                              <p:spTgt spid="90"/>
                                            </p:tgtEl>
                                            <p:attrNameLst>
                                              <p:attrName>ppt_x</p:attrName>
                                            </p:attrNameLst>
                                          </p:cBhvr>
                                          <p:tavLst>
                                            <p:tav tm="0">
                                              <p:val>
                                                <p:strVal val="1+#ppt_w/2"/>
                                              </p:val>
                                            </p:tav>
                                            <p:tav tm="100000">
                                              <p:val>
                                                <p:strVal val="#ppt_x"/>
                                              </p:val>
                                            </p:tav>
                                          </p:tavLst>
                                        </p:anim>
                                        <p:anim calcmode="lin" valueType="num">
                                          <p:cBhvr additive="base">
                                            <p:cTn id="77" dur="300" fill="hold"/>
                                            <p:tgtEl>
                                              <p:spTgt spid="90"/>
                                            </p:tgtEl>
                                            <p:attrNameLst>
                                              <p:attrName>ppt_y</p:attrName>
                                            </p:attrNameLst>
                                          </p:cBhvr>
                                          <p:tavLst>
                                            <p:tav tm="0">
                                              <p:val>
                                                <p:strVal val="#ppt_y"/>
                                              </p:val>
                                            </p:tav>
                                            <p:tav tm="100000">
                                              <p:val>
                                                <p:strVal val="#ppt_y"/>
                                              </p:val>
                                            </p:tav>
                                          </p:tavLst>
                                        </p:anim>
                                      </p:childTnLst>
                                    </p:cTn>
                                  </p:par>
                                </p:childTnLst>
                              </p:cTn>
                            </p:par>
                            <p:par>
                              <p:cTn id="78" fill="hold">
                                <p:stCondLst>
                                  <p:cond delay="3100"/>
                                </p:stCondLst>
                                <p:childTnLst>
                                  <p:par>
                                    <p:cTn id="79" presetID="2" presetClass="entr" presetSubtype="2"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300" fill="hold"/>
                                            <p:tgtEl>
                                              <p:spTgt spid="91"/>
                                            </p:tgtEl>
                                            <p:attrNameLst>
                                              <p:attrName>ppt_x</p:attrName>
                                            </p:attrNameLst>
                                          </p:cBhvr>
                                          <p:tavLst>
                                            <p:tav tm="0">
                                              <p:val>
                                                <p:strVal val="1+#ppt_w/2"/>
                                              </p:val>
                                            </p:tav>
                                            <p:tav tm="100000">
                                              <p:val>
                                                <p:strVal val="#ppt_x"/>
                                              </p:val>
                                            </p:tav>
                                          </p:tavLst>
                                        </p:anim>
                                        <p:anim calcmode="lin" valueType="num">
                                          <p:cBhvr additive="base">
                                            <p:cTn id="82"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37" name="组合 36"/>
          <p:cNvGrpSpPr>
            <a:grpSpLocks/>
          </p:cNvGrpSpPr>
          <p:nvPr/>
        </p:nvGrpSpPr>
        <p:grpSpPr bwMode="auto">
          <a:xfrm>
            <a:off x="377825" y="1059582"/>
            <a:ext cx="5341938" cy="3233737"/>
            <a:chOff x="503238" y="1512888"/>
            <a:chExt cx="7123112" cy="4312391"/>
          </a:xfrm>
        </p:grpSpPr>
        <p:sp>
          <p:nvSpPr>
            <p:cNvPr id="38" name="矩形 37"/>
            <p:cNvSpPr/>
            <p:nvPr/>
          </p:nvSpPr>
          <p:spPr>
            <a:xfrm>
              <a:off x="1724646" y="1512888"/>
              <a:ext cx="2476684" cy="3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矩形 38"/>
            <p:cNvSpPr/>
            <p:nvPr/>
          </p:nvSpPr>
          <p:spPr>
            <a:xfrm>
              <a:off x="1724646" y="2152231"/>
              <a:ext cx="2476684" cy="400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5" name="矩形 44"/>
            <p:cNvSpPr/>
            <p:nvPr/>
          </p:nvSpPr>
          <p:spPr>
            <a:xfrm>
              <a:off x="1724646" y="2793691"/>
              <a:ext cx="2476684"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6" name="矩形 45"/>
            <p:cNvSpPr/>
            <p:nvPr/>
          </p:nvSpPr>
          <p:spPr>
            <a:xfrm>
              <a:off x="1703478" y="3435152"/>
              <a:ext cx="2478800" cy="39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7" name="矩形 46"/>
            <p:cNvSpPr/>
            <p:nvPr/>
          </p:nvSpPr>
          <p:spPr>
            <a:xfrm>
              <a:off x="1703478" y="4074495"/>
              <a:ext cx="2478800" cy="40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8" name="矩形 47"/>
            <p:cNvSpPr/>
            <p:nvPr/>
          </p:nvSpPr>
          <p:spPr>
            <a:xfrm>
              <a:off x="1703478" y="4715955"/>
              <a:ext cx="2478800" cy="39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矩形 48"/>
            <p:cNvSpPr/>
            <p:nvPr/>
          </p:nvSpPr>
          <p:spPr>
            <a:xfrm>
              <a:off x="1711945" y="5357416"/>
              <a:ext cx="2478800" cy="39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50" name="文本框 14"/>
            <p:cNvSpPr txBox="1">
              <a:spLocks noChangeArrowheads="1"/>
            </p:cNvSpPr>
            <p:nvPr/>
          </p:nvSpPr>
          <p:spPr bwMode="auto">
            <a:xfrm>
              <a:off x="503238" y="1570038"/>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dirty="0">
                  <a:solidFill>
                    <a:srgbClr val="000000"/>
                  </a:solidFill>
                  <a:latin typeface="微软雅黑"/>
                  <a:ea typeface="微软雅黑"/>
                </a:rPr>
                <a:t>标题文字</a:t>
              </a:r>
            </a:p>
          </p:txBody>
        </p:sp>
        <p:sp>
          <p:nvSpPr>
            <p:cNvPr id="51" name="文本框 15"/>
            <p:cNvSpPr txBox="1">
              <a:spLocks noChangeArrowheads="1"/>
            </p:cNvSpPr>
            <p:nvPr/>
          </p:nvSpPr>
          <p:spPr bwMode="auto">
            <a:xfrm>
              <a:off x="503238" y="2206624"/>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52" name="文本框 16"/>
            <p:cNvSpPr txBox="1">
              <a:spLocks noChangeArrowheads="1"/>
            </p:cNvSpPr>
            <p:nvPr/>
          </p:nvSpPr>
          <p:spPr bwMode="auto">
            <a:xfrm>
              <a:off x="503238" y="28511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0" name="文本框 17"/>
            <p:cNvSpPr txBox="1">
              <a:spLocks noChangeArrowheads="1"/>
            </p:cNvSpPr>
            <p:nvPr/>
          </p:nvSpPr>
          <p:spPr bwMode="auto">
            <a:xfrm>
              <a:off x="503238" y="34972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1" name="文本框 18"/>
            <p:cNvSpPr txBox="1">
              <a:spLocks noChangeArrowheads="1"/>
            </p:cNvSpPr>
            <p:nvPr/>
          </p:nvSpPr>
          <p:spPr bwMode="auto">
            <a:xfrm>
              <a:off x="503238" y="4133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2" name="文本框 19"/>
            <p:cNvSpPr txBox="1">
              <a:spLocks noChangeArrowheads="1"/>
            </p:cNvSpPr>
            <p:nvPr/>
          </p:nvSpPr>
          <p:spPr bwMode="auto">
            <a:xfrm>
              <a:off x="503238" y="4768850"/>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3" name="文本框 20"/>
            <p:cNvSpPr txBox="1">
              <a:spLocks noChangeArrowheads="1"/>
            </p:cNvSpPr>
            <p:nvPr/>
          </p:nvSpPr>
          <p:spPr bwMode="auto">
            <a:xfrm>
              <a:off x="503238" y="5414963"/>
              <a:ext cx="1200151" cy="41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微软雅黑"/>
                  <a:ea typeface="微软雅黑"/>
                </a:rPr>
                <a:t>标题文字</a:t>
              </a:r>
            </a:p>
          </p:txBody>
        </p:sp>
        <p:sp>
          <p:nvSpPr>
            <p:cNvPr id="74" name="任意多边形 73"/>
            <p:cNvSpPr/>
            <p:nvPr/>
          </p:nvSpPr>
          <p:spPr>
            <a:xfrm>
              <a:off x="4182277" y="1714005"/>
              <a:ext cx="3329764" cy="192649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5" name="任意多边形 74"/>
            <p:cNvSpPr/>
            <p:nvPr/>
          </p:nvSpPr>
          <p:spPr>
            <a:xfrm>
              <a:off x="4190745" y="2421094"/>
              <a:ext cx="3331880" cy="1259634"/>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6" name="任意多边形 75"/>
            <p:cNvSpPr/>
            <p:nvPr/>
          </p:nvSpPr>
          <p:spPr>
            <a:xfrm>
              <a:off x="4182277" y="2977873"/>
              <a:ext cx="3329764" cy="620289"/>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7" name="任意多边形 76"/>
            <p:cNvSpPr/>
            <p:nvPr/>
          </p:nvSpPr>
          <p:spPr>
            <a:xfrm flipV="1">
              <a:off x="4182277" y="3636269"/>
              <a:ext cx="3329764" cy="1913796"/>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8" name="任意多边形 77"/>
            <p:cNvSpPr/>
            <p:nvPr/>
          </p:nvSpPr>
          <p:spPr>
            <a:xfrm flipV="1">
              <a:off x="4182277" y="3636269"/>
              <a:ext cx="3329764" cy="125328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79" name="任意多边形 78"/>
            <p:cNvSpPr/>
            <p:nvPr/>
          </p:nvSpPr>
          <p:spPr>
            <a:xfrm flipV="1">
              <a:off x="4182277" y="3636269"/>
              <a:ext cx="3329764" cy="68380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 fmla="*/ 0 w 4628271"/>
                <a:gd name="connsiteY0" fmla="*/ 166520 h 2938985"/>
                <a:gd name="connsiteX1" fmla="*/ 1350498 w 4628271"/>
                <a:gd name="connsiteY1" fmla="*/ 273321 h 2938985"/>
                <a:gd name="connsiteX2" fmla="*/ 3319975 w 4628271"/>
                <a:gd name="connsiteY2" fmla="*/ 2524152 h 2938985"/>
                <a:gd name="connsiteX3" fmla="*/ 4628271 w 4628271"/>
                <a:gd name="connsiteY3" fmla="*/ 2932115 h 2938985"/>
                <a:gd name="connsiteX0" fmla="*/ 0 w 4628271"/>
                <a:gd name="connsiteY0" fmla="*/ 104201 h 2876666"/>
                <a:gd name="connsiteX1" fmla="*/ 1350498 w 4628271"/>
                <a:gd name="connsiteY1" fmla="*/ 211002 h 2876666"/>
                <a:gd name="connsiteX2" fmla="*/ 3319975 w 4628271"/>
                <a:gd name="connsiteY2" fmla="*/ 2461833 h 2876666"/>
                <a:gd name="connsiteX3" fmla="*/ 4628271 w 4628271"/>
                <a:gd name="connsiteY3" fmla="*/ 2869796 h 2876666"/>
                <a:gd name="connsiteX0" fmla="*/ 0 w 4684542"/>
                <a:gd name="connsiteY0" fmla="*/ 42623 h 2945547"/>
                <a:gd name="connsiteX1" fmla="*/ 1406769 w 4684542"/>
                <a:gd name="connsiteY1" fmla="*/ 279883 h 2945547"/>
                <a:gd name="connsiteX2" fmla="*/ 3376246 w 4684542"/>
                <a:gd name="connsiteY2" fmla="*/ 2530714 h 2945547"/>
                <a:gd name="connsiteX3" fmla="*/ 4684542 w 4684542"/>
                <a:gd name="connsiteY3" fmla="*/ 2938677 h 2945547"/>
                <a:gd name="connsiteX0" fmla="*/ 0 w 4684542"/>
                <a:gd name="connsiteY0" fmla="*/ 23919 h 2984388"/>
                <a:gd name="connsiteX1" fmla="*/ 1406769 w 4684542"/>
                <a:gd name="connsiteY1" fmla="*/ 318724 h 2984388"/>
                <a:gd name="connsiteX2" fmla="*/ 3376246 w 4684542"/>
                <a:gd name="connsiteY2" fmla="*/ 2569555 h 2984388"/>
                <a:gd name="connsiteX3" fmla="*/ 4684542 w 4684542"/>
                <a:gd name="connsiteY3" fmla="*/ 2977518 h 2984388"/>
                <a:gd name="connsiteX0" fmla="*/ 0 w 4684542"/>
                <a:gd name="connsiteY0" fmla="*/ 6893 h 2966284"/>
                <a:gd name="connsiteX1" fmla="*/ 1406769 w 4684542"/>
                <a:gd name="connsiteY1" fmla="*/ 378426 h 2966284"/>
                <a:gd name="connsiteX2" fmla="*/ 3376246 w 4684542"/>
                <a:gd name="connsiteY2" fmla="*/ 2552529 h 2966284"/>
                <a:gd name="connsiteX3" fmla="*/ 4684542 w 4684542"/>
                <a:gd name="connsiteY3" fmla="*/ 2960492 h 2966284"/>
              </a:gdLst>
              <a:ahLst/>
              <a:cxnLst>
                <a:cxn ang="0">
                  <a:pos x="connsiteX0" y="connsiteY0"/>
                </a:cxn>
                <a:cxn ang="0">
                  <a:pos x="connsiteX1" y="connsiteY1"/>
                </a:cxn>
                <a:cxn ang="0">
                  <a:pos x="connsiteX2" y="connsiteY2"/>
                </a:cxn>
                <a:cxn ang="0">
                  <a:pos x="connsiteX3" y="connsiteY3"/>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80" name="右箭头 79"/>
            <p:cNvSpPr/>
            <p:nvPr/>
          </p:nvSpPr>
          <p:spPr>
            <a:xfrm>
              <a:off x="4182277" y="3464790"/>
              <a:ext cx="3444073" cy="336607"/>
            </a:xfrm>
            <a:prstGeom prst="rightArrow">
              <a:avLst>
                <a:gd name="adj1" fmla="val 50000"/>
                <a:gd name="adj2" fmla="val 91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grpSp>
      <p:grpSp>
        <p:nvGrpSpPr>
          <p:cNvPr id="81" name="组合 80"/>
          <p:cNvGrpSpPr>
            <a:grpSpLocks/>
          </p:cNvGrpSpPr>
          <p:nvPr/>
        </p:nvGrpSpPr>
        <p:grpSpPr bwMode="auto">
          <a:xfrm>
            <a:off x="5922963" y="1475507"/>
            <a:ext cx="2790825" cy="2538412"/>
            <a:chOff x="7897813" y="2068513"/>
            <a:chExt cx="3721100" cy="3383573"/>
          </a:xfrm>
        </p:grpSpPr>
        <p:sp>
          <p:nvSpPr>
            <p:cNvPr id="82" name="矩形 51"/>
            <p:cNvSpPr>
              <a:spLocks noChangeArrowheads="1"/>
            </p:cNvSpPr>
            <p:nvPr/>
          </p:nvSpPr>
          <p:spPr bwMode="auto">
            <a:xfrm>
              <a:off x="7897813" y="2068513"/>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3" name="矩形 51"/>
            <p:cNvSpPr>
              <a:spLocks noChangeArrowheads="1"/>
            </p:cNvSpPr>
            <p:nvPr/>
          </p:nvSpPr>
          <p:spPr bwMode="auto">
            <a:xfrm>
              <a:off x="7897813" y="3282462"/>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sp>
          <p:nvSpPr>
            <p:cNvPr id="84" name="矩形 51"/>
            <p:cNvSpPr>
              <a:spLocks noChangeArrowheads="1"/>
            </p:cNvSpPr>
            <p:nvPr/>
          </p:nvSpPr>
          <p:spPr bwMode="auto">
            <a:xfrm>
              <a:off x="7897813" y="4651986"/>
              <a:ext cx="3721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100">
                  <a:solidFill>
                    <a:srgbClr val="000000"/>
                  </a:solidFill>
                  <a:latin typeface="微软雅黑"/>
                  <a:ea typeface="微软雅黑"/>
                  <a:cs typeface="宋体" charset="-122"/>
                </a:rPr>
                <a:t>单击此处添加段落文本单击此处添加段落文本单击此处添加段落文本单击此处添加</a:t>
              </a:r>
            </a:p>
          </p:txBody>
        </p:sp>
      </p:grpSp>
      <p:sp>
        <p:nvSpPr>
          <p:cNvPr id="5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35401436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1+#ppt_w/2"/>
                                          </p:val>
                                        </p:tav>
                                        <p:tav tm="100000">
                                          <p:val>
                                            <p:strVal val="#ppt_x"/>
                                          </p:val>
                                        </p:tav>
                                      </p:tavLst>
                                    </p:anim>
                                    <p:anim calcmode="lin" valueType="num">
                                      <p:cBhvr additive="base">
                                        <p:cTn id="3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037677" y="963042"/>
            <a:ext cx="4052284" cy="4993084"/>
            <a:chOff x="1037677" y="1107058"/>
            <a:chExt cx="4052284" cy="4993084"/>
          </a:xfrm>
        </p:grpSpPr>
        <p:cxnSp>
          <p:nvCxnSpPr>
            <p:cNvPr id="60" name="直接连接符 59"/>
            <p:cNvCxnSpPr/>
            <p:nvPr/>
          </p:nvCxnSpPr>
          <p:spPr>
            <a:xfrm>
              <a:off x="1565431" y="1107058"/>
              <a:ext cx="3524530" cy="4993084"/>
            </a:xfrm>
            <a:prstGeom prst="line">
              <a:avLst/>
            </a:prstGeom>
            <a:noFill/>
            <a:ln w="28575" cap="flat" cmpd="sng" algn="ctr">
              <a:solidFill>
                <a:schemeClr val="bg1"/>
              </a:solidFill>
              <a:prstDash val="solid"/>
            </a:ln>
            <a:effectLst/>
          </p:spPr>
        </p:cxnSp>
        <p:sp>
          <p:nvSpPr>
            <p:cNvPr id="61" name="椭圆 60"/>
            <p:cNvSpPr/>
            <p:nvPr/>
          </p:nvSpPr>
          <p:spPr>
            <a:xfrm>
              <a:off x="1908385" y="1624262"/>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2" name="椭圆 61"/>
            <p:cNvSpPr/>
            <p:nvPr/>
          </p:nvSpPr>
          <p:spPr>
            <a:xfrm>
              <a:off x="2727566" y="2787628"/>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3" name="椭圆 62"/>
            <p:cNvSpPr/>
            <p:nvPr/>
          </p:nvSpPr>
          <p:spPr>
            <a:xfrm>
              <a:off x="3526517" y="3934897"/>
              <a:ext cx="117485" cy="117485"/>
            </a:xfrm>
            <a:prstGeom prst="ellipse">
              <a:avLst/>
            </a:prstGeom>
            <a:solidFill>
              <a:sysClr val="window" lastClr="FFFFFF"/>
            </a:solidFill>
            <a:ln w="57150" cap="flat" cmpd="sng" algn="ctr">
              <a:solidFill>
                <a:schemeClr val="tx1"/>
              </a:solid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4" name="TextBox 63"/>
            <p:cNvSpPr txBox="1"/>
            <p:nvPr/>
          </p:nvSpPr>
          <p:spPr>
            <a:xfrm flipH="1">
              <a:off x="1037677" y="1591976"/>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2013</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5" name="TextBox 64"/>
            <p:cNvSpPr txBox="1"/>
            <p:nvPr/>
          </p:nvSpPr>
          <p:spPr>
            <a:xfrm flipH="1">
              <a:off x="1870902" y="275629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2014</a:t>
              </a:r>
              <a:endParaRPr lang="zh-CN" altLang="en-US" sz="1800" dirty="0">
                <a:solidFill>
                  <a:schemeClr val="accent2"/>
                </a:solidFill>
                <a:latin typeface="Arial Rounded MT Bold" pitchFamily="34" charset="0"/>
                <a:ea typeface="微软雅黑"/>
                <a:cs typeface="Times New Roman" pitchFamily="18" charset="0"/>
              </a:endParaRPr>
            </a:p>
          </p:txBody>
        </p:sp>
        <p:sp>
          <p:nvSpPr>
            <p:cNvPr id="66" name="TextBox 65"/>
            <p:cNvSpPr txBox="1"/>
            <p:nvPr/>
          </p:nvSpPr>
          <p:spPr>
            <a:xfrm flipH="1">
              <a:off x="2687848" y="3920012"/>
              <a:ext cx="92263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1800" dirty="0" smtClean="0">
                  <a:solidFill>
                    <a:schemeClr val="accent2"/>
                  </a:solidFill>
                  <a:latin typeface="Arial Rounded MT Bold" pitchFamily="34" charset="0"/>
                  <a:ea typeface="微软雅黑"/>
                  <a:cs typeface="Times New Roman" pitchFamily="18" charset="0"/>
                </a:rPr>
                <a:t>2015</a:t>
              </a:r>
              <a:endParaRPr lang="zh-CN" altLang="en-US" sz="1800" dirty="0">
                <a:solidFill>
                  <a:schemeClr val="accent2"/>
                </a:solidFill>
                <a:latin typeface="Arial Rounded MT Bold" pitchFamily="34" charset="0"/>
                <a:ea typeface="微软雅黑"/>
                <a:cs typeface="Times New Roman" pitchFamily="18" charset="0"/>
              </a:endParaRPr>
            </a:p>
          </p:txBody>
        </p:sp>
      </p:grpSp>
      <p:grpSp>
        <p:nvGrpSpPr>
          <p:cNvPr id="67" name="组合 66"/>
          <p:cNvGrpSpPr/>
          <p:nvPr/>
        </p:nvGrpSpPr>
        <p:grpSpPr>
          <a:xfrm>
            <a:off x="2402636" y="963042"/>
            <a:ext cx="3791592" cy="1010642"/>
            <a:chOff x="2402636" y="1107058"/>
            <a:chExt cx="3791592" cy="1010642"/>
          </a:xfrm>
        </p:grpSpPr>
        <p:sp>
          <p:nvSpPr>
            <p:cNvPr id="68" name="圆角矩形 5"/>
            <p:cNvSpPr/>
            <p:nvPr/>
          </p:nvSpPr>
          <p:spPr>
            <a:xfrm>
              <a:off x="2402636" y="1107058"/>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69" name="TextBox 68"/>
            <p:cNvSpPr txBox="1"/>
            <p:nvPr/>
          </p:nvSpPr>
          <p:spPr>
            <a:xfrm>
              <a:off x="2937037" y="1419622"/>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5" name="组合 84"/>
          <p:cNvGrpSpPr/>
          <p:nvPr/>
        </p:nvGrpSpPr>
        <p:grpSpPr>
          <a:xfrm>
            <a:off x="3244769" y="2103456"/>
            <a:ext cx="3791592" cy="1010642"/>
            <a:chOff x="3244769" y="2247472"/>
            <a:chExt cx="3791592" cy="1010642"/>
          </a:xfrm>
        </p:grpSpPr>
        <p:sp>
          <p:nvSpPr>
            <p:cNvPr id="86" name="圆角矩形 5"/>
            <p:cNvSpPr/>
            <p:nvPr/>
          </p:nvSpPr>
          <p:spPr>
            <a:xfrm>
              <a:off x="3244769" y="2247472"/>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87" name="TextBox 86"/>
            <p:cNvSpPr txBox="1"/>
            <p:nvPr/>
          </p:nvSpPr>
          <p:spPr>
            <a:xfrm>
              <a:off x="3779912" y="2556795"/>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88" name="组合 87"/>
          <p:cNvGrpSpPr/>
          <p:nvPr/>
        </p:nvGrpSpPr>
        <p:grpSpPr>
          <a:xfrm>
            <a:off x="4020768" y="3250725"/>
            <a:ext cx="3791592" cy="1010642"/>
            <a:chOff x="4020768" y="3394741"/>
            <a:chExt cx="3791592" cy="1010642"/>
          </a:xfrm>
        </p:grpSpPr>
        <p:sp>
          <p:nvSpPr>
            <p:cNvPr id="89" name="圆角矩形 5"/>
            <p:cNvSpPr/>
            <p:nvPr/>
          </p:nvSpPr>
          <p:spPr>
            <a:xfrm>
              <a:off x="4020768" y="3394741"/>
              <a:ext cx="3791592" cy="1010642"/>
            </a:xfrm>
            <a:custGeom>
              <a:avLst/>
              <a:gdLst/>
              <a:ahLst/>
              <a:cxnLst/>
              <a:rect l="l" t="t" r="r" b="b"/>
              <a:pathLst>
                <a:path w="4647853" h="1238876">
                  <a:moveTo>
                    <a:pt x="918749" y="100069"/>
                  </a:moveTo>
                  <a:cubicBezTo>
                    <a:pt x="631909" y="100069"/>
                    <a:pt x="399380" y="332598"/>
                    <a:pt x="399380" y="619438"/>
                  </a:cubicBezTo>
                  <a:cubicBezTo>
                    <a:pt x="399380" y="906277"/>
                    <a:pt x="631909" y="1138806"/>
                    <a:pt x="918749" y="1138806"/>
                  </a:cubicBezTo>
                  <a:lnTo>
                    <a:pt x="3984467" y="1138807"/>
                  </a:lnTo>
                  <a:cubicBezTo>
                    <a:pt x="4271307" y="1138807"/>
                    <a:pt x="4503836" y="906278"/>
                    <a:pt x="4503836" y="619438"/>
                  </a:cubicBezTo>
                  <a:lnTo>
                    <a:pt x="4503837" y="619438"/>
                  </a:lnTo>
                  <a:cubicBezTo>
                    <a:pt x="4503837" y="332598"/>
                    <a:pt x="4271308" y="100069"/>
                    <a:pt x="3984468" y="100069"/>
                  </a:cubicBezTo>
                  <a:close/>
                  <a:moveTo>
                    <a:pt x="874802" y="0"/>
                  </a:moveTo>
                  <a:lnTo>
                    <a:pt x="4028415" y="0"/>
                  </a:lnTo>
                  <a:cubicBezTo>
                    <a:pt x="4370521" y="0"/>
                    <a:pt x="4647853" y="277332"/>
                    <a:pt x="4647853" y="619438"/>
                  </a:cubicBezTo>
                  <a:lnTo>
                    <a:pt x="4647852" y="619438"/>
                  </a:lnTo>
                  <a:cubicBezTo>
                    <a:pt x="4647852" y="961544"/>
                    <a:pt x="4370520" y="1238876"/>
                    <a:pt x="4028414" y="1238876"/>
                  </a:cubicBezTo>
                  <a:lnTo>
                    <a:pt x="874802" y="1238875"/>
                  </a:lnTo>
                  <a:cubicBezTo>
                    <a:pt x="583271" y="1238875"/>
                    <a:pt x="338778" y="1037481"/>
                    <a:pt x="274630" y="765799"/>
                  </a:cubicBezTo>
                  <a:lnTo>
                    <a:pt x="0" y="662813"/>
                  </a:lnTo>
                  <a:lnTo>
                    <a:pt x="260853" y="564993"/>
                  </a:lnTo>
                  <a:cubicBezTo>
                    <a:pt x="285446" y="248244"/>
                    <a:pt x="551134" y="0"/>
                    <a:pt x="874802" y="0"/>
                  </a:cubicBezTo>
                  <a:close/>
                </a:path>
              </a:pathLst>
            </a:custGeom>
            <a:solidFill>
              <a:schemeClr val="bg2"/>
            </a:solidFill>
            <a:ln w="25400" cap="flat" cmpd="sng" algn="ctr">
              <a:noFill/>
              <a:prstDash val="solid"/>
            </a:ln>
            <a:effectLst/>
          </p:spPr>
          <p:txBody>
            <a:bodyPr rtlCol="0" anchor="ctr"/>
            <a:lstStyle/>
            <a:p>
              <a:pPr algn="ctr">
                <a:defRPr/>
              </a:pPr>
              <a:endParaRPr lang="en-US" kern="0" dirty="0">
                <a:solidFill>
                  <a:sysClr val="window" lastClr="FFFFFF"/>
                </a:solidFill>
                <a:ea typeface="微软雅黑"/>
              </a:endParaRPr>
            </a:p>
          </p:txBody>
        </p:sp>
        <p:sp>
          <p:nvSpPr>
            <p:cNvPr id="90" name="TextBox 89"/>
            <p:cNvSpPr txBox="1"/>
            <p:nvPr/>
          </p:nvSpPr>
          <p:spPr>
            <a:xfrm>
              <a:off x="4499992" y="3704064"/>
              <a:ext cx="3014559"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单击此处添加段落文本单击字单击此处添加段落文本单击字单击此处单击此处添加</a:t>
              </a:r>
            </a:p>
          </p:txBody>
        </p:sp>
      </p:grpSp>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改善对策</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推进计划</a:t>
              </a:r>
              <a:endParaRPr lang="zh-CN" altLang="en-US" sz="1400" b="1" dirty="0">
                <a:solidFill>
                  <a:schemeClr val="accent2"/>
                </a:solidFill>
                <a:latin typeface="微软雅黑"/>
                <a:ea typeface="微软雅黑"/>
              </a:endParaRPr>
            </a:p>
          </p:txBody>
        </p:sp>
      </p:grpSp>
      <p:grpSp>
        <p:nvGrpSpPr>
          <p:cNvPr id="54" name="组合 53"/>
          <p:cNvGrpSpPr/>
          <p:nvPr/>
        </p:nvGrpSpPr>
        <p:grpSpPr>
          <a:xfrm>
            <a:off x="-72516" y="-5298"/>
            <a:ext cx="1805717" cy="324036"/>
            <a:chOff x="-72516" y="-5298"/>
            <a:chExt cx="1805717" cy="324036"/>
          </a:xfrm>
        </p:grpSpPr>
        <p:sp>
          <p:nvSpPr>
            <p:cNvPr id="55" name="平行四边形 54"/>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6"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存在不足</a:t>
              </a:r>
              <a:endParaRPr lang="zh-CN" altLang="en-US" sz="1400" b="1" dirty="0">
                <a:solidFill>
                  <a:schemeClr val="accent2"/>
                </a:solidFill>
                <a:latin typeface="微软雅黑"/>
                <a:ea typeface="微软雅黑"/>
              </a:endParaRPr>
            </a:p>
          </p:txBody>
        </p:sp>
      </p:grpSp>
      <p:grpSp>
        <p:nvGrpSpPr>
          <p:cNvPr id="2" name="组合 1"/>
          <p:cNvGrpSpPr/>
          <p:nvPr/>
        </p:nvGrpSpPr>
        <p:grpSpPr>
          <a:xfrm>
            <a:off x="390541" y="1347614"/>
            <a:ext cx="2758624" cy="2674099"/>
            <a:chOff x="390541" y="1347614"/>
            <a:chExt cx="2758624" cy="2674099"/>
          </a:xfrm>
        </p:grpSpPr>
        <p:sp>
          <p:nvSpPr>
            <p:cNvPr id="91" name="文本框 14"/>
            <p:cNvSpPr txBox="1">
              <a:spLocks noChangeArrowheads="1"/>
            </p:cNvSpPr>
            <p:nvPr/>
          </p:nvSpPr>
          <p:spPr bwMode="auto">
            <a:xfrm>
              <a:off x="1698247" y="3652381"/>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推进第一步</a:t>
              </a:r>
              <a:endParaRPr lang="zh-CN" altLang="en-US" dirty="0">
                <a:solidFill>
                  <a:srgbClr val="000000"/>
                </a:solidFill>
                <a:latin typeface="微软雅黑"/>
                <a:ea typeface="微软雅黑"/>
              </a:endParaRPr>
            </a:p>
          </p:txBody>
        </p:sp>
        <p:sp>
          <p:nvSpPr>
            <p:cNvPr id="93" name="文本框 14"/>
            <p:cNvSpPr txBox="1">
              <a:spLocks noChangeArrowheads="1"/>
            </p:cNvSpPr>
            <p:nvPr/>
          </p:nvSpPr>
          <p:spPr bwMode="auto">
            <a:xfrm>
              <a:off x="1116000" y="2489016"/>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a:t>
              </a:r>
              <a:r>
                <a:rPr lang="zh-CN" altLang="en-US" dirty="0">
                  <a:solidFill>
                    <a:srgbClr val="000000"/>
                  </a:solidFill>
                  <a:latin typeface="微软雅黑"/>
                  <a:ea typeface="微软雅黑"/>
                </a:rPr>
                <a:t>二</a:t>
              </a:r>
              <a:r>
                <a:rPr lang="zh-CN" altLang="en-US" dirty="0" smtClean="0">
                  <a:solidFill>
                    <a:srgbClr val="000000"/>
                  </a:solidFill>
                  <a:latin typeface="微软雅黑"/>
                  <a:ea typeface="微软雅黑"/>
                </a:rPr>
                <a:t>步</a:t>
              </a:r>
              <a:endParaRPr lang="zh-CN" altLang="en-US" dirty="0">
                <a:solidFill>
                  <a:srgbClr val="000000"/>
                </a:solidFill>
                <a:latin typeface="微软雅黑"/>
                <a:ea typeface="微软雅黑"/>
              </a:endParaRPr>
            </a:p>
          </p:txBody>
        </p:sp>
        <p:sp>
          <p:nvSpPr>
            <p:cNvPr id="94" name="文本框 14"/>
            <p:cNvSpPr txBox="1">
              <a:spLocks noChangeArrowheads="1"/>
            </p:cNvSpPr>
            <p:nvPr/>
          </p:nvSpPr>
          <p:spPr bwMode="auto">
            <a:xfrm>
              <a:off x="390541" y="1347614"/>
              <a:ext cx="14509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smtClean="0">
                  <a:solidFill>
                    <a:srgbClr val="000000"/>
                  </a:solidFill>
                  <a:latin typeface="微软雅黑"/>
                  <a:ea typeface="微软雅黑"/>
                </a:rPr>
                <a:t>推进第三步</a:t>
              </a:r>
              <a:endParaRPr lang="zh-CN" altLang="en-US" dirty="0">
                <a:solidFill>
                  <a:srgbClr val="000000"/>
                </a:solidFill>
                <a:latin typeface="微软雅黑"/>
                <a:ea typeface="微软雅黑"/>
              </a:endParaRPr>
            </a:p>
          </p:txBody>
        </p:sp>
      </p:grpSp>
      <p:sp>
        <p:nvSpPr>
          <p:cNvPr id="34"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25689975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0-#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（四）新年计划</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04</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003680834"/>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36"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38" name="组合 37"/>
          <p:cNvGrpSpPr/>
          <p:nvPr/>
        </p:nvGrpSpPr>
        <p:grpSpPr>
          <a:xfrm>
            <a:off x="899592" y="987574"/>
            <a:ext cx="7448488" cy="779317"/>
            <a:chOff x="899592" y="1207363"/>
            <a:chExt cx="7448488" cy="779317"/>
          </a:xfrm>
        </p:grpSpPr>
        <p:sp>
          <p:nvSpPr>
            <p:cNvPr id="39" name="右箭头 38"/>
            <p:cNvSpPr/>
            <p:nvPr/>
          </p:nvSpPr>
          <p:spPr>
            <a:xfrm>
              <a:off x="899592" y="1207363"/>
              <a:ext cx="7448488" cy="779317"/>
            </a:xfrm>
            <a:prstGeom prst="rightArrow">
              <a:avLst>
                <a:gd name="adj1" fmla="val 65054"/>
                <a:gd name="adj2" fmla="val 785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9" name="Picture 7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391166"/>
              <a:ext cx="381000" cy="411710"/>
            </a:xfrm>
            <a:prstGeom prst="rect">
              <a:avLst/>
            </a:prstGeom>
            <a:noFill/>
          </p:spPr>
        </p:pic>
        <p:sp>
          <p:nvSpPr>
            <p:cNvPr id="50" name="TextBox 49"/>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1" name="矩形 50"/>
          <p:cNvSpPr/>
          <p:nvPr/>
        </p:nvSpPr>
        <p:spPr>
          <a:xfrm>
            <a:off x="973572" y="1775897"/>
            <a:ext cx="2086260" cy="2123658"/>
          </a:xfrm>
          <a:prstGeom prst="rect">
            <a:avLst/>
          </a:prstGeom>
        </p:spPr>
        <p:txBody>
          <a:bodyPr wrap="square">
            <a:spAutoFit/>
          </a:bodyPr>
          <a:lstStyle/>
          <a:p>
            <a:pPr algn="just"/>
            <a:r>
              <a:rPr lang="zh-CN" altLang="en-US" sz="1200" dirty="0" smtClean="0">
                <a:solidFill>
                  <a:schemeClr val="bg1">
                    <a:lumMod val="50000"/>
                  </a:schemeClr>
                </a:solidFill>
                <a:latin typeface="微软雅黑" pitchFamily="34" charset="-122"/>
                <a:ea typeface="微软雅黑" pitchFamily="34" charset="-122"/>
              </a:rPr>
              <a:t>点击</a:t>
            </a:r>
            <a:r>
              <a:rPr lang="zh-CN" altLang="en-US" sz="1200" dirty="0">
                <a:solidFill>
                  <a:schemeClr val="bg1">
                    <a:lumMod val="50000"/>
                  </a:schemeClr>
                </a:solidFill>
                <a:latin typeface="微软雅黑" pitchFamily="34" charset="-122"/>
                <a:ea typeface="微软雅黑" pitchFamily="34" charset="-122"/>
              </a:rPr>
              <a:t>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en-US" altLang="zh-CN" sz="1200" dirty="0" smtClean="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52" name="组合 51"/>
          <p:cNvGrpSpPr/>
          <p:nvPr/>
        </p:nvGrpSpPr>
        <p:grpSpPr>
          <a:xfrm>
            <a:off x="3131840" y="1487865"/>
            <a:ext cx="5216240" cy="779317"/>
            <a:chOff x="3131840" y="1707654"/>
            <a:chExt cx="5216240" cy="779317"/>
          </a:xfrm>
        </p:grpSpPr>
        <p:sp>
          <p:nvSpPr>
            <p:cNvPr id="53" name="右箭头 52"/>
            <p:cNvSpPr/>
            <p:nvPr/>
          </p:nvSpPr>
          <p:spPr>
            <a:xfrm>
              <a:off x="3131840" y="1707654"/>
              <a:ext cx="5216240" cy="779317"/>
            </a:xfrm>
            <a:prstGeom prst="rightArrow">
              <a:avLst>
                <a:gd name="adj1" fmla="val 65054"/>
                <a:gd name="adj2" fmla="val 785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4" name="Picture 10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81497"/>
              <a:ext cx="462738" cy="431630"/>
            </a:xfrm>
            <a:prstGeom prst="rect">
              <a:avLst/>
            </a:prstGeom>
            <a:noFill/>
          </p:spPr>
        </p:pic>
        <p:sp>
          <p:nvSpPr>
            <p:cNvPr id="55" name="TextBox 54"/>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
        <p:nvSpPr>
          <p:cNvPr id="56" name="矩形 55"/>
          <p:cNvSpPr/>
          <p:nvPr/>
        </p:nvSpPr>
        <p:spPr>
          <a:xfrm>
            <a:off x="3275856" y="2288831"/>
            <a:ext cx="2042316" cy="1938992"/>
          </a:xfrm>
          <a:prstGeom prst="rect">
            <a:avLst/>
          </a:prstGeom>
        </p:spPr>
        <p:txBody>
          <a:bodyPr wrap="square">
            <a:spAutoFit/>
          </a:bodyPr>
          <a:lstStyle/>
          <a:p/>
        </p:txBody>
      </p:sp>
      <p:cxnSp>
        <p:nvCxnSpPr>
          <p:cNvPr id="57" name="直接连接符 56"/>
          <p:cNvCxnSpPr/>
          <p:nvPr/>
        </p:nvCxnSpPr>
        <p:spPr>
          <a:xfrm>
            <a:off x="3131840" y="1661708"/>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430180" y="2165764"/>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565583" y="2829883"/>
            <a:ext cx="2030753" cy="1569660"/>
          </a:xfrm>
          <a:prstGeom prst="rect">
            <a:avLst/>
          </a:prstGeom>
        </p:spPr>
        <p:txBody>
          <a:bodyPr wrap="square">
            <a:spAutoFit/>
          </a:bodyPr>
          <a:lstStyle/>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endParaRPr lang="en-US" altLang="zh-CN" sz="1200" dirty="0">
              <a:solidFill>
                <a:schemeClr val="bg1">
                  <a:lumMod val="50000"/>
                </a:schemeClr>
              </a:solidFill>
              <a:latin typeface="微软雅黑" pitchFamily="34" charset="-122"/>
              <a:ea typeface="微软雅黑" pitchFamily="34" charset="-122"/>
            </a:endParaRP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点击添加文字点击添加文字</a:t>
            </a:r>
          </a:p>
          <a:p>
            <a:pPr algn="just"/>
            <a:r>
              <a:rPr lang="zh-CN" altLang="en-US" sz="1200" dirty="0">
                <a:solidFill>
                  <a:schemeClr val="bg1">
                    <a:lumMod val="50000"/>
                  </a:schemeClr>
                </a:solidFill>
                <a:latin typeface="微软雅黑" pitchFamily="34" charset="-122"/>
                <a:ea typeface="微软雅黑" pitchFamily="34" charset="-122"/>
              </a:rPr>
              <a:t>点击添加文字点击添加</a:t>
            </a:r>
            <a:r>
              <a:rPr lang="zh-CN" altLang="en-US" sz="1200" dirty="0" smtClean="0">
                <a:solidFill>
                  <a:schemeClr val="bg1">
                    <a:lumMod val="50000"/>
                  </a:schemeClr>
                </a:solidFill>
                <a:latin typeface="微软雅黑" pitchFamily="34" charset="-122"/>
                <a:ea typeface="微软雅黑" pitchFamily="34" charset="-122"/>
              </a:rPr>
              <a:t>文字</a:t>
            </a:r>
            <a:endParaRPr lang="zh-CN" altLang="en-US" sz="1200" dirty="0">
              <a:solidFill>
                <a:schemeClr val="bg1">
                  <a:lumMod val="50000"/>
                </a:schemeClr>
              </a:solidFill>
              <a:latin typeface="微软雅黑" pitchFamily="34" charset="-122"/>
              <a:ea typeface="微软雅黑" pitchFamily="34" charset="-122"/>
            </a:endParaRPr>
          </a:p>
        </p:txBody>
      </p:sp>
      <p:grpSp>
        <p:nvGrpSpPr>
          <p:cNvPr id="60" name="组合 59"/>
          <p:cNvGrpSpPr/>
          <p:nvPr/>
        </p:nvGrpSpPr>
        <p:grpSpPr>
          <a:xfrm>
            <a:off x="5430180" y="1991921"/>
            <a:ext cx="2917900" cy="779317"/>
            <a:chOff x="5430180" y="2211710"/>
            <a:chExt cx="2917900" cy="779317"/>
          </a:xfrm>
        </p:grpSpPr>
        <p:sp>
          <p:nvSpPr>
            <p:cNvPr id="61" name="右箭头 60"/>
            <p:cNvSpPr/>
            <p:nvPr/>
          </p:nvSpPr>
          <p:spPr>
            <a:xfrm>
              <a:off x="5430180" y="2211710"/>
              <a:ext cx="2917900" cy="779317"/>
            </a:xfrm>
            <a:prstGeom prst="rightArrow">
              <a:avLst>
                <a:gd name="adj1" fmla="val 65054"/>
                <a:gd name="adj2" fmla="val 78522"/>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2" name="Picture 9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35098" y="2385553"/>
              <a:ext cx="409724" cy="431630"/>
            </a:xfrm>
            <a:prstGeom prst="rect">
              <a:avLst/>
            </a:prstGeom>
            <a:noFill/>
          </p:spPr>
        </p:pic>
        <p:sp>
          <p:nvSpPr>
            <p:cNvPr id="63" name="TextBox 62"/>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accent2"/>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xmlns="" val="3733170488"/>
      </p:ext>
    </p:extLst>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300"/>
                                        <p:tgtEl>
                                          <p:spTgt spid="38"/>
                                        </p:tgtEl>
                                      </p:cBhvr>
                                    </p:animEffect>
                                  </p:childTnLst>
                                </p:cTn>
                              </p:par>
                            </p:childTnLst>
                          </p:cTn>
                        </p:par>
                        <p:par>
                          <p:cTn id="26" fill="hold">
                            <p:stCondLst>
                              <p:cond delay="800"/>
                            </p:stCondLst>
                            <p:childTnLst>
                              <p:par>
                                <p:cTn id="27" presetID="1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300"/>
                                        <p:tgtEl>
                                          <p:spTgt spid="51"/>
                                        </p:tgtEl>
                                        <p:attrNameLst>
                                          <p:attrName>ppt_y</p:attrName>
                                        </p:attrNameLst>
                                      </p:cBhvr>
                                      <p:tavLst>
                                        <p:tav tm="0">
                                          <p:val>
                                            <p:strVal val="#ppt_y+#ppt_h*1.125000"/>
                                          </p:val>
                                        </p:tav>
                                        <p:tav tm="100000">
                                          <p:val>
                                            <p:strVal val="#ppt_y"/>
                                          </p:val>
                                        </p:tav>
                                      </p:tavLst>
                                    </p:anim>
                                    <p:animEffect transition="in" filter="wipe(up)">
                                      <p:cBhvr>
                                        <p:cTn id="30" dur="300"/>
                                        <p:tgtEl>
                                          <p:spTgt spid="51"/>
                                        </p:tgtEl>
                                      </p:cBhvr>
                                    </p:animEffect>
                                  </p:childTnLst>
                                </p:cTn>
                              </p:par>
                            </p:childTnLst>
                          </p:cTn>
                        </p:par>
                        <p:par>
                          <p:cTn id="31" fill="hold">
                            <p:stCondLst>
                              <p:cond delay="1100"/>
                            </p:stCondLst>
                            <p:childTnLst>
                              <p:par>
                                <p:cTn id="32" presetID="2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300"/>
                                        <p:tgtEl>
                                          <p:spTgt spid="52"/>
                                        </p:tgtEl>
                                      </p:cBhvr>
                                    </p:animEffect>
                                  </p:childTnLst>
                                </p:cTn>
                              </p:par>
                              <p:par>
                                <p:cTn id="35" presetID="22" presetClass="entr" presetSubtype="1"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300"/>
                                        <p:tgtEl>
                                          <p:spTgt spid="57"/>
                                        </p:tgtEl>
                                      </p:cBhvr>
                                    </p:animEffect>
                                  </p:childTnLst>
                                </p:cTn>
                              </p:par>
                            </p:childTnLst>
                          </p:cTn>
                        </p:par>
                        <p:par>
                          <p:cTn id="38" fill="hold">
                            <p:stCondLst>
                              <p:cond delay="1400"/>
                            </p:stCondLst>
                            <p:childTnLst>
                              <p:par>
                                <p:cTn id="39" presetID="1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p:tgtEl>
                                          <p:spTgt spid="56"/>
                                        </p:tgtEl>
                                        <p:attrNameLst>
                                          <p:attrName>ppt_y</p:attrName>
                                        </p:attrNameLst>
                                      </p:cBhvr>
                                      <p:tavLst>
                                        <p:tav tm="0">
                                          <p:val>
                                            <p:strVal val="#ppt_y+#ppt_h*1.125000"/>
                                          </p:val>
                                        </p:tav>
                                        <p:tav tm="100000">
                                          <p:val>
                                            <p:strVal val="#ppt_y"/>
                                          </p:val>
                                        </p:tav>
                                      </p:tavLst>
                                    </p:anim>
                                    <p:animEffect transition="in" filter="wipe(up)">
                                      <p:cBhvr>
                                        <p:cTn id="42" dur="300"/>
                                        <p:tgtEl>
                                          <p:spTgt spid="56"/>
                                        </p:tgtEl>
                                      </p:cBhvr>
                                    </p:animEffect>
                                  </p:childTnLst>
                                </p:cTn>
                              </p:par>
                            </p:childTnLst>
                          </p:cTn>
                        </p:par>
                        <p:par>
                          <p:cTn id="43" fill="hold">
                            <p:stCondLst>
                              <p:cond delay="1700"/>
                            </p:stCondLst>
                            <p:childTnLst>
                              <p:par>
                                <p:cTn id="44" presetID="22" presetClass="entr" presetSubtype="8" fill="hold" nodeType="afterEffect">
                                  <p:stCondLst>
                                    <p:cond delay="30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300"/>
                                        <p:tgtEl>
                                          <p:spTgt spid="60"/>
                                        </p:tgtEl>
                                      </p:cBhvr>
                                    </p:animEffect>
                                  </p:childTnLst>
                                </p:cTn>
                              </p:par>
                              <p:par>
                                <p:cTn id="47" presetID="22" presetClass="entr" presetSubtype="1" fill="hold" nodeType="withEffect">
                                  <p:stCondLst>
                                    <p:cond delay="30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300"/>
                                        <p:tgtEl>
                                          <p:spTgt spid="58"/>
                                        </p:tgtEl>
                                      </p:cBhvr>
                                    </p:animEffect>
                                  </p:childTnLst>
                                </p:cTn>
                              </p:par>
                            </p:childTnLst>
                          </p:cTn>
                        </p:par>
                        <p:par>
                          <p:cTn id="50" fill="hold">
                            <p:stCondLst>
                              <p:cond delay="2300"/>
                            </p:stCondLst>
                            <p:childTnLst>
                              <p:par>
                                <p:cTn id="51" presetID="12" presetClass="entr" presetSubtype="4"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300"/>
                                        <p:tgtEl>
                                          <p:spTgt spid="59"/>
                                        </p:tgtEl>
                                        <p:attrNameLst>
                                          <p:attrName>ppt_y</p:attrName>
                                        </p:attrNameLst>
                                      </p:cBhvr>
                                      <p:tavLst>
                                        <p:tav tm="0">
                                          <p:val>
                                            <p:strVal val="#ppt_y+#ppt_h*1.125000"/>
                                          </p:val>
                                        </p:tav>
                                        <p:tav tm="100000">
                                          <p:val>
                                            <p:strVal val="#ppt_y"/>
                                          </p:val>
                                        </p:tav>
                                      </p:tavLst>
                                    </p:anim>
                                    <p:animEffect transition="in" filter="wipe(up)">
                                      <p:cBhvr>
                                        <p:cTn id="54" dur="3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7" name="椭圆 66"/>
          <p:cNvSpPr/>
          <p:nvPr/>
        </p:nvSpPr>
        <p:spPr>
          <a:xfrm>
            <a:off x="2981325" y="1239242"/>
            <a:ext cx="1303338" cy="1303338"/>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22%</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3" name="椭圆 92"/>
          <p:cNvSpPr/>
          <p:nvPr/>
        </p:nvSpPr>
        <p:spPr>
          <a:xfrm>
            <a:off x="5081588" y="1107480"/>
            <a:ext cx="1303337" cy="1304925"/>
          </a:xfrm>
          <a:prstGeom prst="ellipse">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38%</a:t>
            </a:r>
            <a:endParaRPr lang="zh-CN" altLang="en-US" sz="2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4" name="椭圆 93"/>
          <p:cNvSpPr/>
          <p:nvPr/>
        </p:nvSpPr>
        <p:spPr>
          <a:xfrm>
            <a:off x="2574925" y="2412405"/>
            <a:ext cx="1889125" cy="188753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60%</a:t>
            </a:r>
            <a:endParaRPr lang="zh-CN" altLang="en-US" sz="41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sp>
        <p:nvSpPr>
          <p:cNvPr id="95" name="椭圆 94"/>
          <p:cNvSpPr/>
          <p:nvPr/>
        </p:nvSpPr>
        <p:spPr>
          <a:xfrm>
            <a:off x="5081588" y="2841030"/>
            <a:ext cx="1303337" cy="1303337"/>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2400" dirty="0">
                <a:solidFill>
                  <a:srgbClr val="FFFFFF"/>
                </a:solidFill>
                <a:latin typeface="微软雅黑"/>
                <a:ea typeface="微软雅黑"/>
              </a:rPr>
              <a:t>42%</a:t>
            </a:r>
            <a:endParaRPr lang="zh-CN" altLang="en-US" sz="2400" dirty="0">
              <a:solidFill>
                <a:srgbClr val="FFFFFF"/>
              </a:solidFill>
              <a:latin typeface="微软雅黑"/>
              <a:ea typeface="微软雅黑"/>
            </a:endParaRPr>
          </a:p>
        </p:txBody>
      </p:sp>
      <p:sp>
        <p:nvSpPr>
          <p:cNvPr id="96" name="椭圆 95"/>
          <p:cNvSpPr/>
          <p:nvPr/>
        </p:nvSpPr>
        <p:spPr>
          <a:xfrm>
            <a:off x="3522663" y="1605955"/>
            <a:ext cx="2049462" cy="205105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altLang="zh-CN"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rPr>
              <a:t>70%</a:t>
            </a:r>
            <a:endParaRPr lang="zh-CN" altLang="en-US" sz="5400" dirty="0">
              <a:solidFill>
                <a:srgbClr val="FFFFFF"/>
              </a:solidFill>
              <a:effectLst>
                <a:outerShdw blurRad="38100" dist="38100" dir="2700000" algn="tl">
                  <a:srgbClr val="000000">
                    <a:alpha val="43137"/>
                  </a:srgbClr>
                </a:outerShdw>
              </a:effectLst>
              <a:latin typeface="Impact" panose="020B0806030902050204" pitchFamily="34" charset="0"/>
              <a:ea typeface="微软雅黑"/>
            </a:endParaRPr>
          </a:p>
        </p:txBody>
      </p:sp>
      <p:grpSp>
        <p:nvGrpSpPr>
          <p:cNvPr id="97" name="组合 96"/>
          <p:cNvGrpSpPr>
            <a:grpSpLocks/>
          </p:cNvGrpSpPr>
          <p:nvPr/>
        </p:nvGrpSpPr>
        <p:grpSpPr bwMode="auto">
          <a:xfrm>
            <a:off x="1008063" y="1785342"/>
            <a:ext cx="1973262" cy="1888530"/>
            <a:chOff x="1343025" y="1955800"/>
            <a:chExt cx="2632075" cy="2518083"/>
          </a:xfrm>
        </p:grpSpPr>
        <p:cxnSp>
          <p:nvCxnSpPr>
            <p:cNvPr id="98" name="直接连接符 97"/>
            <p:cNvCxnSpPr>
              <a:stCxn id="67" idx="2"/>
            </p:cNvCxnSpPr>
            <p:nvPr/>
          </p:nvCxnSpPr>
          <p:spPr>
            <a:xfrm flipH="1" flipV="1">
              <a:off x="2596596" y="2513816"/>
              <a:ext cx="1378504"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94" idx="2"/>
            </p:cNvCxnSpPr>
            <p:nvPr/>
          </p:nvCxnSpPr>
          <p:spPr>
            <a:xfrm flipH="1">
              <a:off x="2596596" y="4473883"/>
              <a:ext cx="836419"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0" name="文本框 37"/>
            <p:cNvSpPr txBox="1">
              <a:spLocks noChangeArrowheads="1"/>
            </p:cNvSpPr>
            <p:nvPr/>
          </p:nvSpPr>
          <p:spPr bwMode="auto">
            <a:xfrm>
              <a:off x="1376362" y="1955800"/>
              <a:ext cx="1792287"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1" name="文本框 38"/>
            <p:cNvSpPr txBox="1">
              <a:spLocks noChangeArrowheads="1"/>
            </p:cNvSpPr>
            <p:nvPr/>
          </p:nvSpPr>
          <p:spPr bwMode="auto">
            <a:xfrm>
              <a:off x="1343025" y="3908425"/>
              <a:ext cx="1792288" cy="36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grpSp>
        <p:nvGrpSpPr>
          <p:cNvPr id="102" name="组合 101"/>
          <p:cNvGrpSpPr>
            <a:grpSpLocks/>
          </p:cNvGrpSpPr>
          <p:nvPr/>
        </p:nvGrpSpPr>
        <p:grpSpPr bwMode="auto">
          <a:xfrm>
            <a:off x="6402226" y="1653779"/>
            <a:ext cx="1531938" cy="2177454"/>
            <a:chOff x="8513763" y="1768475"/>
            <a:chExt cx="2041525" cy="2902734"/>
          </a:xfrm>
        </p:grpSpPr>
        <p:cxnSp>
          <p:nvCxnSpPr>
            <p:cNvPr id="103" name="直接连接符 102"/>
            <p:cNvCxnSpPr>
              <a:stCxn id="93" idx="6"/>
            </p:cNvCxnSpPr>
            <p:nvPr/>
          </p:nvCxnSpPr>
          <p:spPr>
            <a:xfrm flipV="1">
              <a:off x="8513763" y="2334842"/>
              <a:ext cx="736218" cy="0"/>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95" idx="6"/>
            </p:cNvCxnSpPr>
            <p:nvPr/>
          </p:nvCxnSpPr>
          <p:spPr>
            <a:xfrm>
              <a:off x="8513763" y="4656396"/>
              <a:ext cx="676982" cy="14813"/>
            </a:xfrm>
            <a:prstGeom prst="line">
              <a:avLst/>
            </a:prstGeom>
            <a:ln>
              <a:solidFill>
                <a:srgbClr val="32390F"/>
              </a:solidFill>
              <a:prstDash val="sysDash"/>
            </a:ln>
          </p:spPr>
          <p:style>
            <a:lnRef idx="1">
              <a:schemeClr val="accent1"/>
            </a:lnRef>
            <a:fillRef idx="0">
              <a:schemeClr val="accent1"/>
            </a:fillRef>
            <a:effectRef idx="0">
              <a:schemeClr val="accent1"/>
            </a:effectRef>
            <a:fontRef idx="minor">
              <a:schemeClr val="tx1"/>
            </a:fontRef>
          </p:style>
        </p:cxnSp>
        <p:sp>
          <p:nvSpPr>
            <p:cNvPr id="105" name="文本框 39"/>
            <p:cNvSpPr txBox="1">
              <a:spLocks noChangeArrowheads="1"/>
            </p:cNvSpPr>
            <p:nvPr/>
          </p:nvSpPr>
          <p:spPr bwMode="auto">
            <a:xfrm>
              <a:off x="8763000" y="1768475"/>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sp>
          <p:nvSpPr>
            <p:cNvPr id="106" name="文本框 40"/>
            <p:cNvSpPr txBox="1">
              <a:spLocks noChangeArrowheads="1"/>
            </p:cNvSpPr>
            <p:nvPr/>
          </p:nvSpPr>
          <p:spPr bwMode="auto">
            <a:xfrm>
              <a:off x="8763000" y="4090988"/>
              <a:ext cx="1792288" cy="36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200" dirty="0">
                  <a:solidFill>
                    <a:srgbClr val="000000"/>
                  </a:solidFill>
                  <a:latin typeface="微软雅黑"/>
                  <a:ea typeface="微软雅黑"/>
                </a:rPr>
                <a:t>标题文字</a:t>
              </a: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299041310"/>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fltVal val="0"/>
                                          </p:val>
                                        </p:tav>
                                        <p:tav tm="100000">
                                          <p:val>
                                            <p:strVal val="#ppt_w"/>
                                          </p:val>
                                        </p:tav>
                                      </p:tavLst>
                                    </p:anim>
                                    <p:anim calcmode="lin" valueType="num">
                                      <p:cBhvr>
                                        <p:cTn id="26" dur="500" fill="hold"/>
                                        <p:tgtEl>
                                          <p:spTgt spid="96"/>
                                        </p:tgtEl>
                                        <p:attrNameLst>
                                          <p:attrName>ppt_h</p:attrName>
                                        </p:attrNameLst>
                                      </p:cBhvr>
                                      <p:tavLst>
                                        <p:tav tm="0">
                                          <p:val>
                                            <p:fltVal val="0"/>
                                          </p:val>
                                        </p:tav>
                                        <p:tav tm="100000">
                                          <p:val>
                                            <p:strVal val="#ppt_h"/>
                                          </p:val>
                                        </p:tav>
                                      </p:tavLst>
                                    </p:anim>
                                    <p:animEffect transition="in" filter="fade">
                                      <p:cBhvr>
                                        <p:cTn id="27" dur="500"/>
                                        <p:tgtEl>
                                          <p:spTgt spid="9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1+#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0-#ppt_w/2"/>
                                          </p:val>
                                        </p:tav>
                                        <p:tav tm="100000">
                                          <p:val>
                                            <p:strVal val="#ppt_x"/>
                                          </p:val>
                                        </p:tav>
                                      </p:tavLst>
                                    </p:anim>
                                    <p:anim calcmode="lin" valueType="num">
                                      <p:cBhvr additive="base">
                                        <p:cTn id="5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3" grpId="0" animBg="1"/>
      <p:bldP spid="94" grpId="0" animBg="1"/>
      <p:bldP spid="95"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63" name="Freeform 9"/>
          <p:cNvSpPr>
            <a:spLocks noEditPoints="1"/>
          </p:cNvSpPr>
          <p:nvPr/>
        </p:nvSpPr>
        <p:spPr bwMode="auto">
          <a:xfrm>
            <a:off x="1090865" y="1932639"/>
            <a:ext cx="1021311" cy="102338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4" name="Freeform 10"/>
          <p:cNvSpPr>
            <a:spLocks/>
          </p:cNvSpPr>
          <p:nvPr/>
        </p:nvSpPr>
        <p:spPr bwMode="auto">
          <a:xfrm>
            <a:off x="847526" y="1691007"/>
            <a:ext cx="754882" cy="755102"/>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C00000"/>
          </a:solidFill>
          <a:ln>
            <a:noFill/>
          </a:ln>
          <a:extLst/>
        </p:spPr>
        <p:txBody>
          <a:bodyPr lIns="68543" tIns="34272" rIns="68543" bIns="34272"/>
          <a:lstStyle/>
          <a:p>
            <a:endParaRPr lang="zh-CN" altLang="en-US"/>
          </a:p>
        </p:txBody>
      </p:sp>
      <p:sp>
        <p:nvSpPr>
          <p:cNvPr id="65" name="TextBox 58"/>
          <p:cNvSpPr txBox="1">
            <a:spLocks noChangeArrowheads="1"/>
          </p:cNvSpPr>
          <p:nvPr/>
        </p:nvSpPr>
        <p:spPr bwMode="auto">
          <a:xfrm>
            <a:off x="1332821" y="2293799"/>
            <a:ext cx="537368"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25%</a:t>
            </a:r>
            <a:endParaRPr lang="zh-CN" altLang="en-US" dirty="0">
              <a:solidFill>
                <a:srgbClr val="262626"/>
              </a:solidFill>
              <a:latin typeface="Impact" pitchFamily="34" charset="0"/>
              <a:ea typeface="微软雅黑" pitchFamily="34" charset="-122"/>
            </a:endParaRPr>
          </a:p>
        </p:txBody>
      </p:sp>
      <p:sp>
        <p:nvSpPr>
          <p:cNvPr id="66" name="Freeform 14"/>
          <p:cNvSpPr>
            <a:spLocks noEditPoints="1"/>
          </p:cNvSpPr>
          <p:nvPr/>
        </p:nvSpPr>
        <p:spPr bwMode="auto">
          <a:xfrm>
            <a:off x="2973540" y="1932692"/>
            <a:ext cx="1018635" cy="102361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67" name="Freeform 15"/>
          <p:cNvSpPr>
            <a:spLocks/>
          </p:cNvSpPr>
          <p:nvPr/>
        </p:nvSpPr>
        <p:spPr bwMode="auto">
          <a:xfrm>
            <a:off x="2731769" y="1691007"/>
            <a:ext cx="751977" cy="1506982"/>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C00000"/>
          </a:solidFill>
          <a:ln>
            <a:noFill/>
          </a:ln>
          <a:extLst/>
        </p:spPr>
        <p:txBody>
          <a:bodyPr lIns="68543" tIns="34272" rIns="68543" bIns="34272"/>
          <a:lstStyle/>
          <a:p>
            <a:endParaRPr lang="zh-CN" altLang="en-US"/>
          </a:p>
        </p:txBody>
      </p:sp>
      <p:sp>
        <p:nvSpPr>
          <p:cNvPr id="68" name="TextBox 59"/>
          <p:cNvSpPr txBox="1">
            <a:spLocks noChangeArrowheads="1"/>
          </p:cNvSpPr>
          <p:nvPr/>
        </p:nvSpPr>
        <p:spPr bwMode="auto">
          <a:xfrm>
            <a:off x="3210033" y="2293799"/>
            <a:ext cx="545779"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50%</a:t>
            </a:r>
            <a:endParaRPr lang="zh-CN" altLang="en-US" dirty="0">
              <a:solidFill>
                <a:srgbClr val="262626"/>
              </a:solidFill>
              <a:latin typeface="Impact" pitchFamily="34" charset="0"/>
              <a:ea typeface="微软雅黑" pitchFamily="34" charset="-122"/>
            </a:endParaRPr>
          </a:p>
        </p:txBody>
      </p:sp>
      <p:sp>
        <p:nvSpPr>
          <p:cNvPr id="69" name="Freeform 19"/>
          <p:cNvSpPr>
            <a:spLocks noEditPoints="1"/>
          </p:cNvSpPr>
          <p:nvPr/>
        </p:nvSpPr>
        <p:spPr bwMode="auto">
          <a:xfrm>
            <a:off x="4855161" y="1932692"/>
            <a:ext cx="1021539" cy="102361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0" name="Freeform 20"/>
          <p:cNvSpPr>
            <a:spLocks/>
          </p:cNvSpPr>
          <p:nvPr/>
        </p:nvSpPr>
        <p:spPr bwMode="auto">
          <a:xfrm>
            <a:off x="4611769" y="1691007"/>
            <a:ext cx="1506547" cy="1506982"/>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C00000"/>
          </a:solidFill>
          <a:ln>
            <a:noFill/>
          </a:ln>
          <a:extLst/>
        </p:spPr>
        <p:txBody>
          <a:bodyPr lIns="68543" tIns="34272" rIns="68543" bIns="34272"/>
          <a:lstStyle/>
          <a:p>
            <a:endParaRPr lang="zh-CN" altLang="en-US"/>
          </a:p>
        </p:txBody>
      </p:sp>
      <p:sp>
        <p:nvSpPr>
          <p:cNvPr id="71" name="TextBox 60"/>
          <p:cNvSpPr txBox="1">
            <a:spLocks noChangeArrowheads="1"/>
          </p:cNvSpPr>
          <p:nvPr/>
        </p:nvSpPr>
        <p:spPr bwMode="auto">
          <a:xfrm>
            <a:off x="5109683" y="2293799"/>
            <a:ext cx="512133"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75%</a:t>
            </a:r>
            <a:endParaRPr lang="zh-CN" altLang="en-US" dirty="0">
              <a:solidFill>
                <a:srgbClr val="262626"/>
              </a:solidFill>
              <a:latin typeface="Impact" pitchFamily="34" charset="0"/>
              <a:ea typeface="微软雅黑" pitchFamily="34" charset="-122"/>
            </a:endParaRPr>
          </a:p>
        </p:txBody>
      </p:sp>
      <p:sp>
        <p:nvSpPr>
          <p:cNvPr id="72" name="Freeform 24"/>
          <p:cNvSpPr>
            <a:spLocks noEditPoints="1"/>
          </p:cNvSpPr>
          <p:nvPr/>
        </p:nvSpPr>
        <p:spPr bwMode="auto">
          <a:xfrm>
            <a:off x="6977566" y="1932692"/>
            <a:ext cx="1021538" cy="102361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1">
              <a:lumMod val="75000"/>
            </a:schemeClr>
          </a:solidFill>
          <a:ln>
            <a:noFill/>
          </a:ln>
          <a:extLst/>
        </p:spPr>
        <p:txBody>
          <a:bodyPr lIns="68543" tIns="34272" rIns="68543" bIns="34272"/>
          <a:lstStyle/>
          <a:p>
            <a:endParaRPr lang="zh-CN" altLang="en-US"/>
          </a:p>
        </p:txBody>
      </p:sp>
      <p:sp>
        <p:nvSpPr>
          <p:cNvPr id="73" name="Freeform 25"/>
          <p:cNvSpPr>
            <a:spLocks noEditPoints="1"/>
          </p:cNvSpPr>
          <p:nvPr/>
        </p:nvSpPr>
        <p:spPr bwMode="auto">
          <a:xfrm>
            <a:off x="6735950" y="1691007"/>
            <a:ext cx="1506546" cy="1506982"/>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C00000"/>
          </a:solidFill>
          <a:ln>
            <a:noFill/>
          </a:ln>
          <a:extLst/>
        </p:spPr>
        <p:txBody>
          <a:bodyPr lIns="68543" tIns="34272" rIns="68543" bIns="34272"/>
          <a:lstStyle/>
          <a:p>
            <a:endParaRPr lang="zh-CN" altLang="en-US"/>
          </a:p>
        </p:txBody>
      </p:sp>
      <p:sp>
        <p:nvSpPr>
          <p:cNvPr id="74" name="TextBox 61"/>
          <p:cNvSpPr txBox="1">
            <a:spLocks noChangeArrowheads="1"/>
          </p:cNvSpPr>
          <p:nvPr/>
        </p:nvSpPr>
        <p:spPr bwMode="auto">
          <a:xfrm>
            <a:off x="7172475" y="2293799"/>
            <a:ext cx="633497" cy="346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dirty="0">
                <a:solidFill>
                  <a:srgbClr val="262626"/>
                </a:solidFill>
                <a:latin typeface="Impact" pitchFamily="34" charset="0"/>
                <a:ea typeface="微软雅黑" pitchFamily="34" charset="-122"/>
              </a:rPr>
              <a:t>100%</a:t>
            </a:r>
            <a:endParaRPr lang="zh-CN" altLang="en-US" dirty="0">
              <a:solidFill>
                <a:srgbClr val="262626"/>
              </a:solidFill>
              <a:latin typeface="Impact" pitchFamily="34" charset="0"/>
              <a:ea typeface="微软雅黑" pitchFamily="34" charset="-122"/>
            </a:endParaRPr>
          </a:p>
        </p:txBody>
      </p:sp>
      <p:sp>
        <p:nvSpPr>
          <p:cNvPr id="75" name="TextBox 74"/>
          <p:cNvSpPr txBox="1"/>
          <p:nvPr/>
        </p:nvSpPr>
        <p:spPr>
          <a:xfrm>
            <a:off x="886480"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一季度目标</a:t>
            </a:r>
          </a:p>
        </p:txBody>
      </p:sp>
      <p:sp>
        <p:nvSpPr>
          <p:cNvPr id="76" name="TextBox 75"/>
          <p:cNvSpPr txBox="1"/>
          <p:nvPr/>
        </p:nvSpPr>
        <p:spPr>
          <a:xfrm>
            <a:off x="2836863"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二季度目标</a:t>
            </a:r>
          </a:p>
        </p:txBody>
      </p:sp>
      <p:sp>
        <p:nvSpPr>
          <p:cNvPr id="77" name="TextBox 76"/>
          <p:cNvSpPr txBox="1"/>
          <p:nvPr/>
        </p:nvSpPr>
        <p:spPr>
          <a:xfrm>
            <a:off x="4719047"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三季度目标</a:t>
            </a:r>
          </a:p>
        </p:txBody>
      </p:sp>
      <p:sp>
        <p:nvSpPr>
          <p:cNvPr id="78" name="TextBox 77"/>
          <p:cNvSpPr txBox="1"/>
          <p:nvPr/>
        </p:nvSpPr>
        <p:spPr>
          <a:xfrm>
            <a:off x="6843229" y="3288604"/>
            <a:ext cx="1291989" cy="346169"/>
          </a:xfrm>
          <a:prstGeom prst="rect">
            <a:avLst/>
          </a:prstGeom>
          <a:noFill/>
        </p:spPr>
        <p:txBody>
          <a:bodyPr wrap="none" lIns="68543" tIns="34272" rIns="68543" bIns="34272"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四季度目标</a:t>
            </a:r>
          </a:p>
        </p:txBody>
      </p:sp>
    </p:spTree>
    <p:extLst>
      <p:ext uri="{BB962C8B-B14F-4D97-AF65-F5344CB8AC3E}">
        <p14:creationId xmlns:p14="http://schemas.microsoft.com/office/powerpoint/2010/main" xmlns="" val="85483283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5"/>
                                        </p:tgtEl>
                                        <p:attrNameLst>
                                          <p:attrName>style.visibility</p:attrName>
                                        </p:attrNameLst>
                                      </p:cBhvr>
                                      <p:to>
                                        <p:strVal val="visible"/>
                                      </p:to>
                                    </p:set>
                                    <p:anim calcmode="lin" valueType="num">
                                      <p:cBhvr>
                                        <p:cTn id="26" dur="10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5"/>
                                        </p:tgtEl>
                                        <p:attrNameLst>
                                          <p:attrName>ppt_y</p:attrName>
                                        </p:attrNameLst>
                                      </p:cBhvr>
                                      <p:tavLst>
                                        <p:tav tm="0">
                                          <p:val>
                                            <p:strVal val="#ppt_y"/>
                                          </p:val>
                                        </p:tav>
                                        <p:tav tm="100000">
                                          <p:val>
                                            <p:strVal val="#ppt_y"/>
                                          </p:val>
                                        </p:tav>
                                      </p:tavLst>
                                    </p:anim>
                                    <p:anim calcmode="lin" valueType="num">
                                      <p:cBhvr>
                                        <p:cTn id="28" dur="10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5"/>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76"/>
                                        </p:tgtEl>
                                        <p:attrNameLst>
                                          <p:attrName>style.visibility</p:attrName>
                                        </p:attrNameLst>
                                      </p:cBhvr>
                                      <p:to>
                                        <p:strVal val="visible"/>
                                      </p:to>
                                    </p:set>
                                    <p:anim calcmode="lin" valueType="num">
                                      <p:cBhvr>
                                        <p:cTn id="33" dur="10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76"/>
                                        </p:tgtEl>
                                        <p:attrNameLst>
                                          <p:attrName>ppt_y</p:attrName>
                                        </p:attrNameLst>
                                      </p:cBhvr>
                                      <p:tavLst>
                                        <p:tav tm="0">
                                          <p:val>
                                            <p:strVal val="#ppt_y"/>
                                          </p:val>
                                        </p:tav>
                                        <p:tav tm="100000">
                                          <p:val>
                                            <p:strVal val="#ppt_y"/>
                                          </p:val>
                                        </p:tav>
                                      </p:tavLst>
                                    </p:anim>
                                    <p:anim calcmode="lin" valueType="num">
                                      <p:cBhvr>
                                        <p:cTn id="35" dur="10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76"/>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77"/>
                                        </p:tgtEl>
                                        <p:attrNameLst>
                                          <p:attrName>style.visibility</p:attrName>
                                        </p:attrNameLst>
                                      </p:cBhvr>
                                      <p:to>
                                        <p:strVal val="visible"/>
                                      </p:to>
                                    </p:set>
                                    <p:anim calcmode="lin" valueType="num">
                                      <p:cBhvr>
                                        <p:cTn id="40" dur="10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77"/>
                                        </p:tgtEl>
                                        <p:attrNameLst>
                                          <p:attrName>ppt_y</p:attrName>
                                        </p:attrNameLst>
                                      </p:cBhvr>
                                      <p:tavLst>
                                        <p:tav tm="0">
                                          <p:val>
                                            <p:strVal val="#ppt_y"/>
                                          </p:val>
                                        </p:tav>
                                        <p:tav tm="100000">
                                          <p:val>
                                            <p:strVal val="#ppt_y"/>
                                          </p:val>
                                        </p:tav>
                                      </p:tavLst>
                                    </p:anim>
                                    <p:anim calcmode="lin" valueType="num">
                                      <p:cBhvr>
                                        <p:cTn id="42" dur="10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77"/>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78"/>
                                        </p:tgtEl>
                                        <p:attrNameLst>
                                          <p:attrName>ppt_y</p:attrName>
                                        </p:attrNameLst>
                                      </p:cBhvr>
                                      <p:tavLst>
                                        <p:tav tm="0">
                                          <p:val>
                                            <p:strVal val="#ppt_y"/>
                                          </p:val>
                                        </p:tav>
                                        <p:tav tm="100000">
                                          <p:val>
                                            <p:strVal val="#ppt_y"/>
                                          </p:val>
                                        </p:tav>
                                      </p:tavLst>
                                    </p:anim>
                                    <p:anim calcmode="lin" valueType="num">
                                      <p:cBhvr>
                                        <p:cTn id="49"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80">
                                          <p:stCondLst>
                                            <p:cond delay="0"/>
                                          </p:stCondLst>
                                        </p:cTn>
                                        <p:tgtEl>
                                          <p:spTgt spid="64"/>
                                        </p:tgtEl>
                                      </p:cBhvr>
                                    </p:animEffect>
                                    <p:anim calcmode="lin" valueType="num">
                                      <p:cBhvr>
                                        <p:cTn id="64"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69" dur="26">
                                          <p:stCondLst>
                                            <p:cond delay="650"/>
                                          </p:stCondLst>
                                        </p:cTn>
                                        <p:tgtEl>
                                          <p:spTgt spid="64"/>
                                        </p:tgtEl>
                                      </p:cBhvr>
                                      <p:to x="100000" y="60000"/>
                                    </p:animScale>
                                    <p:animScale>
                                      <p:cBhvr>
                                        <p:cTn id="70" dur="166" decel="50000">
                                          <p:stCondLst>
                                            <p:cond delay="676"/>
                                          </p:stCondLst>
                                        </p:cTn>
                                        <p:tgtEl>
                                          <p:spTgt spid="64"/>
                                        </p:tgtEl>
                                      </p:cBhvr>
                                      <p:to x="100000" y="100000"/>
                                    </p:animScale>
                                    <p:animScale>
                                      <p:cBhvr>
                                        <p:cTn id="71" dur="26">
                                          <p:stCondLst>
                                            <p:cond delay="1312"/>
                                          </p:stCondLst>
                                        </p:cTn>
                                        <p:tgtEl>
                                          <p:spTgt spid="64"/>
                                        </p:tgtEl>
                                      </p:cBhvr>
                                      <p:to x="100000" y="80000"/>
                                    </p:animScale>
                                    <p:animScale>
                                      <p:cBhvr>
                                        <p:cTn id="72" dur="166" decel="50000">
                                          <p:stCondLst>
                                            <p:cond delay="1338"/>
                                          </p:stCondLst>
                                        </p:cTn>
                                        <p:tgtEl>
                                          <p:spTgt spid="64"/>
                                        </p:tgtEl>
                                      </p:cBhvr>
                                      <p:to x="100000" y="100000"/>
                                    </p:animScale>
                                    <p:animScale>
                                      <p:cBhvr>
                                        <p:cTn id="73" dur="26">
                                          <p:stCondLst>
                                            <p:cond delay="1642"/>
                                          </p:stCondLst>
                                        </p:cTn>
                                        <p:tgtEl>
                                          <p:spTgt spid="64"/>
                                        </p:tgtEl>
                                      </p:cBhvr>
                                      <p:to x="100000" y="90000"/>
                                    </p:animScale>
                                    <p:animScale>
                                      <p:cBhvr>
                                        <p:cTn id="74" dur="166" decel="50000">
                                          <p:stCondLst>
                                            <p:cond delay="1668"/>
                                          </p:stCondLst>
                                        </p:cTn>
                                        <p:tgtEl>
                                          <p:spTgt spid="64"/>
                                        </p:tgtEl>
                                      </p:cBhvr>
                                      <p:to x="100000" y="100000"/>
                                    </p:animScale>
                                    <p:animScale>
                                      <p:cBhvr>
                                        <p:cTn id="75" dur="26">
                                          <p:stCondLst>
                                            <p:cond delay="1808"/>
                                          </p:stCondLst>
                                        </p:cTn>
                                        <p:tgtEl>
                                          <p:spTgt spid="64"/>
                                        </p:tgtEl>
                                      </p:cBhvr>
                                      <p:to x="100000" y="95000"/>
                                    </p:animScale>
                                    <p:animScale>
                                      <p:cBhvr>
                                        <p:cTn id="76" dur="166" decel="50000">
                                          <p:stCondLst>
                                            <p:cond delay="1834"/>
                                          </p:stCondLst>
                                        </p:cTn>
                                        <p:tgtEl>
                                          <p:spTgt spid="6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down)">
                                      <p:cBhvr>
                                        <p:cTn id="95" dur="580">
                                          <p:stCondLst>
                                            <p:cond delay="0"/>
                                          </p:stCondLst>
                                        </p:cTn>
                                        <p:tgtEl>
                                          <p:spTgt spid="67"/>
                                        </p:tgtEl>
                                      </p:cBhvr>
                                    </p:animEffect>
                                    <p:anim calcmode="lin" valueType="num">
                                      <p:cBhvr>
                                        <p:cTn id="9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01" dur="26">
                                          <p:stCondLst>
                                            <p:cond delay="650"/>
                                          </p:stCondLst>
                                        </p:cTn>
                                        <p:tgtEl>
                                          <p:spTgt spid="67"/>
                                        </p:tgtEl>
                                      </p:cBhvr>
                                      <p:to x="100000" y="60000"/>
                                    </p:animScale>
                                    <p:animScale>
                                      <p:cBhvr>
                                        <p:cTn id="102" dur="166" decel="50000">
                                          <p:stCondLst>
                                            <p:cond delay="676"/>
                                          </p:stCondLst>
                                        </p:cTn>
                                        <p:tgtEl>
                                          <p:spTgt spid="67"/>
                                        </p:tgtEl>
                                      </p:cBhvr>
                                      <p:to x="100000" y="100000"/>
                                    </p:animScale>
                                    <p:animScale>
                                      <p:cBhvr>
                                        <p:cTn id="103" dur="26">
                                          <p:stCondLst>
                                            <p:cond delay="1312"/>
                                          </p:stCondLst>
                                        </p:cTn>
                                        <p:tgtEl>
                                          <p:spTgt spid="67"/>
                                        </p:tgtEl>
                                      </p:cBhvr>
                                      <p:to x="100000" y="80000"/>
                                    </p:animScale>
                                    <p:animScale>
                                      <p:cBhvr>
                                        <p:cTn id="104" dur="166" decel="50000">
                                          <p:stCondLst>
                                            <p:cond delay="1338"/>
                                          </p:stCondLst>
                                        </p:cTn>
                                        <p:tgtEl>
                                          <p:spTgt spid="67"/>
                                        </p:tgtEl>
                                      </p:cBhvr>
                                      <p:to x="100000" y="100000"/>
                                    </p:animScale>
                                    <p:animScale>
                                      <p:cBhvr>
                                        <p:cTn id="105" dur="26">
                                          <p:stCondLst>
                                            <p:cond delay="1642"/>
                                          </p:stCondLst>
                                        </p:cTn>
                                        <p:tgtEl>
                                          <p:spTgt spid="67"/>
                                        </p:tgtEl>
                                      </p:cBhvr>
                                      <p:to x="100000" y="90000"/>
                                    </p:animScale>
                                    <p:animScale>
                                      <p:cBhvr>
                                        <p:cTn id="106" dur="166" decel="50000">
                                          <p:stCondLst>
                                            <p:cond delay="1668"/>
                                          </p:stCondLst>
                                        </p:cTn>
                                        <p:tgtEl>
                                          <p:spTgt spid="67"/>
                                        </p:tgtEl>
                                      </p:cBhvr>
                                      <p:to x="100000" y="100000"/>
                                    </p:animScale>
                                    <p:animScale>
                                      <p:cBhvr>
                                        <p:cTn id="107" dur="26">
                                          <p:stCondLst>
                                            <p:cond delay="1808"/>
                                          </p:stCondLst>
                                        </p:cTn>
                                        <p:tgtEl>
                                          <p:spTgt spid="67"/>
                                        </p:tgtEl>
                                      </p:cBhvr>
                                      <p:to x="100000" y="95000"/>
                                    </p:animScale>
                                    <p:animScale>
                                      <p:cBhvr>
                                        <p:cTn id="108" dur="166" decel="50000">
                                          <p:stCondLst>
                                            <p:cond delay="1834"/>
                                          </p:stCondLst>
                                        </p:cTn>
                                        <p:tgtEl>
                                          <p:spTgt spid="6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500" fill="hold"/>
                                        <p:tgtEl>
                                          <p:spTgt spid="68"/>
                                        </p:tgtEl>
                                        <p:attrNameLst>
                                          <p:attrName>ppt_w</p:attrName>
                                        </p:attrNameLst>
                                      </p:cBhvr>
                                      <p:tavLst>
                                        <p:tav tm="0">
                                          <p:val>
                                            <p:fltVal val="0"/>
                                          </p:val>
                                        </p:tav>
                                        <p:tav tm="100000">
                                          <p:val>
                                            <p:strVal val="#ppt_w"/>
                                          </p:val>
                                        </p:tav>
                                      </p:tavLst>
                                    </p:anim>
                                    <p:anim calcmode="lin" valueType="num">
                                      <p:cBhvr>
                                        <p:cTn id="114" dur="500" fill="hold"/>
                                        <p:tgtEl>
                                          <p:spTgt spid="68"/>
                                        </p:tgtEl>
                                        <p:attrNameLst>
                                          <p:attrName>ppt_h</p:attrName>
                                        </p:attrNameLst>
                                      </p:cBhvr>
                                      <p:tavLst>
                                        <p:tav tm="0">
                                          <p:val>
                                            <p:fltVal val="0"/>
                                          </p:val>
                                        </p:tav>
                                        <p:tav tm="100000">
                                          <p:val>
                                            <p:strVal val="#ppt_h"/>
                                          </p:val>
                                        </p:tav>
                                      </p:tavLst>
                                    </p:anim>
                                    <p:animEffect transition="in" filter="fade">
                                      <p:cBhvr>
                                        <p:cTn id="115" dur="500"/>
                                        <p:tgtEl>
                                          <p:spTgt spid="6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down)">
                                      <p:cBhvr>
                                        <p:cTn id="127" dur="580">
                                          <p:stCondLst>
                                            <p:cond delay="0"/>
                                          </p:stCondLst>
                                        </p:cTn>
                                        <p:tgtEl>
                                          <p:spTgt spid="70"/>
                                        </p:tgtEl>
                                      </p:cBhvr>
                                    </p:animEffect>
                                    <p:anim calcmode="lin" valueType="num">
                                      <p:cBhvr>
                                        <p:cTn id="12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33" dur="26">
                                          <p:stCondLst>
                                            <p:cond delay="650"/>
                                          </p:stCondLst>
                                        </p:cTn>
                                        <p:tgtEl>
                                          <p:spTgt spid="70"/>
                                        </p:tgtEl>
                                      </p:cBhvr>
                                      <p:to x="100000" y="60000"/>
                                    </p:animScale>
                                    <p:animScale>
                                      <p:cBhvr>
                                        <p:cTn id="134" dur="166" decel="50000">
                                          <p:stCondLst>
                                            <p:cond delay="676"/>
                                          </p:stCondLst>
                                        </p:cTn>
                                        <p:tgtEl>
                                          <p:spTgt spid="70"/>
                                        </p:tgtEl>
                                      </p:cBhvr>
                                      <p:to x="100000" y="100000"/>
                                    </p:animScale>
                                    <p:animScale>
                                      <p:cBhvr>
                                        <p:cTn id="135" dur="26">
                                          <p:stCondLst>
                                            <p:cond delay="1312"/>
                                          </p:stCondLst>
                                        </p:cTn>
                                        <p:tgtEl>
                                          <p:spTgt spid="70"/>
                                        </p:tgtEl>
                                      </p:cBhvr>
                                      <p:to x="100000" y="80000"/>
                                    </p:animScale>
                                    <p:animScale>
                                      <p:cBhvr>
                                        <p:cTn id="136" dur="166" decel="50000">
                                          <p:stCondLst>
                                            <p:cond delay="1338"/>
                                          </p:stCondLst>
                                        </p:cTn>
                                        <p:tgtEl>
                                          <p:spTgt spid="70"/>
                                        </p:tgtEl>
                                      </p:cBhvr>
                                      <p:to x="100000" y="100000"/>
                                    </p:animScale>
                                    <p:animScale>
                                      <p:cBhvr>
                                        <p:cTn id="137" dur="26">
                                          <p:stCondLst>
                                            <p:cond delay="1642"/>
                                          </p:stCondLst>
                                        </p:cTn>
                                        <p:tgtEl>
                                          <p:spTgt spid="70"/>
                                        </p:tgtEl>
                                      </p:cBhvr>
                                      <p:to x="100000" y="90000"/>
                                    </p:animScale>
                                    <p:animScale>
                                      <p:cBhvr>
                                        <p:cTn id="138" dur="166" decel="50000">
                                          <p:stCondLst>
                                            <p:cond delay="1668"/>
                                          </p:stCondLst>
                                        </p:cTn>
                                        <p:tgtEl>
                                          <p:spTgt spid="70"/>
                                        </p:tgtEl>
                                      </p:cBhvr>
                                      <p:to x="100000" y="100000"/>
                                    </p:animScale>
                                    <p:animScale>
                                      <p:cBhvr>
                                        <p:cTn id="139" dur="26">
                                          <p:stCondLst>
                                            <p:cond delay="1808"/>
                                          </p:stCondLst>
                                        </p:cTn>
                                        <p:tgtEl>
                                          <p:spTgt spid="70"/>
                                        </p:tgtEl>
                                      </p:cBhvr>
                                      <p:to x="100000" y="95000"/>
                                    </p:animScale>
                                    <p:animScale>
                                      <p:cBhvr>
                                        <p:cTn id="140" dur="166" decel="50000">
                                          <p:stCondLst>
                                            <p:cond delay="1834"/>
                                          </p:stCondLst>
                                        </p:cTn>
                                        <p:tgtEl>
                                          <p:spTgt spid="7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animEffect transition="in" filter="fade">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down)">
                                      <p:cBhvr>
                                        <p:cTn id="159" dur="580">
                                          <p:stCondLst>
                                            <p:cond delay="0"/>
                                          </p:stCondLst>
                                        </p:cTn>
                                        <p:tgtEl>
                                          <p:spTgt spid="73"/>
                                        </p:tgtEl>
                                      </p:cBhvr>
                                    </p:animEffect>
                                    <p:anim calcmode="lin" valueType="num">
                                      <p:cBhvr>
                                        <p:cTn id="16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65" dur="26">
                                          <p:stCondLst>
                                            <p:cond delay="650"/>
                                          </p:stCondLst>
                                        </p:cTn>
                                        <p:tgtEl>
                                          <p:spTgt spid="73"/>
                                        </p:tgtEl>
                                      </p:cBhvr>
                                      <p:to x="100000" y="60000"/>
                                    </p:animScale>
                                    <p:animScale>
                                      <p:cBhvr>
                                        <p:cTn id="166" dur="166" decel="50000">
                                          <p:stCondLst>
                                            <p:cond delay="676"/>
                                          </p:stCondLst>
                                        </p:cTn>
                                        <p:tgtEl>
                                          <p:spTgt spid="73"/>
                                        </p:tgtEl>
                                      </p:cBhvr>
                                      <p:to x="100000" y="100000"/>
                                    </p:animScale>
                                    <p:animScale>
                                      <p:cBhvr>
                                        <p:cTn id="167" dur="26">
                                          <p:stCondLst>
                                            <p:cond delay="1312"/>
                                          </p:stCondLst>
                                        </p:cTn>
                                        <p:tgtEl>
                                          <p:spTgt spid="73"/>
                                        </p:tgtEl>
                                      </p:cBhvr>
                                      <p:to x="100000" y="80000"/>
                                    </p:animScale>
                                    <p:animScale>
                                      <p:cBhvr>
                                        <p:cTn id="168" dur="166" decel="50000">
                                          <p:stCondLst>
                                            <p:cond delay="1338"/>
                                          </p:stCondLst>
                                        </p:cTn>
                                        <p:tgtEl>
                                          <p:spTgt spid="73"/>
                                        </p:tgtEl>
                                      </p:cBhvr>
                                      <p:to x="100000" y="100000"/>
                                    </p:animScale>
                                    <p:animScale>
                                      <p:cBhvr>
                                        <p:cTn id="169" dur="26">
                                          <p:stCondLst>
                                            <p:cond delay="1642"/>
                                          </p:stCondLst>
                                        </p:cTn>
                                        <p:tgtEl>
                                          <p:spTgt spid="73"/>
                                        </p:tgtEl>
                                      </p:cBhvr>
                                      <p:to x="100000" y="90000"/>
                                    </p:animScale>
                                    <p:animScale>
                                      <p:cBhvr>
                                        <p:cTn id="170" dur="166" decel="50000">
                                          <p:stCondLst>
                                            <p:cond delay="1668"/>
                                          </p:stCondLst>
                                        </p:cTn>
                                        <p:tgtEl>
                                          <p:spTgt spid="73"/>
                                        </p:tgtEl>
                                      </p:cBhvr>
                                      <p:to x="100000" y="100000"/>
                                    </p:animScale>
                                    <p:animScale>
                                      <p:cBhvr>
                                        <p:cTn id="171" dur="26">
                                          <p:stCondLst>
                                            <p:cond delay="1808"/>
                                          </p:stCondLst>
                                        </p:cTn>
                                        <p:tgtEl>
                                          <p:spTgt spid="73"/>
                                        </p:tgtEl>
                                      </p:cBhvr>
                                      <p:to x="100000" y="95000"/>
                                    </p:animScale>
                                    <p:animScale>
                                      <p:cBhvr>
                                        <p:cTn id="172" dur="166" decel="50000">
                                          <p:stCondLst>
                                            <p:cond delay="1834"/>
                                          </p:stCondLst>
                                        </p:cTn>
                                        <p:tgtEl>
                                          <p:spTgt spid="7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p:bldP spid="66" grpId="0" animBg="1"/>
      <p:bldP spid="67" grpId="0" animBg="1"/>
      <p:bldP spid="68" grpId="0"/>
      <p:bldP spid="69" grpId="0" animBg="1"/>
      <p:bldP spid="70" grpId="0" animBg="1"/>
      <p:bldP spid="71" grpId="0"/>
      <p:bldP spid="72" grpId="0" animBg="1"/>
      <p:bldP spid="73" grpId="0" animBg="1"/>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61" name="组合 60"/>
          <p:cNvGrpSpPr>
            <a:grpSpLocks/>
          </p:cNvGrpSpPr>
          <p:nvPr/>
        </p:nvGrpSpPr>
        <p:grpSpPr bwMode="auto">
          <a:xfrm>
            <a:off x="569913" y="1561889"/>
            <a:ext cx="1081087" cy="2486025"/>
            <a:chOff x="760413" y="1916113"/>
            <a:chExt cx="1439862" cy="3313112"/>
          </a:xfrm>
        </p:grpSpPr>
        <p:sp>
          <p:nvSpPr>
            <p:cNvPr id="62" name="矩形 61"/>
            <p:cNvSpPr/>
            <p:nvPr/>
          </p:nvSpPr>
          <p:spPr>
            <a:xfrm>
              <a:off x="760413" y="1916113"/>
              <a:ext cx="1439862" cy="331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3" name="文本框 2"/>
            <p:cNvSpPr txBox="1">
              <a:spLocks noChangeArrowheads="1"/>
            </p:cNvSpPr>
            <p:nvPr/>
          </p:nvSpPr>
          <p:spPr bwMode="auto">
            <a:xfrm>
              <a:off x="788988" y="1916113"/>
              <a:ext cx="14112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75%</a:t>
              </a:r>
              <a:endParaRPr lang="zh-CN" altLang="en-US" sz="3000">
                <a:solidFill>
                  <a:srgbClr val="FFFFFF"/>
                </a:solidFill>
                <a:latin typeface="Impact" pitchFamily="34" charset="0"/>
                <a:ea typeface="微软雅黑"/>
              </a:endParaRPr>
            </a:p>
          </p:txBody>
        </p:sp>
      </p:grpSp>
      <p:grpSp>
        <p:nvGrpSpPr>
          <p:cNvPr id="64" name="组合 63"/>
          <p:cNvGrpSpPr>
            <a:grpSpLocks/>
          </p:cNvGrpSpPr>
          <p:nvPr/>
        </p:nvGrpSpPr>
        <p:grpSpPr bwMode="auto">
          <a:xfrm>
            <a:off x="1795463" y="2565189"/>
            <a:ext cx="1081087" cy="1482725"/>
            <a:chOff x="2393950" y="3252788"/>
            <a:chExt cx="1441450" cy="1976437"/>
          </a:xfrm>
        </p:grpSpPr>
        <p:sp>
          <p:nvSpPr>
            <p:cNvPr id="65" name="矩形 64"/>
            <p:cNvSpPr/>
            <p:nvPr/>
          </p:nvSpPr>
          <p:spPr>
            <a:xfrm>
              <a:off x="2393950" y="3252788"/>
              <a:ext cx="1441450" cy="197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66" name="文本框 20"/>
            <p:cNvSpPr txBox="1">
              <a:spLocks noChangeArrowheads="1"/>
            </p:cNvSpPr>
            <p:nvPr/>
          </p:nvSpPr>
          <p:spPr bwMode="auto">
            <a:xfrm>
              <a:off x="2393950" y="3252788"/>
              <a:ext cx="14414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45%</a:t>
              </a:r>
              <a:endParaRPr lang="zh-CN" altLang="en-US" sz="3000">
                <a:solidFill>
                  <a:srgbClr val="FFFFFF"/>
                </a:solidFill>
                <a:latin typeface="Impact" pitchFamily="34" charset="0"/>
                <a:ea typeface="微软雅黑"/>
              </a:endParaRPr>
            </a:p>
          </p:txBody>
        </p:sp>
      </p:grpSp>
      <p:grpSp>
        <p:nvGrpSpPr>
          <p:cNvPr id="67" name="组合 66"/>
          <p:cNvGrpSpPr>
            <a:grpSpLocks/>
          </p:cNvGrpSpPr>
          <p:nvPr/>
        </p:nvGrpSpPr>
        <p:grpSpPr bwMode="auto">
          <a:xfrm>
            <a:off x="3022600" y="3311314"/>
            <a:ext cx="1079500" cy="736600"/>
            <a:chOff x="4029075" y="4248150"/>
            <a:chExt cx="1439863" cy="981075"/>
          </a:xfrm>
        </p:grpSpPr>
        <p:sp>
          <p:nvSpPr>
            <p:cNvPr id="70" name="矩形 69"/>
            <p:cNvSpPr/>
            <p:nvPr/>
          </p:nvSpPr>
          <p:spPr>
            <a:xfrm>
              <a:off x="4029075" y="4260836"/>
              <a:ext cx="1439863" cy="96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1" name="文本框 21"/>
            <p:cNvSpPr txBox="1">
              <a:spLocks noChangeArrowheads="1"/>
            </p:cNvSpPr>
            <p:nvPr/>
          </p:nvSpPr>
          <p:spPr bwMode="auto">
            <a:xfrm>
              <a:off x="4029075" y="4248150"/>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25%</a:t>
              </a:r>
              <a:endParaRPr lang="zh-CN" altLang="en-US" sz="3000">
                <a:solidFill>
                  <a:srgbClr val="FFFFFF"/>
                </a:solidFill>
                <a:latin typeface="Impact" pitchFamily="34" charset="0"/>
                <a:ea typeface="微软雅黑"/>
              </a:endParaRPr>
            </a:p>
          </p:txBody>
        </p:sp>
      </p:grpSp>
      <p:grpSp>
        <p:nvGrpSpPr>
          <p:cNvPr id="72" name="组合 71"/>
          <p:cNvGrpSpPr>
            <a:grpSpLocks/>
          </p:cNvGrpSpPr>
          <p:nvPr/>
        </p:nvGrpSpPr>
        <p:grpSpPr bwMode="auto">
          <a:xfrm>
            <a:off x="4248150" y="2023851"/>
            <a:ext cx="1079500" cy="2024063"/>
            <a:chOff x="5664200" y="2532063"/>
            <a:chExt cx="1439863" cy="2697162"/>
          </a:xfrm>
        </p:grpSpPr>
        <p:sp>
          <p:nvSpPr>
            <p:cNvPr id="73" name="矩形 72"/>
            <p:cNvSpPr/>
            <p:nvPr/>
          </p:nvSpPr>
          <p:spPr>
            <a:xfrm>
              <a:off x="5664200" y="2532063"/>
              <a:ext cx="1439863" cy="2697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a:endParaRPr>
            </a:p>
          </p:txBody>
        </p:sp>
        <p:sp>
          <p:nvSpPr>
            <p:cNvPr id="74" name="文本框 22"/>
            <p:cNvSpPr txBox="1">
              <a:spLocks noChangeArrowheads="1"/>
            </p:cNvSpPr>
            <p:nvPr/>
          </p:nvSpPr>
          <p:spPr bwMode="auto">
            <a:xfrm>
              <a:off x="5664200" y="2544763"/>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000">
                  <a:solidFill>
                    <a:srgbClr val="FFFFFF"/>
                  </a:solidFill>
                  <a:latin typeface="Impact" pitchFamily="34" charset="0"/>
                  <a:ea typeface="微软雅黑"/>
                </a:rPr>
                <a:t>65%</a:t>
              </a:r>
              <a:endParaRPr lang="zh-CN" altLang="en-US" sz="3000">
                <a:solidFill>
                  <a:srgbClr val="FFFFFF"/>
                </a:solidFill>
                <a:latin typeface="Impact" pitchFamily="34" charset="0"/>
                <a:ea typeface="微软雅黑"/>
              </a:endParaRPr>
            </a:p>
          </p:txBody>
        </p:sp>
      </p:grpSp>
      <p:grpSp>
        <p:nvGrpSpPr>
          <p:cNvPr id="75" name="组合 74"/>
          <p:cNvGrpSpPr>
            <a:grpSpLocks/>
          </p:cNvGrpSpPr>
          <p:nvPr/>
        </p:nvGrpSpPr>
        <p:grpSpPr bwMode="auto">
          <a:xfrm>
            <a:off x="5495925" y="1134851"/>
            <a:ext cx="2792413" cy="2854448"/>
            <a:chOff x="7327900" y="1346200"/>
            <a:chExt cx="3722688" cy="3806780"/>
          </a:xfrm>
        </p:grpSpPr>
        <p:sp>
          <p:nvSpPr>
            <p:cNvPr id="76" name="矩形 39"/>
            <p:cNvSpPr>
              <a:spLocks noChangeArrowheads="1"/>
            </p:cNvSpPr>
            <p:nvPr/>
          </p:nvSpPr>
          <p:spPr bwMode="auto">
            <a:xfrm>
              <a:off x="7327900" y="1346200"/>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7" name="矩形 40"/>
            <p:cNvSpPr>
              <a:spLocks noChangeArrowheads="1"/>
            </p:cNvSpPr>
            <p:nvPr/>
          </p:nvSpPr>
          <p:spPr bwMode="auto">
            <a:xfrm>
              <a:off x="7327900" y="2819399"/>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sp>
          <p:nvSpPr>
            <p:cNvPr id="78" name="矩形 47"/>
            <p:cNvSpPr>
              <a:spLocks noChangeArrowheads="1"/>
            </p:cNvSpPr>
            <p:nvPr/>
          </p:nvSpPr>
          <p:spPr bwMode="auto">
            <a:xfrm>
              <a:off x="7327900" y="4291013"/>
              <a:ext cx="3722688" cy="861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29"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353384114"/>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0"/>
                                        </p:tgtEl>
                                      </p:cBhvr>
                                    </p:animEffect>
                                    <p:animScale>
                                      <p:cBhvr>
                                        <p:cTn id="21" dur="250" autoRev="1" fill="hold"/>
                                        <p:tgtEl>
                                          <p:spTgt spid="40"/>
                                        </p:tgtEl>
                                      </p:cBhvr>
                                      <p:by x="105000" y="105000"/>
                                    </p:animScale>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1+#ppt_w/2"/>
                                          </p:val>
                                        </p:tav>
                                        <p:tav tm="100000">
                                          <p:val>
                                            <p:strVal val="#ppt_x"/>
                                          </p:val>
                                        </p:tav>
                                      </p:tavLst>
                                    </p:anim>
                                    <p:anim calcmode="lin" valueType="num">
                                      <p:cBhvr additive="base">
                                        <p:cTn id="50"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 y="0"/>
            <a:ext cx="9143999" cy="5143500"/>
          </a:xfrm>
          <a:prstGeom prst="rect">
            <a:avLst/>
          </a:prstGeom>
        </p:spPr>
      </p:pic>
      <p:sp>
        <p:nvSpPr>
          <p:cNvPr id="6146" name="AutoShape 2"/>
          <p:cNvSpPr>
            <a:spLocks noChangeArrowheads="1"/>
          </p:cNvSpPr>
          <p:nvPr/>
        </p:nvSpPr>
        <p:spPr bwMode="auto">
          <a:xfrm rot="1800000">
            <a:off x="2182842" y="1756847"/>
            <a:ext cx="1390514" cy="1191680"/>
          </a:xfrm>
          <a:prstGeom prst="hexagon">
            <a:avLst>
              <a:gd name="adj" fmla="val 29171"/>
              <a:gd name="vf" fmla="val 115470"/>
            </a:avLst>
          </a:prstGeom>
          <a:solidFill>
            <a:srgbClr val="9D9DA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pic>
        <p:nvPicPr>
          <p:cNvPr id="614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991" y="3230183"/>
            <a:ext cx="1344429" cy="17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48" name="AutoShape 4"/>
          <p:cNvSpPr>
            <a:spLocks noChangeArrowheads="1"/>
          </p:cNvSpPr>
          <p:nvPr/>
        </p:nvSpPr>
        <p:spPr bwMode="auto">
          <a:xfrm rot="1800000">
            <a:off x="1508555" y="1967112"/>
            <a:ext cx="672871" cy="576747"/>
          </a:xfrm>
          <a:prstGeom prst="hexagon">
            <a:avLst>
              <a:gd name="adj" fmla="val 29167"/>
              <a:gd name="vf" fmla="val 115470"/>
            </a:avLst>
          </a:prstGeom>
          <a:solidFill>
            <a:schemeClr val="bg1">
              <a:lumMod val="60000"/>
              <a:lumOff val="40000"/>
            </a:schemeClr>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5125" name="Line 5"/>
          <p:cNvSpPr>
            <a:spLocks noChangeShapeType="1"/>
          </p:cNvSpPr>
          <p:nvPr/>
        </p:nvSpPr>
        <p:spPr bwMode="auto">
          <a:xfrm flipH="1">
            <a:off x="8335" y="-1191"/>
            <a:ext cx="1840706" cy="1804988"/>
          </a:xfrm>
          <a:prstGeom prst="line">
            <a:avLst/>
          </a:prstGeom>
          <a:noFill/>
          <a:ln w="28575">
            <a:solidFill>
              <a:srgbClr val="B2B2B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p>
        </p:txBody>
      </p:sp>
      <p:sp>
        <p:nvSpPr>
          <p:cNvPr id="6150" name="AutoShape 6"/>
          <p:cNvSpPr>
            <a:spLocks noChangeArrowheads="1"/>
          </p:cNvSpPr>
          <p:nvPr/>
        </p:nvSpPr>
        <p:spPr bwMode="auto">
          <a:xfrm rot="1800000">
            <a:off x="1718423" y="1774132"/>
            <a:ext cx="1668353" cy="1430017"/>
          </a:xfrm>
          <a:prstGeom prst="hexagon">
            <a:avLst>
              <a:gd name="adj" fmla="val 29167"/>
              <a:gd name="vf" fmla="val 115470"/>
            </a:avLst>
          </a:prstGeom>
          <a:solidFill>
            <a:srgbClr val="C00000"/>
          </a:solidFill>
          <a:ln>
            <a:noFill/>
          </a:ln>
          <a:effectLst/>
          <a:extLst/>
        </p:spPr>
        <p:txBody>
          <a:bodyPr lIns="68580" tIns="34290" rIns="68580" bIns="34290"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ea typeface="微软雅黑"/>
            </a:endParaRPr>
          </a:p>
        </p:txBody>
      </p:sp>
      <p:sp>
        <p:nvSpPr>
          <p:cNvPr id="6151" name="Text Box 7"/>
          <p:cNvSpPr txBox="1">
            <a:spLocks noChangeArrowheads="1"/>
          </p:cNvSpPr>
          <p:nvPr/>
        </p:nvSpPr>
        <p:spPr bwMode="auto">
          <a:xfrm>
            <a:off x="4089533" y="2120503"/>
            <a:ext cx="4592240" cy="56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b="1" dirty="0">
                <a:solidFill>
                  <a:srgbClr val="C00000"/>
                </a:solidFill>
                <a:ea typeface="微软雅黑"/>
              </a:rPr>
              <a:t>（一）年度工作概述</a:t>
            </a:r>
          </a:p>
        </p:txBody>
      </p:sp>
      <p:sp>
        <p:nvSpPr>
          <p:cNvPr id="6152" name="Text Box 8"/>
          <p:cNvSpPr txBox="1">
            <a:spLocks noChangeArrowheads="1"/>
          </p:cNvSpPr>
          <p:nvPr/>
        </p:nvSpPr>
        <p:spPr bwMode="auto">
          <a:xfrm>
            <a:off x="4095485" y="2601220"/>
            <a:ext cx="36776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2400" b="1" dirty="0">
                <a:solidFill>
                  <a:schemeClr val="bg1">
                    <a:lumMod val="50000"/>
                  </a:schemeClr>
                </a:solidFill>
                <a:ea typeface="微软雅黑"/>
              </a:rPr>
              <a:t>单击此处添加副标题</a:t>
            </a:r>
          </a:p>
        </p:txBody>
      </p:sp>
      <p:grpSp>
        <p:nvGrpSpPr>
          <p:cNvPr id="6153" name="Group 9"/>
          <p:cNvGrpSpPr>
            <a:grpSpLocks/>
          </p:cNvGrpSpPr>
          <p:nvPr/>
        </p:nvGrpSpPr>
        <p:grpSpPr bwMode="auto">
          <a:xfrm>
            <a:off x="2995179" y="2393990"/>
            <a:ext cx="672872" cy="575430"/>
            <a:chOff x="0" y="0"/>
            <a:chExt cx="1276" cy="1094"/>
          </a:xfrm>
        </p:grpSpPr>
        <p:sp>
          <p:nvSpPr>
            <p:cNvPr id="5131" name="AutoShape 10"/>
            <p:cNvSpPr>
              <a:spLocks noChangeArrowheads="1"/>
            </p:cNvSpPr>
            <p:nvPr/>
          </p:nvSpPr>
          <p:spPr bwMode="auto">
            <a:xfrm rot="1800000">
              <a:off x="0" y="0"/>
              <a:ext cx="1276" cy="1094"/>
            </a:xfrm>
            <a:prstGeom prst="hexagon">
              <a:avLst>
                <a:gd name="adj" fmla="val 29159"/>
                <a:gd name="vf" fmla="val 115470"/>
              </a:avLst>
            </a:prstGeom>
            <a:solidFill>
              <a:schemeClr val="bg1">
                <a:lumMod val="75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endParaRPr lang="zh-CN" altLang="en-US">
                <a:solidFill>
                  <a:schemeClr val="accent2"/>
                </a:solidFill>
                <a:ea typeface="微软雅黑"/>
              </a:endParaRPr>
            </a:p>
          </p:txBody>
        </p:sp>
        <p:sp>
          <p:nvSpPr>
            <p:cNvPr id="5132" name="Text Box 11"/>
            <p:cNvSpPr txBox="1">
              <a:spLocks noChangeArrowheads="1"/>
            </p:cNvSpPr>
            <p:nvPr/>
          </p:nvSpPr>
          <p:spPr bwMode="auto">
            <a:xfrm>
              <a:off x="74" y="65"/>
              <a:ext cx="1111" cy="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r>
                <a:rPr lang="en-US" altLang="zh-CN" sz="2800" b="1" dirty="0" smtClean="0">
                  <a:solidFill>
                    <a:schemeClr val="accent2"/>
                  </a:solidFill>
                  <a:ea typeface="微软雅黑"/>
                  <a:sym typeface="微软雅黑" panose="020B0503020204020204" pitchFamily="34" charset="-122"/>
                </a:rPr>
                <a:t>01</a:t>
              </a:r>
              <a:endParaRPr lang="en-US" altLang="zh-CN" sz="2800" b="1" dirty="0">
                <a:solidFill>
                  <a:schemeClr val="accent2"/>
                </a:solidFill>
                <a:ea typeface="微软雅黑"/>
                <a:sym typeface="微软雅黑" panose="020B0503020204020204" pitchFamily="34" charset="-122"/>
              </a:endParaRPr>
            </a:p>
          </p:txBody>
        </p:sp>
      </p:grpSp>
      <p:sp>
        <p:nvSpPr>
          <p:cNvPr id="6156" name="Freeform 13"/>
          <p:cNvSpPr>
            <a:spLocks noEditPoints="1"/>
          </p:cNvSpPr>
          <p:nvPr/>
        </p:nvSpPr>
        <p:spPr bwMode="auto">
          <a:xfrm>
            <a:off x="2364684" y="2299558"/>
            <a:ext cx="418734" cy="467455"/>
          </a:xfrm>
          <a:custGeom>
            <a:avLst/>
            <a:gdLst>
              <a:gd name="T0" fmla="*/ 0 w 86"/>
              <a:gd name="T1" fmla="*/ 240688 h 96"/>
              <a:gd name="T2" fmla="*/ 76311 w 86"/>
              <a:gd name="T3" fmla="*/ 363967 h 96"/>
              <a:gd name="T4" fmla="*/ 158492 w 86"/>
              <a:gd name="T5" fmla="*/ 299392 h 96"/>
              <a:gd name="T6" fmla="*/ 158492 w 86"/>
              <a:gd name="T7" fmla="*/ 299392 h 96"/>
              <a:gd name="T8" fmla="*/ 158492 w 86"/>
              <a:gd name="T9" fmla="*/ 299392 h 96"/>
              <a:gd name="T10" fmla="*/ 158492 w 86"/>
              <a:gd name="T11" fmla="*/ 299392 h 96"/>
              <a:gd name="T12" fmla="*/ 158492 w 86"/>
              <a:gd name="T13" fmla="*/ 299392 h 96"/>
              <a:gd name="T14" fmla="*/ 158492 w 86"/>
              <a:gd name="T15" fmla="*/ 299392 h 96"/>
              <a:gd name="T16" fmla="*/ 158492 w 86"/>
              <a:gd name="T17" fmla="*/ 299392 h 96"/>
              <a:gd name="T18" fmla="*/ 158492 w 86"/>
              <a:gd name="T19" fmla="*/ 299392 h 96"/>
              <a:gd name="T20" fmla="*/ 158492 w 86"/>
              <a:gd name="T21" fmla="*/ 299392 h 96"/>
              <a:gd name="T22" fmla="*/ 158492 w 86"/>
              <a:gd name="T23" fmla="*/ 293522 h 96"/>
              <a:gd name="T24" fmla="*/ 158492 w 86"/>
              <a:gd name="T25" fmla="*/ 293522 h 96"/>
              <a:gd name="T26" fmla="*/ 158492 w 86"/>
              <a:gd name="T27" fmla="*/ 293522 h 96"/>
              <a:gd name="T28" fmla="*/ 164362 w 86"/>
              <a:gd name="T29" fmla="*/ 293522 h 96"/>
              <a:gd name="T30" fmla="*/ 164362 w 86"/>
              <a:gd name="T31" fmla="*/ 293522 h 96"/>
              <a:gd name="T32" fmla="*/ 164362 w 86"/>
              <a:gd name="T33" fmla="*/ 293522 h 96"/>
              <a:gd name="T34" fmla="*/ 164362 w 86"/>
              <a:gd name="T35" fmla="*/ 293522 h 96"/>
              <a:gd name="T36" fmla="*/ 164362 w 86"/>
              <a:gd name="T37" fmla="*/ 293522 h 96"/>
              <a:gd name="T38" fmla="*/ 164362 w 86"/>
              <a:gd name="T39" fmla="*/ 293522 h 96"/>
              <a:gd name="T40" fmla="*/ 164362 w 86"/>
              <a:gd name="T41" fmla="*/ 293522 h 96"/>
              <a:gd name="T42" fmla="*/ 164362 w 86"/>
              <a:gd name="T43" fmla="*/ 293522 h 96"/>
              <a:gd name="T44" fmla="*/ 164362 w 86"/>
              <a:gd name="T45" fmla="*/ 293522 h 96"/>
              <a:gd name="T46" fmla="*/ 164362 w 86"/>
              <a:gd name="T47" fmla="*/ 293522 h 96"/>
              <a:gd name="T48" fmla="*/ 170232 w 86"/>
              <a:gd name="T49" fmla="*/ 293522 h 96"/>
              <a:gd name="T50" fmla="*/ 211322 w 86"/>
              <a:gd name="T51" fmla="*/ 187854 h 96"/>
              <a:gd name="T52" fmla="*/ 440254 w 86"/>
              <a:gd name="T53" fmla="*/ 293522 h 96"/>
              <a:gd name="T54" fmla="*/ 481345 w 86"/>
              <a:gd name="T55" fmla="*/ 176113 h 96"/>
              <a:gd name="T56" fmla="*/ 311113 w 86"/>
              <a:gd name="T57" fmla="*/ 76316 h 96"/>
              <a:gd name="T58" fmla="*/ 205452 w 86"/>
              <a:gd name="T59" fmla="*/ 17611 h 96"/>
              <a:gd name="T60" fmla="*/ 11740 w 86"/>
              <a:gd name="T61" fmla="*/ 0 h 96"/>
              <a:gd name="T62" fmla="*/ 52831 w 86"/>
              <a:gd name="T63" fmla="*/ 176113 h 96"/>
              <a:gd name="T64" fmla="*/ 135011 w 86"/>
              <a:gd name="T65" fmla="*/ 211336 h 96"/>
              <a:gd name="T66" fmla="*/ 422644 w 86"/>
              <a:gd name="T67" fmla="*/ 264170 h 96"/>
              <a:gd name="T68" fmla="*/ 240672 w 86"/>
              <a:gd name="T69" fmla="*/ 211336 h 96"/>
              <a:gd name="T70" fmla="*/ 240672 w 86"/>
              <a:gd name="T71" fmla="*/ 228947 h 96"/>
              <a:gd name="T72" fmla="*/ 293503 w 86"/>
              <a:gd name="T73" fmla="*/ 152631 h 96"/>
              <a:gd name="T74" fmla="*/ 181972 w 86"/>
              <a:gd name="T75" fmla="*/ 152631 h 96"/>
              <a:gd name="T76" fmla="*/ 293503 w 86"/>
              <a:gd name="T77" fmla="*/ 135020 h 96"/>
              <a:gd name="T78" fmla="*/ 176102 w 86"/>
              <a:gd name="T79" fmla="*/ 105668 h 96"/>
              <a:gd name="T80" fmla="*/ 176102 w 86"/>
              <a:gd name="T81" fmla="*/ 117409 h 96"/>
              <a:gd name="T82" fmla="*/ 35220 w 86"/>
              <a:gd name="T83" fmla="*/ 563562 h 96"/>
              <a:gd name="T84" fmla="*/ 164362 w 86"/>
              <a:gd name="T85" fmla="*/ 322874 h 96"/>
              <a:gd name="T86" fmla="*/ 504825 w 86"/>
              <a:gd name="T87" fmla="*/ 334615 h 96"/>
              <a:gd name="T88" fmla="*/ 434384 w 86"/>
              <a:gd name="T89" fmla="*/ 563562 h 96"/>
              <a:gd name="T90" fmla="*/ 158492 w 86"/>
              <a:gd name="T91" fmla="*/ 170243 h 96"/>
              <a:gd name="T92" fmla="*/ 316983 w 86"/>
              <a:gd name="T93" fmla="*/ 170243 h 96"/>
              <a:gd name="T94" fmla="*/ 193712 w 86"/>
              <a:gd name="T95" fmla="*/ 181984 h 96"/>
              <a:gd name="T96" fmla="*/ 70441 w 86"/>
              <a:gd name="T97" fmla="*/ 170243 h 96"/>
              <a:gd name="T98" fmla="*/ 176102 w 86"/>
              <a:gd name="T99" fmla="*/ 17611 h 96"/>
              <a:gd name="T100" fmla="*/ 135011 w 86"/>
              <a:gd name="T101" fmla="*/ 7044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2"/>
          </a:solidFill>
          <a:ln>
            <a:noFill/>
          </a:ln>
          <a:effectLst/>
          <a:extLst/>
        </p:spPr>
        <p:txBody>
          <a:bodyPr lIns="68580" tIns="34290" rIns="68580" bIns="34290"/>
          <a:lstStyle/>
          <a:p>
            <a:endParaRPr lang="zh-CN" altLang="en-US">
              <a:solidFill>
                <a:schemeClr val="accent2"/>
              </a:solidFill>
              <a:ea typeface="微软雅黑"/>
            </a:endParaRPr>
          </a:p>
        </p:txBody>
      </p:sp>
      <p:sp>
        <p:nvSpPr>
          <p:cNvPr id="13" name="矩形 12"/>
          <p:cNvSpPr/>
          <p:nvPr/>
        </p:nvSpPr>
        <p:spPr bwMode="auto">
          <a:xfrm>
            <a:off x="0" y="4885805"/>
            <a:ext cx="9143999" cy="257695"/>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Calibri" panose="020F0502020204030204" pitchFamily="34" charset="0"/>
              <a:ea typeface="微软雅黑"/>
            </a:endParaRPr>
          </a:p>
        </p:txBody>
      </p:sp>
    </p:spTree>
    <p:extLst>
      <p:ext uri="{BB962C8B-B14F-4D97-AF65-F5344CB8AC3E}">
        <p14:creationId xmlns:p14="http://schemas.microsoft.com/office/powerpoint/2010/main" xmlns="" val="3747133645"/>
      </p:ext>
    </p:extLst>
  </p:cSld>
  <p:clrMapOvr>
    <a:masterClrMapping/>
  </p:clrMapOvr>
  <p:transition spd="med" advTm="3173">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anim calcmode="lin" valueType="num">
                                      <p:cBhvr>
                                        <p:cTn id="10" dur="500" fill="hold"/>
                                        <p:tgtEl>
                                          <p:spTgt spid="6150"/>
                                        </p:tgtEl>
                                        <p:attrNameLst>
                                          <p:attrName>ppt_x</p:attrName>
                                        </p:attrNameLst>
                                      </p:cBhvr>
                                      <p:tavLst>
                                        <p:tav tm="0">
                                          <p:val>
                                            <p:strVal val="#ppt_x"/>
                                          </p:val>
                                        </p:tav>
                                        <p:tav tm="100000">
                                          <p:val>
                                            <p:strVal val="#ppt_x"/>
                                          </p:val>
                                        </p:tav>
                                      </p:tavLst>
                                    </p:anim>
                                    <p:anim calcmode="lin" valueType="num">
                                      <p:cBhvr>
                                        <p:cTn id="11" dur="500" fill="hold"/>
                                        <p:tgtEl>
                                          <p:spTgt spid="6150"/>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250"/>
                                        <p:tgtEl>
                                          <p:spTgt spid="6147"/>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50"/>
                                        <p:tgtEl>
                                          <p:spTgt spid="6146"/>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250"/>
                                        <p:tgtEl>
                                          <p:spTgt spid="6148"/>
                                        </p:tgtEl>
                                      </p:cBhvr>
                                    </p:animEffect>
                                  </p:childTnLst>
                                </p:cTn>
                              </p:par>
                            </p:childTnLst>
                          </p:cTn>
                        </p:par>
                        <p:par>
                          <p:cTn id="24" fill="hold" nodeType="afterGroup">
                            <p:stCondLst>
                              <p:cond delay="1250"/>
                            </p:stCondLst>
                            <p:childTnLst>
                              <p:par>
                                <p:cTn id="25" presetID="10" presetClass="entr" presetSubtype="0"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fade">
                                      <p:cBhvr>
                                        <p:cTn id="27" dur="250"/>
                                        <p:tgtEl>
                                          <p:spTgt spid="6153"/>
                                        </p:tgtEl>
                                      </p:cBhvr>
                                    </p:animEffect>
                                  </p:childTnLst>
                                </p:cTn>
                              </p:par>
                            </p:childTnLst>
                          </p:cTn>
                        </p:par>
                        <p:par>
                          <p:cTn id="28" fill="hold" nodeType="afterGroup">
                            <p:stCondLst>
                              <p:cond delay="1500"/>
                            </p:stCondLst>
                            <p:childTnLst>
                              <p:par>
                                <p:cTn id="29" presetID="2" presetClass="entr" presetSubtype="2" fill="hold" grpId="1" nodeType="after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additive="base">
                                        <p:cTn id="31" dur="500" fill="hold"/>
                                        <p:tgtEl>
                                          <p:spTgt spid="6151"/>
                                        </p:tgtEl>
                                        <p:attrNameLst>
                                          <p:attrName>ppt_x</p:attrName>
                                        </p:attrNameLst>
                                      </p:cBhvr>
                                      <p:tavLst>
                                        <p:tav tm="0">
                                          <p:val>
                                            <p:strVal val="1+#ppt_w/2"/>
                                          </p:val>
                                        </p:tav>
                                        <p:tav tm="100000">
                                          <p:val>
                                            <p:strVal val="#ppt_x"/>
                                          </p:val>
                                        </p:tav>
                                      </p:tavLst>
                                    </p:anim>
                                    <p:anim calcmode="lin" valueType="num">
                                      <p:cBhvr additive="base">
                                        <p:cTn id="32" dur="500" fill="hold"/>
                                        <p:tgtEl>
                                          <p:spTgt spid="61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bldLvl="0" autoUpdateAnimBg="0"/>
      <p:bldP spid="6151" grpId="1" bldLvl="0" autoUpdateAnimBg="0"/>
      <p:bldP spid="6152" grpId="0" bldLvl="0" autoUpdateAnimBg="0"/>
      <p:bldP spid="6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98246" y="-5298"/>
            <a:ext cx="1805717" cy="324036"/>
            <a:chOff x="1698246" y="-5298"/>
            <a:chExt cx="1805717" cy="324036"/>
          </a:xfrm>
        </p:grpSpPr>
        <p:sp>
          <p:nvSpPr>
            <p:cNvPr id="41" name="平行四边形 4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工作目标</a:t>
              </a:r>
              <a:endParaRPr lang="zh-CN" altLang="en-US" sz="1400" b="1" dirty="0">
                <a:solidFill>
                  <a:schemeClr val="accent2"/>
                </a:solidFill>
                <a:latin typeface="微软雅黑"/>
                <a:ea typeface="微软雅黑"/>
              </a:endParaRPr>
            </a:p>
          </p:txBody>
        </p:sp>
      </p:grpSp>
      <p:grpSp>
        <p:nvGrpSpPr>
          <p:cNvPr id="43" name="组合 42"/>
          <p:cNvGrpSpPr/>
          <p:nvPr/>
        </p:nvGrpSpPr>
        <p:grpSpPr>
          <a:xfrm>
            <a:off x="3470062" y="-5298"/>
            <a:ext cx="1805717" cy="324036"/>
            <a:chOff x="3470062" y="-5298"/>
            <a:chExt cx="1805717" cy="324036"/>
          </a:xfrm>
        </p:grpSpPr>
        <p:sp>
          <p:nvSpPr>
            <p:cNvPr id="44" name="平行四边形 43"/>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自我提升</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rPr>
                <a:t>工作计划</a:t>
              </a:r>
              <a:endParaRPr lang="zh-CN" altLang="en-US" sz="1400" b="1" dirty="0">
                <a:solidFill>
                  <a:schemeClr val="accent2"/>
                </a:solidFill>
                <a:latin typeface="微软雅黑"/>
                <a:ea typeface="微软雅黑"/>
              </a:endParaRPr>
            </a:p>
          </p:txBody>
        </p:sp>
      </p:grpSp>
      <p:grpSp>
        <p:nvGrpSpPr>
          <p:cNvPr id="29" name="组合 28"/>
          <p:cNvGrpSpPr>
            <a:grpSpLocks/>
          </p:cNvGrpSpPr>
          <p:nvPr/>
        </p:nvGrpSpPr>
        <p:grpSpPr bwMode="auto">
          <a:xfrm>
            <a:off x="577850" y="859445"/>
            <a:ext cx="4679950" cy="3692525"/>
            <a:chOff x="771525" y="1033463"/>
            <a:chExt cx="6240463" cy="4922972"/>
          </a:xfrm>
        </p:grpSpPr>
        <p:sp>
          <p:nvSpPr>
            <p:cNvPr id="30" name="饼形 29"/>
            <p:cNvSpPr/>
            <p:nvPr/>
          </p:nvSpPr>
          <p:spPr>
            <a:xfrm>
              <a:off x="2481937" y="1861013"/>
              <a:ext cx="2883145" cy="2880553"/>
            </a:xfrm>
            <a:prstGeom prst="pie">
              <a:avLst>
                <a:gd name="adj1" fmla="val 13470539"/>
                <a:gd name="adj2" fmla="val 190152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1" name="饼形 30"/>
            <p:cNvSpPr/>
            <p:nvPr/>
          </p:nvSpPr>
          <p:spPr>
            <a:xfrm>
              <a:off x="2628000" y="2004934"/>
              <a:ext cx="2883145" cy="2882669"/>
            </a:xfrm>
            <a:prstGeom prst="pie">
              <a:avLst>
                <a:gd name="adj1" fmla="val 19074491"/>
                <a:gd name="adj2" fmla="val 27247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2" name="饼形 31"/>
            <p:cNvSpPr/>
            <p:nvPr/>
          </p:nvSpPr>
          <p:spPr>
            <a:xfrm>
              <a:off x="2481937" y="2150973"/>
              <a:ext cx="2883145" cy="2880552"/>
            </a:xfrm>
            <a:prstGeom prst="pie">
              <a:avLst>
                <a:gd name="adj1" fmla="val 2711110"/>
                <a:gd name="adj2" fmla="val 81954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3" name="饼形 32"/>
            <p:cNvSpPr/>
            <p:nvPr/>
          </p:nvSpPr>
          <p:spPr>
            <a:xfrm>
              <a:off x="2337991" y="2004934"/>
              <a:ext cx="2881029" cy="2882669"/>
            </a:xfrm>
            <a:prstGeom prst="pie">
              <a:avLst>
                <a:gd name="adj1" fmla="val 8130991"/>
                <a:gd name="adj2" fmla="val 13525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4" name="椭圆 33"/>
            <p:cNvSpPr>
              <a:spLocks noChangeAspect="1"/>
            </p:cNvSpPr>
            <p:nvPr/>
          </p:nvSpPr>
          <p:spPr>
            <a:xfrm>
              <a:off x="2894723" y="2417652"/>
              <a:ext cx="2057575" cy="20572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5" name="等腰三角形 34"/>
            <p:cNvSpPr/>
            <p:nvPr/>
          </p:nvSpPr>
          <p:spPr>
            <a:xfrm>
              <a:off x="3720293" y="1666295"/>
              <a:ext cx="406434" cy="3513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6" name="等腰三角形 35"/>
            <p:cNvSpPr/>
            <p:nvPr/>
          </p:nvSpPr>
          <p:spPr>
            <a:xfrm rot="1800000">
              <a:off x="2227915" y="3270600"/>
              <a:ext cx="406434" cy="3513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7" name="等腰三角形 36"/>
            <p:cNvSpPr/>
            <p:nvPr/>
          </p:nvSpPr>
          <p:spPr>
            <a:xfrm flipV="1">
              <a:off x="3720293" y="4887603"/>
              <a:ext cx="406434" cy="35133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8" name="等腰三角形 37"/>
            <p:cNvSpPr/>
            <p:nvPr/>
          </p:nvSpPr>
          <p:spPr>
            <a:xfrm rot="19800000">
              <a:off x="5219020" y="3270600"/>
              <a:ext cx="406434" cy="35133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39" name="心形 38"/>
            <p:cNvSpPr>
              <a:spLocks noChangeAspect="1"/>
            </p:cNvSpPr>
            <p:nvPr/>
          </p:nvSpPr>
          <p:spPr>
            <a:xfrm>
              <a:off x="3680072" y="1033463"/>
              <a:ext cx="478407" cy="480444"/>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00000"/>
                </a:solidFill>
                <a:ea typeface="微软雅黑"/>
              </a:endParaRPr>
            </a:p>
          </p:txBody>
        </p:sp>
        <p:sp>
          <p:nvSpPr>
            <p:cNvPr id="49" name="Freeform 466"/>
            <p:cNvSpPr>
              <a:spLocks/>
            </p:cNvSpPr>
            <p:nvPr/>
          </p:nvSpPr>
          <p:spPr bwMode="auto">
            <a:xfrm>
              <a:off x="5981700" y="3114675"/>
              <a:ext cx="274638" cy="762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000000"/>
                </a:solidFill>
                <a:ea typeface="微软雅黑"/>
              </a:endParaRPr>
            </a:p>
          </p:txBody>
        </p:sp>
        <p:sp>
          <p:nvSpPr>
            <p:cNvPr id="50" name="Freeform 36"/>
            <p:cNvSpPr>
              <a:spLocks/>
            </p:cNvSpPr>
            <p:nvPr/>
          </p:nvSpPr>
          <p:spPr bwMode="auto">
            <a:xfrm>
              <a:off x="1283802" y="3152076"/>
              <a:ext cx="762065" cy="653998"/>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solidFill>
              <a:schemeClr val="bg1"/>
            </a:solidFill>
            <a:ln>
              <a:noFill/>
            </a:ln>
            <a:extLst>
              <a:ext uri="{91240B29-F687-4F45-9708-019B960494DF}">
                <a14:hiddenLine xmlns:a14="http://schemas.microsoft.com/office/drawing/2010/main" xmlns="" w="1588">
                  <a:solidFill>
                    <a:srgbClr val="1F1A17"/>
                  </a:solidFill>
                  <a:prstDash val="solid"/>
                  <a:round/>
                  <a:headEnd/>
                  <a:tailEnd/>
                </a14:hiddenLine>
              </a:ext>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1" name="文本框 20"/>
            <p:cNvSpPr txBox="1">
              <a:spLocks noChangeArrowheads="1"/>
            </p:cNvSpPr>
            <p:nvPr/>
          </p:nvSpPr>
          <p:spPr bwMode="auto">
            <a:xfrm>
              <a:off x="4089400" y="11049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2" name="文本框 21"/>
            <p:cNvSpPr txBox="1">
              <a:spLocks noChangeArrowheads="1"/>
            </p:cNvSpPr>
            <p:nvPr/>
          </p:nvSpPr>
          <p:spPr bwMode="auto">
            <a:xfrm>
              <a:off x="5227639"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sp>
          <p:nvSpPr>
            <p:cNvPr id="53" name="文本框 22"/>
            <p:cNvSpPr txBox="1">
              <a:spLocks noChangeArrowheads="1"/>
            </p:cNvSpPr>
            <p:nvPr/>
          </p:nvSpPr>
          <p:spPr bwMode="auto">
            <a:xfrm>
              <a:off x="771525" y="3914775"/>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nvGrpSpPr>
            <p:cNvPr id="54" name="Group 331"/>
            <p:cNvGrpSpPr>
              <a:grpSpLocks/>
            </p:cNvGrpSpPr>
            <p:nvPr/>
          </p:nvGrpSpPr>
          <p:grpSpPr bwMode="auto">
            <a:xfrm>
              <a:off x="3596655" y="5360480"/>
              <a:ext cx="646203" cy="595955"/>
              <a:chOff x="2100" y="1440"/>
              <a:chExt cx="1560" cy="1440"/>
            </a:xfrm>
            <a:solidFill>
              <a:srgbClr val="289180"/>
            </a:solidFill>
          </p:grpSpPr>
          <p:sp>
            <p:nvSpPr>
              <p:cNvPr id="56"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7"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tx1"/>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sp>
            <p:nvSpPr>
              <p:cNvPr id="58"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tx2"/>
              </a:solidFill>
              <a:ln w="9525">
                <a:solidFill>
                  <a:schemeClr val="tx1"/>
                </a:solidFill>
                <a:round/>
                <a:headEnd/>
                <a:tailEnd/>
              </a:ln>
              <a:extLst/>
            </p:spPr>
            <p:txBody>
              <a:bodyPr/>
              <a:lstStyle/>
              <a:p>
                <a:pPr eaLnBrk="1" fontAlgn="auto" hangingPunct="1">
                  <a:spcBef>
                    <a:spcPts val="0"/>
                  </a:spcBef>
                  <a:spcAft>
                    <a:spcPts val="0"/>
                  </a:spcAft>
                  <a:defRPr/>
                </a:pPr>
                <a:endParaRPr lang="zh-CN" altLang="en-US">
                  <a:solidFill>
                    <a:srgbClr val="000000"/>
                  </a:solidFill>
                  <a:latin typeface="+mn-lt"/>
                  <a:ea typeface="微软雅黑"/>
                </a:endParaRPr>
              </a:p>
            </p:txBody>
          </p:sp>
        </p:grpSp>
        <p:sp>
          <p:nvSpPr>
            <p:cNvPr id="55" name="文本框 28"/>
            <p:cNvSpPr txBox="1">
              <a:spLocks noChangeArrowheads="1"/>
            </p:cNvSpPr>
            <p:nvPr/>
          </p:nvSpPr>
          <p:spPr bwMode="auto">
            <a:xfrm>
              <a:off x="4157663" y="5499100"/>
              <a:ext cx="1784349" cy="41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rgbClr val="000000"/>
                  </a:solidFill>
                  <a:latin typeface="Impact" pitchFamily="34" charset="0"/>
                  <a:ea typeface="微软雅黑"/>
                </a:rPr>
                <a:t>标题文字内容</a:t>
              </a:r>
            </a:p>
          </p:txBody>
        </p:sp>
      </p:grpSp>
      <p:grpSp>
        <p:nvGrpSpPr>
          <p:cNvPr id="59" name="组合 58"/>
          <p:cNvGrpSpPr>
            <a:grpSpLocks/>
          </p:cNvGrpSpPr>
          <p:nvPr/>
        </p:nvGrpSpPr>
        <p:grpSpPr bwMode="auto">
          <a:xfrm>
            <a:off x="5429250" y="1121382"/>
            <a:ext cx="2792413" cy="3116126"/>
            <a:chOff x="7239000" y="1346200"/>
            <a:chExt cx="3722688" cy="4154018"/>
          </a:xfrm>
        </p:grpSpPr>
        <p:sp>
          <p:nvSpPr>
            <p:cNvPr id="60" name="矩形 54"/>
            <p:cNvSpPr>
              <a:spLocks noChangeArrowheads="1"/>
            </p:cNvSpPr>
            <p:nvPr/>
          </p:nvSpPr>
          <p:spPr bwMode="auto">
            <a:xfrm>
              <a:off x="7239000" y="1346200"/>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dirty="0">
                  <a:solidFill>
                    <a:srgbClr val="000000"/>
                  </a:solidFill>
                  <a:latin typeface="微软雅黑"/>
                  <a:ea typeface="微软雅黑"/>
                  <a:cs typeface="宋体" charset="-122"/>
                </a:rPr>
                <a:t>单击此处添加段落文本单击此处添加段落文本单击此处添加段落文本单</a:t>
              </a:r>
            </a:p>
          </p:txBody>
        </p:sp>
        <p:sp>
          <p:nvSpPr>
            <p:cNvPr id="79" name="矩形 54"/>
            <p:cNvSpPr>
              <a:spLocks noChangeArrowheads="1"/>
            </p:cNvSpPr>
            <p:nvPr/>
          </p:nvSpPr>
          <p:spPr bwMode="auto">
            <a:xfrm>
              <a:off x="7239000" y="2913145"/>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dirty="0">
                  <a:solidFill>
                    <a:srgbClr val="000000"/>
                  </a:solidFill>
                  <a:latin typeface="微软雅黑"/>
                  <a:ea typeface="微软雅黑"/>
                  <a:cs typeface="宋体" charset="-122"/>
                </a:rPr>
                <a:t>单击此处添加段落文本单击此处添加段落文本单击此处添加段落文本单</a:t>
              </a:r>
            </a:p>
          </p:txBody>
        </p:sp>
        <p:sp>
          <p:nvSpPr>
            <p:cNvPr id="80" name="矩形 54"/>
            <p:cNvSpPr>
              <a:spLocks noChangeArrowheads="1"/>
            </p:cNvSpPr>
            <p:nvPr/>
          </p:nvSpPr>
          <p:spPr bwMode="auto">
            <a:xfrm>
              <a:off x="7239000" y="4638613"/>
              <a:ext cx="3722688" cy="861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200">
                  <a:solidFill>
                    <a:srgbClr val="000000"/>
                  </a:solidFill>
                  <a:latin typeface="微软雅黑"/>
                  <a:ea typeface="微软雅黑"/>
                  <a:cs typeface="宋体" charset="-122"/>
                </a:rPr>
                <a:t>单击此处添加段落文本单击此处添加段落文本单击此处添加段落文本单</a:t>
              </a:r>
            </a:p>
          </p:txBody>
        </p:sp>
      </p:grpSp>
      <p:sp>
        <p:nvSpPr>
          <p:cNvPr id="61"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793338408"/>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3"/>
                                        </p:tgtEl>
                                      </p:cBhvr>
                                    </p:animEffect>
                                    <p:animScale>
                                      <p:cBhvr>
                                        <p:cTn id="21" dur="250" autoRev="1" fill="hold"/>
                                        <p:tgtEl>
                                          <p:spTgt spid="43"/>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1-PPT\PPT模板设计\汇报类ppt模板设计\01\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9" r="2944"/>
          <a:stretch/>
        </p:blipFill>
        <p:spPr bwMode="auto">
          <a:xfrm>
            <a:off x="-11288" y="0"/>
            <a:ext cx="9155288"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012"/>
          <a:stretch/>
        </p:blipFill>
        <p:spPr bwMode="auto">
          <a:xfrm>
            <a:off x="11289" y="-10608"/>
            <a:ext cx="913271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6063" r="2772"/>
          <a:stretch/>
        </p:blipFill>
        <p:spPr bwMode="auto">
          <a:xfrm>
            <a:off x="-11288" y="3397956"/>
            <a:ext cx="9155288" cy="17455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7"/>
          <p:cNvSpPr>
            <a:spLocks noChangeArrowheads="1"/>
          </p:cNvSpPr>
          <p:nvPr/>
        </p:nvSpPr>
        <p:spPr bwMode="auto">
          <a:xfrm>
            <a:off x="1934707" y="1983271"/>
            <a:ext cx="55986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smtClean="0">
                <a:solidFill>
                  <a:schemeClr val="accent2"/>
                </a:solidFill>
                <a:latin typeface="Verdana" pitchFamily="34" charset="0"/>
                <a:ea typeface="微软雅黑"/>
                <a:sym typeface="微软雅黑" pitchFamily="34" charset="-122"/>
              </a:rPr>
              <a:t>［最新完整框架年终总结、工作汇报与新年计划］</a:t>
            </a:r>
            <a:endParaRPr lang="zh-CN" altLang="en-US" b="1" dirty="0">
              <a:solidFill>
                <a:schemeClr val="accent2"/>
              </a:solidFill>
              <a:latin typeface="Verdana" pitchFamily="34" charset="0"/>
              <a:ea typeface="微软雅黑"/>
              <a:sym typeface="微软雅黑" pitchFamily="34" charset="-122"/>
            </a:endParaRPr>
          </a:p>
        </p:txBody>
      </p:sp>
      <p:sp>
        <p:nvSpPr>
          <p:cNvPr id="8" name="TextBox 7"/>
          <p:cNvSpPr>
            <a:spLocks noChangeArrowheads="1"/>
          </p:cNvSpPr>
          <p:nvPr/>
        </p:nvSpPr>
        <p:spPr bwMode="auto">
          <a:xfrm>
            <a:off x="1367644" y="1198532"/>
            <a:ext cx="67327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400" b="1" dirty="0">
                <a:solidFill>
                  <a:schemeClr val="accent2"/>
                </a:solidFill>
                <a:effectLst>
                  <a:outerShdw blurRad="38100" dist="38100" dir="2700000" algn="tl">
                    <a:srgbClr val="000000">
                      <a:alpha val="43137"/>
                    </a:srgbClr>
                  </a:outerShdw>
                </a:effectLst>
                <a:latin typeface="Verdana" pitchFamily="34" charset="0"/>
                <a:ea typeface="微软雅黑"/>
                <a:sym typeface="微软雅黑" pitchFamily="34" charset="-122"/>
              </a:rPr>
              <a:t>谢谢下载，观看</a:t>
            </a:r>
          </a:p>
        </p:txBody>
      </p:sp>
      <p:pic>
        <p:nvPicPr>
          <p:cNvPr id="10"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2663788" y="869658"/>
            <a:ext cx="4752528" cy="148294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F:\01-PPT\PPT模板设计\汇报类ppt模板设计\02\2.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668" t="30951" r="27369" b="27354"/>
          <a:stretch/>
        </p:blipFill>
        <p:spPr bwMode="auto">
          <a:xfrm>
            <a:off x="1583668" y="840009"/>
            <a:ext cx="5629697" cy="1482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396638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2000"/>
                                        <p:tgtEl>
                                          <p:spTgt spid="5"/>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33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decel="52000" fill="hold" nodeType="withEffect">
                                  <p:stCondLst>
                                    <p:cond delay="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2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xit" presetSubtype="8" decel="38000" fill="hold" nodeType="withEffect">
                                  <p:stCondLst>
                                    <p:cond delay="1500"/>
                                  </p:stCondLst>
                                  <p:childTnLst>
                                    <p:anim calcmode="lin" valueType="num">
                                      <p:cBhvr additive="base">
                                        <p:cTn id="36" dur="500"/>
                                        <p:tgtEl>
                                          <p:spTgt spid="11"/>
                                        </p:tgtEl>
                                        <p:attrNameLst>
                                          <p:attrName>ppt_x</p:attrName>
                                        </p:attrNameLst>
                                      </p:cBhvr>
                                      <p:tavLst>
                                        <p:tav tm="0">
                                          <p:val>
                                            <p:strVal val="ppt_x"/>
                                          </p:val>
                                        </p:tav>
                                        <p:tav tm="100000">
                                          <p:val>
                                            <p:strVal val="0-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2" decel="38000" fill="hold" nodeType="withEffect">
                                  <p:stCondLst>
                                    <p:cond delay="1500"/>
                                  </p:stCondLst>
                                  <p:childTnLst>
                                    <p:anim calcmode="lin" valueType="num">
                                      <p:cBhvr additive="base">
                                        <p:cTn id="40" dur="500"/>
                                        <p:tgtEl>
                                          <p:spTgt spid="10"/>
                                        </p:tgtEl>
                                        <p:attrNameLst>
                                          <p:attrName>ppt_x</p:attrName>
                                        </p:attrNameLst>
                                      </p:cBhvr>
                                      <p:tavLst>
                                        <p:tav tm="0">
                                          <p:val>
                                            <p:strVal val="ppt_x"/>
                                          </p:val>
                                        </p:tav>
                                        <p:tav tm="100000">
                                          <p:val>
                                            <p:strVal val="1+ppt_w/2"/>
                                          </p:val>
                                        </p:tav>
                                      </p:tavLst>
                                    </p:anim>
                                    <p:anim calcmode="lin" valueType="num">
                                      <p:cBhvr additive="base">
                                        <p:cTn id="41" dur="500"/>
                                        <p:tgtEl>
                                          <p:spTgt spid="10"/>
                                        </p:tgtEl>
                                        <p:attrNameLst>
                                          <p:attrName>ppt_y</p:attrName>
                                        </p:attrNameLst>
                                      </p:cBhvr>
                                      <p:tavLst>
                                        <p:tav tm="0">
                                          <p:val>
                                            <p:strVal val="ppt_y"/>
                                          </p:val>
                                        </p:tav>
                                        <p:tav tm="100000">
                                          <p:val>
                                            <p:strVal val="ppt_y"/>
                                          </p:val>
                                        </p:tav>
                                      </p:tavLst>
                                    </p:anim>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2218141" y="908011"/>
            <a:ext cx="215769" cy="3470151"/>
            <a:chOff x="2563371" y="1931386"/>
            <a:chExt cx="262016" cy="4213920"/>
          </a:xfrm>
        </p:grpSpPr>
        <p:cxnSp>
          <p:nvCxnSpPr>
            <p:cNvPr id="112" name="直接连接符 111"/>
            <p:cNvCxnSpPr/>
            <p:nvPr/>
          </p:nvCxnSpPr>
          <p:spPr>
            <a:xfrm>
              <a:off x="2697640" y="1931386"/>
              <a:ext cx="0" cy="4213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4" name="椭圆 113"/>
            <p:cNvSpPr/>
            <p:nvPr/>
          </p:nvSpPr>
          <p:spPr>
            <a:xfrm>
              <a:off x="2569893" y="4040841"/>
              <a:ext cx="255494" cy="2554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sp>
          <p:nvSpPr>
            <p:cNvPr id="115" name="椭圆 114"/>
            <p:cNvSpPr/>
            <p:nvPr/>
          </p:nvSpPr>
          <p:spPr>
            <a:xfrm>
              <a:off x="2563371" y="5634317"/>
              <a:ext cx="255494" cy="2554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a:ea typeface="微软雅黑"/>
              </a:endParaRPr>
            </a:p>
          </p:txBody>
        </p:sp>
      </p:grpSp>
      <p:sp>
        <p:nvSpPr>
          <p:cNvPr id="116" name="泪滴形 115"/>
          <p:cNvSpPr/>
          <p:nvPr/>
        </p:nvSpPr>
        <p:spPr>
          <a:xfrm rot="2700000">
            <a:off x="907195" y="966783"/>
            <a:ext cx="942668" cy="94266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7" name="泪滴形 116"/>
          <p:cNvSpPr/>
          <p:nvPr/>
        </p:nvSpPr>
        <p:spPr>
          <a:xfrm rot="2700000">
            <a:off x="899592" y="3612837"/>
            <a:ext cx="942668" cy="942668"/>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8" name="泪滴形 117"/>
          <p:cNvSpPr/>
          <p:nvPr/>
        </p:nvSpPr>
        <p:spPr>
          <a:xfrm rot="2700000">
            <a:off x="907195" y="2279007"/>
            <a:ext cx="942668" cy="942668"/>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rgbClr val="FFFFFF"/>
                </a:solidFill>
                <a:latin typeface="微软雅黑"/>
                <a:ea typeface="微软雅黑"/>
              </a:rPr>
              <a:t>标题</a:t>
            </a:r>
            <a:endParaRPr lang="zh-CN" altLang="en-US" dirty="0">
              <a:solidFill>
                <a:srgbClr val="FFFFFF"/>
              </a:solidFill>
              <a:latin typeface="微软雅黑"/>
              <a:ea typeface="微软雅黑"/>
            </a:endParaRPr>
          </a:p>
        </p:txBody>
      </p:sp>
      <p:sp>
        <p:nvSpPr>
          <p:cNvPr id="119" name="矩形 118"/>
          <p:cNvSpPr/>
          <p:nvPr/>
        </p:nvSpPr>
        <p:spPr>
          <a:xfrm>
            <a:off x="2935526" y="1171625"/>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0" name="矩形 119"/>
          <p:cNvSpPr/>
          <p:nvPr/>
        </p:nvSpPr>
        <p:spPr>
          <a:xfrm>
            <a:off x="2935526" y="2404091"/>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sp>
        <p:nvSpPr>
          <p:cNvPr id="121" name="矩形 120"/>
          <p:cNvSpPr/>
          <p:nvPr/>
        </p:nvSpPr>
        <p:spPr>
          <a:xfrm>
            <a:off x="2935526" y="3723066"/>
            <a:ext cx="5164866" cy="646331"/>
          </a:xfrm>
          <a:prstGeom prst="rect">
            <a:avLst/>
          </a:prstGeom>
        </p:spPr>
        <p:txBody>
          <a:bodyPr wrap="square">
            <a:spAutoFit/>
          </a:bodyPr>
          <a:lstStyle/>
          <a:p>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r>
              <a:rPr lang="zh-CN" altLang="en-US" sz="1200" dirty="0">
                <a:solidFill>
                  <a:srgbClr val="000000"/>
                </a:solidFill>
                <a:latin typeface="微软雅黑"/>
                <a:ea typeface="微软雅黑"/>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a:ea typeface="微软雅黑"/>
                <a:sym typeface="微软雅黑" pitchFamily="34" charset="-122"/>
              </a:rPr>
              <a:t>文本</a:t>
            </a:r>
            <a:endParaRPr lang="zh-CN" altLang="en-US" sz="1200" dirty="0">
              <a:solidFill>
                <a:srgbClr val="000000"/>
              </a:solidFill>
              <a:latin typeface="微软雅黑"/>
              <a:ea typeface="微软雅黑"/>
              <a:sym typeface="微软雅黑" pitchFamily="34" charset="-122"/>
            </a:endParaRPr>
          </a:p>
        </p:txBody>
      </p:sp>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9252136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500"/>
                                        <p:tgtEl>
                                          <p:spTgt spid="1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additive="base">
                                        <p:cTn id="29" dur="500" fill="hold"/>
                                        <p:tgtEl>
                                          <p:spTgt spid="116"/>
                                        </p:tgtEl>
                                        <p:attrNameLst>
                                          <p:attrName>ppt_x</p:attrName>
                                        </p:attrNameLst>
                                      </p:cBhvr>
                                      <p:tavLst>
                                        <p:tav tm="0">
                                          <p:val>
                                            <p:strVal val="0-#ppt_w/2"/>
                                          </p:val>
                                        </p:tav>
                                        <p:tav tm="100000">
                                          <p:val>
                                            <p:strVal val="#ppt_x"/>
                                          </p:val>
                                        </p:tav>
                                      </p:tavLst>
                                    </p:anim>
                                    <p:anim calcmode="lin" valueType="num">
                                      <p:cBhvr additive="base">
                                        <p:cTn id="30" dur="500" fill="hold"/>
                                        <p:tgtEl>
                                          <p:spTgt spid="1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fill="hold"/>
                                        <p:tgtEl>
                                          <p:spTgt spid="118"/>
                                        </p:tgtEl>
                                        <p:attrNameLst>
                                          <p:attrName>ppt_x</p:attrName>
                                        </p:attrNameLst>
                                      </p:cBhvr>
                                      <p:tavLst>
                                        <p:tav tm="0">
                                          <p:val>
                                            <p:strVal val="0-#ppt_w/2"/>
                                          </p:val>
                                        </p:tav>
                                        <p:tav tm="100000">
                                          <p:val>
                                            <p:strVal val="#ppt_x"/>
                                          </p:val>
                                        </p:tav>
                                      </p:tavLst>
                                    </p:anim>
                                    <p:anim calcmode="lin" valueType="num">
                                      <p:cBhvr additive="base">
                                        <p:cTn id="35" dur="500" fill="hold"/>
                                        <p:tgtEl>
                                          <p:spTgt spid="11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additive="base">
                                        <p:cTn id="44" dur="500" fill="hold"/>
                                        <p:tgtEl>
                                          <p:spTgt spid="119"/>
                                        </p:tgtEl>
                                        <p:attrNameLst>
                                          <p:attrName>ppt_x</p:attrName>
                                        </p:attrNameLst>
                                      </p:cBhvr>
                                      <p:tavLst>
                                        <p:tav tm="0">
                                          <p:val>
                                            <p:strVal val="1+#ppt_w/2"/>
                                          </p:val>
                                        </p:tav>
                                        <p:tav tm="100000">
                                          <p:val>
                                            <p:strVal val="#ppt_x"/>
                                          </p:val>
                                        </p:tav>
                                      </p:tavLst>
                                    </p:anim>
                                    <p:anim calcmode="lin" valueType="num">
                                      <p:cBhvr additive="base">
                                        <p:cTn id="45" dur="500" fill="hold"/>
                                        <p:tgtEl>
                                          <p:spTgt spid="1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1+#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additive="base">
                                        <p:cTn id="54" dur="500" fill="hold"/>
                                        <p:tgtEl>
                                          <p:spTgt spid="121"/>
                                        </p:tgtEl>
                                        <p:attrNameLst>
                                          <p:attrName>ppt_x</p:attrName>
                                        </p:attrNameLst>
                                      </p:cBhvr>
                                      <p:tavLst>
                                        <p:tav tm="0">
                                          <p:val>
                                            <p:strVal val="1+#ppt_w/2"/>
                                          </p:val>
                                        </p:tav>
                                        <p:tav tm="100000">
                                          <p:val>
                                            <p:strVal val="#ppt_x"/>
                                          </p:val>
                                        </p:tav>
                                      </p:tavLst>
                                    </p:anim>
                                    <p:anim calcmode="lin" valueType="num">
                                      <p:cBhvr additive="base">
                                        <p:cTn id="5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698246" y="-5298"/>
            <a:ext cx="1805717" cy="324036"/>
            <a:chOff x="1698246" y="-5298"/>
            <a:chExt cx="1805717" cy="324036"/>
          </a:xfrm>
        </p:grpSpPr>
        <p:sp>
          <p:nvSpPr>
            <p:cNvPr id="131" name="平行四边形 130"/>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2"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33" name="组合 132"/>
          <p:cNvGrpSpPr/>
          <p:nvPr/>
        </p:nvGrpSpPr>
        <p:grpSpPr>
          <a:xfrm>
            <a:off x="3470062" y="-5298"/>
            <a:ext cx="1805717" cy="324036"/>
            <a:chOff x="3470062" y="-5298"/>
            <a:chExt cx="1805717" cy="324036"/>
          </a:xfrm>
        </p:grpSpPr>
        <p:sp>
          <p:nvSpPr>
            <p:cNvPr id="134" name="平行四边形 133"/>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5"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136" name="组合 135"/>
          <p:cNvGrpSpPr/>
          <p:nvPr/>
        </p:nvGrpSpPr>
        <p:grpSpPr>
          <a:xfrm>
            <a:off x="-72516" y="-5298"/>
            <a:ext cx="1805717" cy="324036"/>
            <a:chOff x="-72516" y="-5298"/>
            <a:chExt cx="1805717" cy="324036"/>
          </a:xfrm>
        </p:grpSpPr>
        <p:sp>
          <p:nvSpPr>
            <p:cNvPr id="137" name="平行四边形 136"/>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3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7"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3" name="组合 22"/>
          <p:cNvGrpSpPr/>
          <p:nvPr/>
        </p:nvGrpSpPr>
        <p:grpSpPr>
          <a:xfrm>
            <a:off x="188663" y="1468233"/>
            <a:ext cx="2027886" cy="2111629"/>
            <a:chOff x="143508" y="1853921"/>
            <a:chExt cx="2052922" cy="2343317"/>
          </a:xfrm>
        </p:grpSpPr>
        <p:sp>
          <p:nvSpPr>
            <p:cNvPr id="24" name="Freeform 5"/>
            <p:cNvSpPr>
              <a:spLocks/>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rgbClr val="C0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5" name="矩形 24"/>
            <p:cNvSpPr/>
            <p:nvPr/>
          </p:nvSpPr>
          <p:spPr>
            <a:xfrm>
              <a:off x="197138" y="2408513"/>
              <a:ext cx="1548923" cy="1696345"/>
            </a:xfrm>
            <a:prstGeom prst="rect">
              <a:avLst/>
            </a:prstGeom>
          </p:spPr>
          <p:txBody>
            <a:bodyPr wrap="square">
              <a:spAutoFit/>
            </a:bodyPr>
            <a:lstStyle/>
            <a:p>
              <a:pPr lvl="0" algn="just">
                <a:lnSpc>
                  <a:spcPts val="1600"/>
                </a:lnSpc>
              </a:pPr>
              <a:r>
                <a:rPr lang="zh-CN" altLang="en-US" sz="1200" kern="0" dirty="0" smtClean="0">
                  <a:solidFill>
                    <a:schemeClr val="accent2"/>
                  </a:solidFill>
                  <a:latin typeface="微软雅黑" panose="020B0503020204020204" pitchFamily="34" charset="-122"/>
                  <a:ea typeface="微软雅黑" panose="020B0503020204020204" pitchFamily="34" charset="-122"/>
                </a:rPr>
                <a:t>点击添加文字内容</a:t>
              </a:r>
              <a:endParaRPr lang="en-US" altLang="zh-CN" sz="1200" kern="0" dirty="0" smtClean="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点击添加文字</a:t>
              </a:r>
              <a:r>
                <a:rPr lang="zh-CN" altLang="en-US" sz="1200" kern="0" dirty="0" smtClean="0">
                  <a:solidFill>
                    <a:schemeClr val="accent2"/>
                  </a:solidFill>
                  <a:latin typeface="微软雅黑" panose="020B0503020204020204" pitchFamily="34" charset="-122"/>
                  <a:ea typeface="微软雅黑" panose="020B0503020204020204" pitchFamily="34" charset="-122"/>
                </a:rPr>
                <a:t>内容</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26" name="矩形 25"/>
            <p:cNvSpPr/>
            <p:nvPr/>
          </p:nvSpPr>
          <p:spPr>
            <a:xfrm>
              <a:off x="828581" y="1947280"/>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952577" y="1466101"/>
            <a:ext cx="2027886" cy="2111630"/>
            <a:chOff x="1929199" y="1851555"/>
            <a:chExt cx="2052922" cy="2343317"/>
          </a:xfrm>
        </p:grpSpPr>
        <p:sp>
          <p:nvSpPr>
            <p:cNvPr id="29" name="Freeform 10"/>
            <p:cNvSpPr>
              <a:spLocks/>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lumMod val="7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339355" y="2511105"/>
              <a:ext cx="1224533" cy="1468646"/>
            </a:xfrm>
            <a:prstGeom prst="rect">
              <a:avLst/>
            </a:prstGeom>
          </p:spPr>
          <p:txBody>
            <a:bodyPr wrap="square">
              <a:spAutoFit/>
            </a:bodyPr>
            <a:lstStyle/>
            <a:p>
              <a:pPr lvl="0"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en-US" altLang="zh-CN" sz="1200"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accent2"/>
                  </a:solidFill>
                  <a:latin typeface="微软雅黑" panose="020B0503020204020204" pitchFamily="34" charset="-122"/>
                  <a:ea typeface="微软雅黑" panose="020B0503020204020204" pitchFamily="34" charset="-122"/>
                </a:rPr>
                <a:t>点击添加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文字点击</a:t>
              </a:r>
              <a:r>
                <a:rPr lang="zh-CN" altLang="en-US" sz="1200" kern="0" dirty="0">
                  <a:solidFill>
                    <a:schemeClr val="accent2"/>
                  </a:solidFill>
                  <a:latin typeface="微软雅黑" panose="020B0503020204020204" pitchFamily="34" charset="-122"/>
                  <a:ea typeface="微软雅黑" panose="020B0503020204020204" pitchFamily="34" charset="-122"/>
                </a:rPr>
                <a:t>添加</a:t>
              </a:r>
              <a:r>
                <a:rPr lang="zh-CN" altLang="en-US" sz="1200" kern="0" dirty="0" smtClean="0">
                  <a:solidFill>
                    <a:schemeClr val="accent2"/>
                  </a:solidFill>
                  <a:latin typeface="微软雅黑" panose="020B0503020204020204" pitchFamily="34" charset="-122"/>
                  <a:ea typeface="微软雅黑" panose="020B0503020204020204" pitchFamily="34" charset="-122"/>
                </a:rPr>
                <a:t>文字</a:t>
              </a:r>
              <a:endParaRPr lang="zh-CN" altLang="en-US" sz="1200" kern="0" dirty="0">
                <a:solidFill>
                  <a:schemeClr val="accent2"/>
                </a:solidFill>
                <a:latin typeface="微软雅黑" panose="020B0503020204020204" pitchFamily="34" charset="-122"/>
                <a:ea typeface="微软雅黑" panose="020B0503020204020204" pitchFamily="34" charset="-122"/>
              </a:endParaRPr>
            </a:p>
          </p:txBody>
        </p:sp>
        <p:sp>
          <p:nvSpPr>
            <p:cNvPr id="31" name="矩形 30"/>
            <p:cNvSpPr/>
            <p:nvPr/>
          </p:nvSpPr>
          <p:spPr>
            <a:xfrm>
              <a:off x="2616867" y="1933729"/>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720584" y="1466101"/>
            <a:ext cx="2027886" cy="2111629"/>
            <a:chOff x="3719033" y="1851555"/>
            <a:chExt cx="2052922" cy="2343317"/>
          </a:xfrm>
        </p:grpSpPr>
        <p:sp>
          <p:nvSpPr>
            <p:cNvPr id="33" name="Freeform 10"/>
            <p:cNvSpPr>
              <a:spLocks/>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1">
                <a:lumMod val="60000"/>
                <a:lumOff val="4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34" name="矩形 33"/>
            <p:cNvSpPr/>
            <p:nvPr/>
          </p:nvSpPr>
          <p:spPr>
            <a:xfrm>
              <a:off x="4122349" y="2511104"/>
              <a:ext cx="1246289" cy="1458116"/>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5" name="矩形 34"/>
            <p:cNvSpPr/>
            <p:nvPr/>
          </p:nvSpPr>
          <p:spPr>
            <a:xfrm>
              <a:off x="4408218" y="1933728"/>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3</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480405" y="1466101"/>
            <a:ext cx="2027886" cy="2111629"/>
            <a:chOff x="5500580" y="1851555"/>
            <a:chExt cx="2052922" cy="2343317"/>
          </a:xfrm>
        </p:grpSpPr>
        <p:sp>
          <p:nvSpPr>
            <p:cNvPr id="37" name="Freeform 14"/>
            <p:cNvSpPr>
              <a:spLocks/>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lumMod val="50000"/>
              </a:schemeClr>
            </a:solidFill>
            <a:ln>
              <a:noFill/>
            </a:ln>
            <a:effectLst/>
          </p:spPr>
          <p:txBody>
            <a:bodyPr wrap="none" anchor="ctr"/>
            <a:lstStyle/>
            <a:p>
              <a:endParaRPr lang="zh-CN" altLang="en-US" b="1" kern="0">
                <a:solidFill>
                  <a:schemeClr val="accent2"/>
                </a:solidFill>
                <a:latin typeface="微软雅黑" panose="020B0503020204020204" pitchFamily="34" charset="-122"/>
                <a:ea typeface="微软雅黑" panose="020B0503020204020204" pitchFamily="34" charset="-122"/>
              </a:endParaRPr>
            </a:p>
          </p:txBody>
        </p:sp>
        <p:sp>
          <p:nvSpPr>
            <p:cNvPr id="38" name="矩形 37"/>
            <p:cNvSpPr/>
            <p:nvPr/>
          </p:nvSpPr>
          <p:spPr>
            <a:xfrm>
              <a:off x="5896538" y="2514213"/>
              <a:ext cx="1246289" cy="1468647"/>
            </a:xfrm>
            <a:prstGeom prst="rect">
              <a:avLst/>
            </a:prstGeom>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39" name="矩形 38"/>
            <p:cNvSpPr/>
            <p:nvPr/>
          </p:nvSpPr>
          <p:spPr>
            <a:xfrm>
              <a:off x="6191368" y="1938644"/>
              <a:ext cx="293854" cy="323544"/>
            </a:xfrm>
            <a:prstGeom prst="rect">
              <a:avLst/>
            </a:prstGeom>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4</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239203" y="1466101"/>
            <a:ext cx="1698432" cy="2113761"/>
            <a:chOff x="7281092" y="1851555"/>
            <a:chExt cx="1719400" cy="2345683"/>
          </a:xfrm>
          <a:solidFill>
            <a:schemeClr val="tx1">
              <a:lumMod val="40000"/>
              <a:lumOff val="60000"/>
            </a:schemeClr>
          </a:solidFill>
        </p:grpSpPr>
        <p:sp>
          <p:nvSpPr>
            <p:cNvPr id="41" name="Freeform 6"/>
            <p:cNvSpPr>
              <a:spLocks/>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7668343" y="2514213"/>
              <a:ext cx="1246289" cy="1468647"/>
            </a:xfrm>
            <a:prstGeom prst="rect">
              <a:avLst/>
            </a:prstGeom>
            <a:grpFill/>
          </p:spPr>
          <p:txBody>
            <a:bodyPr wrap="square">
              <a:spAutoFit/>
            </a:bodyPr>
            <a:lstStyle/>
            <a:p>
              <a:pPr lvl="0"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a:t>
              </a:r>
              <a:endParaRPr lang="en-US" altLang="zh-CN" sz="1200" b="1" kern="0" dirty="0">
                <a:solidFill>
                  <a:schemeClr val="accent2"/>
                </a:solidFill>
                <a:latin typeface="微软雅黑" panose="020B0503020204020204" pitchFamily="34" charset="-122"/>
                <a:ea typeface="微软雅黑" panose="020B0503020204020204" pitchFamily="34" charset="-122"/>
              </a:endParaRPr>
            </a:p>
            <a:p>
              <a:pPr algn="just">
                <a:lnSpc>
                  <a:spcPts val="1600"/>
                </a:lnSpc>
              </a:pPr>
              <a:r>
                <a:rPr lang="zh-CN" altLang="en-US" sz="1200" b="1" kern="0" dirty="0">
                  <a:solidFill>
                    <a:schemeClr val="accent2"/>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43" name="矩形 42"/>
            <p:cNvSpPr/>
            <p:nvPr/>
          </p:nvSpPr>
          <p:spPr>
            <a:xfrm>
              <a:off x="7970375" y="1938252"/>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rPr>
                <a:t>5</a:t>
              </a:r>
              <a:endParaRPr kumimoji="0" lang="zh-CN" altLang="en-US" sz="1800" b="1" i="0" u="none" strike="noStrike" kern="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endParaRPr>
            </a:p>
          </p:txBody>
        </p:sp>
      </p:grpSp>
      <p:cxnSp>
        <p:nvCxnSpPr>
          <p:cNvPr id="44"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45" name="Group 24"/>
          <p:cNvGrpSpPr/>
          <p:nvPr/>
        </p:nvGrpSpPr>
        <p:grpSpPr>
          <a:xfrm>
            <a:off x="827584" y="4011910"/>
            <a:ext cx="173517" cy="173517"/>
            <a:chOff x="1068295" y="3417488"/>
            <a:chExt cx="239034" cy="239034"/>
          </a:xfrm>
          <a:solidFill>
            <a:srgbClr val="C00000"/>
          </a:solidFill>
        </p:grpSpPr>
        <p:sp>
          <p:nvSpPr>
            <p:cNvPr id="46" name="Oval 25"/>
            <p:cNvSpPr/>
            <p:nvPr/>
          </p:nvSpPr>
          <p:spPr>
            <a:xfrm>
              <a:off x="1068295" y="3417488"/>
              <a:ext cx="239034" cy="239034"/>
            </a:xfrm>
            <a:prstGeom prst="ellipse">
              <a:avLst/>
            </a:prstGeom>
            <a:grp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sp>
          <p:nvSpPr>
            <p:cNvPr id="47" name="Plus 26"/>
            <p:cNvSpPr/>
            <p:nvPr/>
          </p:nvSpPr>
          <p:spPr>
            <a:xfrm>
              <a:off x="1129668" y="3475634"/>
              <a:ext cx="115371" cy="115371"/>
            </a:xfrm>
            <a:prstGeom prst="mathPlus">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ndParaRPr>
            </a:p>
          </p:txBody>
        </p:sp>
      </p:grpSp>
      <p:sp>
        <p:nvSpPr>
          <p:cNvPr id="48" name="矩形 47"/>
          <p:cNvSpPr/>
          <p:nvPr/>
        </p:nvSpPr>
        <p:spPr>
          <a:xfrm>
            <a:off x="1202606" y="4007337"/>
            <a:ext cx="7113810" cy="482787"/>
          </a:xfrm>
          <a:prstGeom prst="rect">
            <a:avLst/>
          </a:prstGeom>
        </p:spPr>
        <p:txBody>
          <a:bodyPr wrap="square" lIns="51399" tIns="25699" rIns="51399" bIns="25699">
            <a:spAutoFit/>
          </a:bodyPr>
          <a:lstStyle/>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a:p>
            <a:pPr marL="0" lvl="2" defTabSz="912813" eaLnBrk="0" hangingPunct="0">
              <a:buClr>
                <a:srgbClr val="0070C0"/>
              </a:buClr>
              <a:buSzPct val="80000"/>
              <a:tabLst>
                <a:tab pos="136525" algn="l"/>
              </a:tabLst>
              <a:defRPr/>
            </a:pPr>
            <a:r>
              <a:rPr lang="zh-CN" altLang="en-US" sz="1400" spc="50" dirty="0">
                <a:ln w="11430"/>
                <a:solidFill>
                  <a:schemeClr val="bg1">
                    <a:lumMod val="50000"/>
                  </a:schemeClr>
                </a:solidFill>
                <a:latin typeface="微软雅黑" pitchFamily="34" charset="-122"/>
                <a:ea typeface="微软雅黑" pitchFamily="34" charset="-122"/>
              </a:rPr>
              <a:t>点击添加文本点击添加文本点击添加文本点击添加文本点击添加文本点击添加文本</a:t>
            </a:r>
            <a:endParaRPr lang="en-US" altLang="zh-CN" sz="1400" spc="50" dirty="0">
              <a:ln w="1143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620663467"/>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0-#ppt_w/2"/>
                                          </p:val>
                                        </p:tav>
                                        <p:tav tm="100000">
                                          <p:val>
                                            <p:strVal val="#ppt_x"/>
                                          </p:val>
                                        </p:tav>
                                      </p:tavLst>
                                    </p:anim>
                                    <p:anim calcmode="lin" valueType="num">
                                      <p:cBhvr additive="base">
                                        <p:cTn id="12" dur="500" fill="hold"/>
                                        <p:tgtEl>
                                          <p:spTgt spid="1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0-#ppt_w/2"/>
                                          </p:val>
                                        </p:tav>
                                        <p:tav tm="100000">
                                          <p:val>
                                            <p:strVal val="#ppt_x"/>
                                          </p:val>
                                        </p:tav>
                                      </p:tavLst>
                                    </p:anim>
                                    <p:anim calcmode="lin" valueType="num">
                                      <p:cBhvr additive="base">
                                        <p:cTn id="16"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6"/>
                                        </p:tgtEl>
                                      </p:cBhvr>
                                    </p:animEffect>
                                    <p:animScale>
                                      <p:cBhvr>
                                        <p:cTn id="21" dur="250" autoRev="1" fill="hold"/>
                                        <p:tgtEl>
                                          <p:spTgt spid="136"/>
                                        </p:tgtEl>
                                      </p:cBhvr>
                                      <p:by x="105000" y="105000"/>
                                    </p:animScale>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300" fill="hold"/>
                                        <p:tgtEl>
                                          <p:spTgt spid="23"/>
                                        </p:tgtEl>
                                        <p:attrNameLst>
                                          <p:attrName>ppt_x</p:attrName>
                                        </p:attrNameLst>
                                      </p:cBhvr>
                                      <p:tavLst>
                                        <p:tav tm="0">
                                          <p:val>
                                            <p:strVal val="1+#ppt_w/2"/>
                                          </p:val>
                                        </p:tav>
                                        <p:tav tm="100000">
                                          <p:val>
                                            <p:strVal val="#ppt_x"/>
                                          </p:val>
                                        </p:tav>
                                      </p:tavLst>
                                    </p:anim>
                                    <p:anim calcmode="lin" valueType="num">
                                      <p:cBhvr additive="base">
                                        <p:cTn id="26" dur="3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800"/>
                            </p:stCondLst>
                            <p:childTnLst>
                              <p:par>
                                <p:cTn id="28" presetID="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300" fill="hold"/>
                                        <p:tgtEl>
                                          <p:spTgt spid="28"/>
                                        </p:tgtEl>
                                        <p:attrNameLst>
                                          <p:attrName>ppt_x</p:attrName>
                                        </p:attrNameLst>
                                      </p:cBhvr>
                                      <p:tavLst>
                                        <p:tav tm="0">
                                          <p:val>
                                            <p:strVal val="1+#ppt_w/2"/>
                                          </p:val>
                                        </p:tav>
                                        <p:tav tm="100000">
                                          <p:val>
                                            <p:strVal val="#ppt_x"/>
                                          </p:val>
                                        </p:tav>
                                      </p:tavLst>
                                    </p:anim>
                                    <p:anim calcmode="lin" valueType="num">
                                      <p:cBhvr additive="base">
                                        <p:cTn id="31" dur="3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1100"/>
                            </p:stCondLst>
                            <p:childTnLst>
                              <p:par>
                                <p:cTn id="33" presetID="2" presetClass="entr" presetSubtype="2"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fill="hold"/>
                                        <p:tgtEl>
                                          <p:spTgt spid="32"/>
                                        </p:tgtEl>
                                        <p:attrNameLst>
                                          <p:attrName>ppt_x</p:attrName>
                                        </p:attrNameLst>
                                      </p:cBhvr>
                                      <p:tavLst>
                                        <p:tav tm="0">
                                          <p:val>
                                            <p:strVal val="1+#ppt_w/2"/>
                                          </p:val>
                                        </p:tav>
                                        <p:tav tm="100000">
                                          <p:val>
                                            <p:strVal val="#ppt_x"/>
                                          </p:val>
                                        </p:tav>
                                      </p:tavLst>
                                    </p:anim>
                                    <p:anim calcmode="lin" valueType="num">
                                      <p:cBhvr additive="base">
                                        <p:cTn id="36" dur="3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00" fill="hold"/>
                                        <p:tgtEl>
                                          <p:spTgt spid="36"/>
                                        </p:tgtEl>
                                        <p:attrNameLst>
                                          <p:attrName>ppt_x</p:attrName>
                                        </p:attrNameLst>
                                      </p:cBhvr>
                                      <p:tavLst>
                                        <p:tav tm="0">
                                          <p:val>
                                            <p:strVal val="1+#ppt_w/2"/>
                                          </p:val>
                                        </p:tav>
                                        <p:tav tm="100000">
                                          <p:val>
                                            <p:strVal val="#ppt_x"/>
                                          </p:val>
                                        </p:tav>
                                      </p:tavLst>
                                    </p:anim>
                                    <p:anim calcmode="lin" valueType="num">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1700"/>
                            </p:stCondLst>
                            <p:childTnLst>
                              <p:par>
                                <p:cTn id="43" presetID="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300" fill="hold"/>
                                        <p:tgtEl>
                                          <p:spTgt spid="40"/>
                                        </p:tgtEl>
                                        <p:attrNameLst>
                                          <p:attrName>ppt_x</p:attrName>
                                        </p:attrNameLst>
                                      </p:cBhvr>
                                      <p:tavLst>
                                        <p:tav tm="0">
                                          <p:val>
                                            <p:strVal val="1+#ppt_w/2"/>
                                          </p:val>
                                        </p:tav>
                                        <p:tav tm="100000">
                                          <p:val>
                                            <p:strVal val="#ppt_x"/>
                                          </p:val>
                                        </p:tav>
                                      </p:tavLst>
                                    </p:anim>
                                    <p:anim calcmode="lin" valueType="num">
                                      <p:cBhvr additive="base">
                                        <p:cTn id="46" dur="3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300" fill="hold"/>
                                        <p:tgtEl>
                                          <p:spTgt spid="44"/>
                                        </p:tgtEl>
                                        <p:attrNameLst>
                                          <p:attrName>ppt_w</p:attrName>
                                        </p:attrNameLst>
                                      </p:cBhvr>
                                      <p:tavLst>
                                        <p:tav tm="0">
                                          <p:val>
                                            <p:fltVal val="0"/>
                                          </p:val>
                                        </p:tav>
                                        <p:tav tm="100000">
                                          <p:val>
                                            <p:strVal val="#ppt_w"/>
                                          </p:val>
                                        </p:tav>
                                      </p:tavLst>
                                    </p:anim>
                                    <p:anim calcmode="lin" valueType="num">
                                      <p:cBhvr>
                                        <p:cTn id="51" dur="300" fill="hold"/>
                                        <p:tgtEl>
                                          <p:spTgt spid="44"/>
                                        </p:tgtEl>
                                        <p:attrNameLst>
                                          <p:attrName>ppt_h</p:attrName>
                                        </p:attrNameLst>
                                      </p:cBhvr>
                                      <p:tavLst>
                                        <p:tav tm="0">
                                          <p:val>
                                            <p:fltVal val="0"/>
                                          </p:val>
                                        </p:tav>
                                        <p:tav tm="100000">
                                          <p:val>
                                            <p:strVal val="#ppt_h"/>
                                          </p:val>
                                        </p:tav>
                                      </p:tavLst>
                                    </p:anim>
                                    <p:animEffect transition="in" filter="fade">
                                      <p:cBhvr>
                                        <p:cTn id="52" dur="300"/>
                                        <p:tgtEl>
                                          <p:spTgt spid="44"/>
                                        </p:tgtEl>
                                      </p:cBhvr>
                                    </p:animEffect>
                                  </p:childTnLst>
                                </p:cTn>
                              </p:par>
                            </p:childTnLst>
                          </p:cTn>
                        </p:par>
                        <p:par>
                          <p:cTn id="53" fill="hold">
                            <p:stCondLst>
                              <p:cond delay="23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2800"/>
                            </p:stCondLst>
                            <p:childTnLst>
                              <p:par>
                                <p:cTn id="60" presetID="42"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800"/>
                                        <p:tgtEl>
                                          <p:spTgt spid="48"/>
                                        </p:tgtEl>
                                      </p:cBhvr>
                                    </p:animEffect>
                                    <p:anim calcmode="lin" valueType="num">
                                      <p:cBhvr>
                                        <p:cTn id="63" dur="800" fill="hold"/>
                                        <p:tgtEl>
                                          <p:spTgt spid="48"/>
                                        </p:tgtEl>
                                        <p:attrNameLst>
                                          <p:attrName>ppt_x</p:attrName>
                                        </p:attrNameLst>
                                      </p:cBhvr>
                                      <p:tavLst>
                                        <p:tav tm="0">
                                          <p:val>
                                            <p:strVal val="#ppt_x"/>
                                          </p:val>
                                        </p:tav>
                                        <p:tav tm="100000">
                                          <p:val>
                                            <p:strVal val="#ppt_x"/>
                                          </p:val>
                                        </p:tav>
                                      </p:tavLst>
                                    </p:anim>
                                    <p:anim calcmode="lin" valueType="num">
                                      <p:cBhvr>
                                        <p:cTn id="64" dur="8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10" name="组合 9"/>
          <p:cNvGrpSpPr/>
          <p:nvPr/>
        </p:nvGrpSpPr>
        <p:grpSpPr>
          <a:xfrm>
            <a:off x="1698246" y="-5298"/>
            <a:ext cx="1805717" cy="324036"/>
            <a:chOff x="1698246" y="-5298"/>
            <a:chExt cx="1805717" cy="324036"/>
          </a:xfrm>
        </p:grpSpPr>
        <p:sp>
          <p:nvSpPr>
            <p:cNvPr id="52" name="平行四边形 51"/>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11" name="组合 10"/>
          <p:cNvGrpSpPr/>
          <p:nvPr/>
        </p:nvGrpSpPr>
        <p:grpSpPr>
          <a:xfrm>
            <a:off x="3470062" y="-5298"/>
            <a:ext cx="1805717" cy="324036"/>
            <a:chOff x="3470062" y="-5298"/>
            <a:chExt cx="1805717" cy="324036"/>
          </a:xfrm>
        </p:grpSpPr>
        <p:sp>
          <p:nvSpPr>
            <p:cNvPr id="53" name="平行四边形 52"/>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21"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9" name="组合 8"/>
          <p:cNvGrpSpPr/>
          <p:nvPr/>
        </p:nvGrpSpPr>
        <p:grpSpPr>
          <a:xfrm>
            <a:off x="-72516" y="-5298"/>
            <a:ext cx="1805717" cy="324036"/>
            <a:chOff x="-72516" y="-5298"/>
            <a:chExt cx="1805717" cy="324036"/>
          </a:xfrm>
        </p:grpSpPr>
        <p:sp>
          <p:nvSpPr>
            <p:cNvPr id="4" name="平行四边形 3"/>
            <p:cNvSpPr/>
            <p:nvPr/>
          </p:nvSpPr>
          <p:spPr>
            <a:xfrm>
              <a:off x="-7251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17419"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254" name="组合 253"/>
          <p:cNvGrpSpPr>
            <a:grpSpLocks/>
          </p:cNvGrpSpPr>
          <p:nvPr/>
        </p:nvGrpSpPr>
        <p:grpSpPr bwMode="auto">
          <a:xfrm>
            <a:off x="2960688" y="1180380"/>
            <a:ext cx="1414462" cy="1414463"/>
            <a:chOff x="3946525" y="1341438"/>
            <a:chExt cx="1885950" cy="1885950"/>
          </a:xfrm>
        </p:grpSpPr>
        <p:sp>
          <p:nvSpPr>
            <p:cNvPr id="255" name="同心圆 254"/>
            <p:cNvSpPr/>
            <p:nvPr/>
          </p:nvSpPr>
          <p:spPr>
            <a:xfrm rot="5400000">
              <a:off x="3946524" y="1341439"/>
              <a:ext cx="1885950" cy="188595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6" name="椭圆 255"/>
            <p:cNvSpPr/>
            <p:nvPr/>
          </p:nvSpPr>
          <p:spPr>
            <a:xfrm>
              <a:off x="4357158"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solidFill>
                  <a:latin typeface="Impact" panose="020B0806030902050204" pitchFamily="34" charset="0"/>
                  <a:ea typeface="微软雅黑"/>
                </a:rPr>
                <a:t>1</a:t>
              </a:r>
              <a:endParaRPr lang="zh-CN" altLang="en-US" sz="3300" dirty="0">
                <a:solidFill>
                  <a:schemeClr val="bg1"/>
                </a:solidFill>
                <a:latin typeface="Impact" panose="020B0806030902050204" pitchFamily="34" charset="0"/>
                <a:ea typeface="微软雅黑"/>
              </a:endParaRPr>
            </a:p>
          </p:txBody>
        </p:sp>
      </p:grpSp>
      <p:grpSp>
        <p:nvGrpSpPr>
          <p:cNvPr id="257" name="组合 256"/>
          <p:cNvGrpSpPr>
            <a:grpSpLocks/>
          </p:cNvGrpSpPr>
          <p:nvPr/>
        </p:nvGrpSpPr>
        <p:grpSpPr bwMode="auto">
          <a:xfrm>
            <a:off x="4464050" y="1180380"/>
            <a:ext cx="1414463" cy="1414463"/>
            <a:chOff x="5951538" y="1341438"/>
            <a:chExt cx="1885950" cy="1885950"/>
          </a:xfrm>
        </p:grpSpPr>
        <p:sp>
          <p:nvSpPr>
            <p:cNvPr id="258" name="同心圆 257"/>
            <p:cNvSpPr/>
            <p:nvPr/>
          </p:nvSpPr>
          <p:spPr>
            <a:xfrm rot="16200000" flipH="1">
              <a:off x="5951538" y="1341438"/>
              <a:ext cx="1885950" cy="188595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59" name="椭圆 258"/>
            <p:cNvSpPr/>
            <p:nvPr/>
          </p:nvSpPr>
          <p:spPr>
            <a:xfrm>
              <a:off x="6372755"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1"/>
                  </a:solidFill>
                  <a:latin typeface="Impact" panose="020B0806030902050204" pitchFamily="34" charset="0"/>
                  <a:ea typeface="微软雅黑"/>
                </a:rPr>
                <a:t>2</a:t>
              </a:r>
              <a:endParaRPr lang="zh-CN" altLang="en-US" sz="3300" dirty="0">
                <a:solidFill>
                  <a:schemeClr val="tx1"/>
                </a:solidFill>
                <a:latin typeface="Impact" panose="020B0806030902050204" pitchFamily="34" charset="0"/>
                <a:ea typeface="微软雅黑"/>
              </a:endParaRPr>
            </a:p>
          </p:txBody>
        </p:sp>
      </p:grpSp>
      <p:grpSp>
        <p:nvGrpSpPr>
          <p:cNvPr id="260" name="组合 259"/>
          <p:cNvGrpSpPr>
            <a:grpSpLocks/>
          </p:cNvGrpSpPr>
          <p:nvPr/>
        </p:nvGrpSpPr>
        <p:grpSpPr bwMode="auto">
          <a:xfrm>
            <a:off x="4456113" y="2669455"/>
            <a:ext cx="1414462" cy="1414463"/>
            <a:chOff x="5940425" y="3327400"/>
            <a:chExt cx="1887538" cy="1885950"/>
          </a:xfrm>
        </p:grpSpPr>
        <p:sp>
          <p:nvSpPr>
            <p:cNvPr id="261" name="同心圆 260"/>
            <p:cNvSpPr/>
            <p:nvPr/>
          </p:nvSpPr>
          <p:spPr>
            <a:xfrm flipH="1">
              <a:off x="5940425" y="3327400"/>
              <a:ext cx="1887538" cy="1885950"/>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2" name="椭圆 261"/>
            <p:cNvSpPr/>
            <p:nvPr/>
          </p:nvSpPr>
          <p:spPr>
            <a:xfrm>
              <a:off x="6372589" y="3748617"/>
              <a:ext cx="1044395"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tx2"/>
                  </a:solidFill>
                  <a:latin typeface="Impact" panose="020B0806030902050204" pitchFamily="34" charset="0"/>
                  <a:ea typeface="微软雅黑"/>
                </a:rPr>
                <a:t>4</a:t>
              </a:r>
              <a:endParaRPr lang="zh-CN" altLang="en-US" sz="3300" dirty="0">
                <a:solidFill>
                  <a:schemeClr val="tx2"/>
                </a:solidFill>
                <a:latin typeface="Impact" panose="020B0806030902050204" pitchFamily="34" charset="0"/>
                <a:ea typeface="微软雅黑"/>
              </a:endParaRPr>
            </a:p>
          </p:txBody>
        </p:sp>
      </p:grpSp>
      <p:grpSp>
        <p:nvGrpSpPr>
          <p:cNvPr id="263" name="组合 262"/>
          <p:cNvGrpSpPr>
            <a:grpSpLocks/>
          </p:cNvGrpSpPr>
          <p:nvPr/>
        </p:nvGrpSpPr>
        <p:grpSpPr bwMode="auto">
          <a:xfrm>
            <a:off x="2951163" y="2669455"/>
            <a:ext cx="1414462" cy="1414463"/>
            <a:chOff x="3935413" y="3327400"/>
            <a:chExt cx="1885950" cy="1885950"/>
          </a:xfrm>
        </p:grpSpPr>
        <p:sp>
          <p:nvSpPr>
            <p:cNvPr id="264" name="同心圆 263"/>
            <p:cNvSpPr/>
            <p:nvPr/>
          </p:nvSpPr>
          <p:spPr>
            <a:xfrm>
              <a:off x="3935413" y="3327400"/>
              <a:ext cx="1885950" cy="1885950"/>
            </a:xfrm>
            <a:prstGeom prst="don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a:ea typeface="微软雅黑"/>
              </a:endParaRPr>
            </a:p>
          </p:txBody>
        </p:sp>
        <p:sp>
          <p:nvSpPr>
            <p:cNvPr id="265" name="椭圆 264"/>
            <p:cNvSpPr/>
            <p:nvPr/>
          </p:nvSpPr>
          <p:spPr>
            <a:xfrm>
              <a:off x="4362980" y="3748617"/>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2"/>
                  </a:solidFill>
                  <a:latin typeface="Impact" panose="020B0806030902050204" pitchFamily="34" charset="0"/>
                  <a:ea typeface="微软雅黑"/>
                </a:rPr>
                <a:t>3</a:t>
              </a:r>
              <a:endParaRPr lang="zh-CN" altLang="en-US" sz="3300" dirty="0">
                <a:solidFill>
                  <a:schemeClr val="bg2"/>
                </a:solidFill>
                <a:latin typeface="Impact" panose="020B0806030902050204" pitchFamily="34" charset="0"/>
                <a:ea typeface="微软雅黑"/>
              </a:endParaRPr>
            </a:p>
          </p:txBody>
        </p:sp>
      </p:grpSp>
      <p:grpSp>
        <p:nvGrpSpPr>
          <p:cNvPr id="266" name="组合 265"/>
          <p:cNvGrpSpPr>
            <a:grpSpLocks/>
          </p:cNvGrpSpPr>
          <p:nvPr/>
        </p:nvGrpSpPr>
        <p:grpSpPr bwMode="auto">
          <a:xfrm>
            <a:off x="1036638" y="1439143"/>
            <a:ext cx="1704975" cy="2493962"/>
            <a:chOff x="1382712" y="1685925"/>
            <a:chExt cx="2271713" cy="3327239"/>
          </a:xfrm>
        </p:grpSpPr>
        <p:grpSp>
          <p:nvGrpSpPr>
            <p:cNvPr id="267" name="组合 7"/>
            <p:cNvGrpSpPr>
              <a:grpSpLocks/>
            </p:cNvGrpSpPr>
            <p:nvPr/>
          </p:nvGrpSpPr>
          <p:grpSpPr bwMode="auto">
            <a:xfrm>
              <a:off x="1382712" y="1685925"/>
              <a:ext cx="2271713" cy="1370548"/>
              <a:chOff x="1382712" y="1685925"/>
              <a:chExt cx="2271713" cy="1370548"/>
            </a:xfrm>
          </p:grpSpPr>
          <p:sp>
            <p:nvSpPr>
              <p:cNvPr id="271"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1"/>
                    </a:solidFill>
                    <a:latin typeface="Impact" pitchFamily="34" charset="0"/>
                    <a:ea typeface="微软雅黑"/>
                  </a:rPr>
                  <a:t>标题文字内容</a:t>
                </a:r>
              </a:p>
            </p:txBody>
          </p:sp>
          <p:sp>
            <p:nvSpPr>
              <p:cNvPr id="272"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68" name="组合 27"/>
            <p:cNvGrpSpPr>
              <a:grpSpLocks/>
            </p:cNvGrpSpPr>
            <p:nvPr/>
          </p:nvGrpSpPr>
          <p:grpSpPr bwMode="auto">
            <a:xfrm>
              <a:off x="1382713" y="3642616"/>
              <a:ext cx="2271712" cy="1370548"/>
              <a:chOff x="1382713" y="1685925"/>
              <a:chExt cx="2271712" cy="1370548"/>
            </a:xfrm>
          </p:grpSpPr>
          <p:sp>
            <p:nvSpPr>
              <p:cNvPr id="269"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bg2"/>
                    </a:solidFill>
                    <a:latin typeface="Impact" pitchFamily="34" charset="0"/>
                    <a:ea typeface="微软雅黑"/>
                  </a:rPr>
                  <a:t>标题文字内容</a:t>
                </a:r>
              </a:p>
            </p:txBody>
          </p:sp>
          <p:sp>
            <p:nvSpPr>
              <p:cNvPr id="270"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grpSp>
        <p:nvGrpSpPr>
          <p:cNvPr id="273" name="组合 272"/>
          <p:cNvGrpSpPr>
            <a:grpSpLocks/>
          </p:cNvGrpSpPr>
          <p:nvPr/>
        </p:nvGrpSpPr>
        <p:grpSpPr bwMode="auto">
          <a:xfrm>
            <a:off x="6189663" y="1439143"/>
            <a:ext cx="1704975" cy="2493962"/>
            <a:chOff x="8253413" y="1685925"/>
            <a:chExt cx="2271712" cy="3327239"/>
          </a:xfrm>
        </p:grpSpPr>
        <p:grpSp>
          <p:nvGrpSpPr>
            <p:cNvPr id="274" name="组合 33"/>
            <p:cNvGrpSpPr>
              <a:grpSpLocks/>
            </p:cNvGrpSpPr>
            <p:nvPr/>
          </p:nvGrpSpPr>
          <p:grpSpPr bwMode="auto">
            <a:xfrm>
              <a:off x="8253413" y="1685925"/>
              <a:ext cx="2271712" cy="1370548"/>
              <a:chOff x="1382713" y="1685925"/>
              <a:chExt cx="2271712" cy="1370548"/>
            </a:xfrm>
          </p:grpSpPr>
          <p:sp>
            <p:nvSpPr>
              <p:cNvPr id="27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latin typeface="Impact" pitchFamily="34" charset="0"/>
                    <a:ea typeface="微软雅黑"/>
                  </a:rPr>
                  <a:t>标题文字内容</a:t>
                </a:r>
              </a:p>
            </p:txBody>
          </p:sp>
          <p:sp>
            <p:nvSpPr>
              <p:cNvPr id="279"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nvGrpSpPr>
            <p:cNvPr id="275" name="组合 39"/>
            <p:cNvGrpSpPr>
              <a:grpSpLocks/>
            </p:cNvGrpSpPr>
            <p:nvPr/>
          </p:nvGrpSpPr>
          <p:grpSpPr bwMode="auto">
            <a:xfrm>
              <a:off x="8253413" y="3642616"/>
              <a:ext cx="2271712" cy="1370548"/>
              <a:chOff x="1382713" y="1685925"/>
              <a:chExt cx="2271712" cy="1370548"/>
            </a:xfrm>
          </p:grpSpPr>
          <p:sp>
            <p:nvSpPr>
              <p:cNvPr id="276"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1400">
                    <a:solidFill>
                      <a:schemeClr val="tx2"/>
                    </a:solidFill>
                    <a:latin typeface="Impact" pitchFamily="34" charset="0"/>
                    <a:ea typeface="微软雅黑"/>
                  </a:rPr>
                  <a:t>标题文字内容</a:t>
                </a:r>
              </a:p>
            </p:txBody>
          </p:sp>
          <p:sp>
            <p:nvSpPr>
              <p:cNvPr id="277"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1100" dirty="0">
                    <a:solidFill>
                      <a:srgbClr val="000000"/>
                    </a:solidFill>
                    <a:latin typeface="微软雅黑"/>
                    <a:ea typeface="微软雅黑"/>
                    <a:cs typeface="宋体" charset="-122"/>
                  </a:rPr>
                  <a:t>单击此处添加段落文本单击此处添加段落文本单击此处添加段落文本</a:t>
                </a:r>
              </a:p>
            </p:txBody>
          </p:sp>
        </p:grpSp>
      </p:grpSp>
      <p:pic>
        <p:nvPicPr>
          <p:cNvPr id="39" name="图片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1813" y="4376070"/>
            <a:ext cx="1944683" cy="8959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fade">
                                      <p:cBhvr>
                                        <p:cTn id="29" dur="500"/>
                                        <p:tgtEl>
                                          <p:spTgt spid="25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500"/>
                                        <p:tgtEl>
                                          <p:spTgt spid="26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fade">
                                      <p:cBhvr>
                                        <p:cTn id="37" dur="500"/>
                                        <p:tgtEl>
                                          <p:spTgt spid="260"/>
                                        </p:tgtEl>
                                      </p:cBhvr>
                                    </p:animEffect>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266"/>
                                        </p:tgtEl>
                                        <p:attrNameLst>
                                          <p:attrName>style.visibility</p:attrName>
                                        </p:attrNameLst>
                                      </p:cBhvr>
                                      <p:to>
                                        <p:strVal val="visible"/>
                                      </p:to>
                                    </p:set>
                                    <p:anim calcmode="lin" valueType="num">
                                      <p:cBhvr additive="base">
                                        <p:cTn id="41" dur="500" fill="hold"/>
                                        <p:tgtEl>
                                          <p:spTgt spid="266"/>
                                        </p:tgtEl>
                                        <p:attrNameLst>
                                          <p:attrName>ppt_x</p:attrName>
                                        </p:attrNameLst>
                                      </p:cBhvr>
                                      <p:tavLst>
                                        <p:tav tm="0">
                                          <p:val>
                                            <p:strVal val="0-#ppt_w/2"/>
                                          </p:val>
                                        </p:tav>
                                        <p:tav tm="100000">
                                          <p:val>
                                            <p:strVal val="#ppt_x"/>
                                          </p:val>
                                        </p:tav>
                                      </p:tavLst>
                                    </p:anim>
                                    <p:anim calcmode="lin" valueType="num">
                                      <p:cBhvr additive="base">
                                        <p:cTn id="42" dur="500" fill="hold"/>
                                        <p:tgtEl>
                                          <p:spTgt spid="26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273"/>
                                        </p:tgtEl>
                                        <p:attrNameLst>
                                          <p:attrName>style.visibility</p:attrName>
                                        </p:attrNameLst>
                                      </p:cBhvr>
                                      <p:to>
                                        <p:strVal val="visible"/>
                                      </p:to>
                                    </p:set>
                                    <p:anim calcmode="lin" valueType="num">
                                      <p:cBhvr additive="base">
                                        <p:cTn id="46" dur="500" fill="hold"/>
                                        <p:tgtEl>
                                          <p:spTgt spid="273"/>
                                        </p:tgtEl>
                                        <p:attrNameLst>
                                          <p:attrName>ppt_x</p:attrName>
                                        </p:attrNameLst>
                                      </p:cBhvr>
                                      <p:tavLst>
                                        <p:tav tm="0">
                                          <p:val>
                                            <p:strVal val="1+#ppt_w/2"/>
                                          </p:val>
                                        </p:tav>
                                        <p:tav tm="100000">
                                          <p:val>
                                            <p:strVal val="#ppt_x"/>
                                          </p:val>
                                        </p:tav>
                                      </p:tavLst>
                                    </p:anim>
                                    <p:anim calcmode="lin" valueType="num">
                                      <p:cBhvr additive="base">
                                        <p:cTn id="47" dur="500" fill="hold"/>
                                        <p:tgtEl>
                                          <p:spTgt spid="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71" name="组合 70"/>
          <p:cNvGrpSpPr/>
          <p:nvPr/>
        </p:nvGrpSpPr>
        <p:grpSpPr>
          <a:xfrm>
            <a:off x="905711" y="334277"/>
            <a:ext cx="7698737" cy="4757752"/>
            <a:chOff x="905711" y="334277"/>
            <a:chExt cx="7698737" cy="4757752"/>
          </a:xfrm>
        </p:grpSpPr>
        <p:grpSp>
          <p:nvGrpSpPr>
            <p:cNvPr id="72" name="组合 71"/>
            <p:cNvGrpSpPr/>
            <p:nvPr/>
          </p:nvGrpSpPr>
          <p:grpSpPr>
            <a:xfrm>
              <a:off x="4810515" y="2440572"/>
              <a:ext cx="2343154" cy="1453730"/>
              <a:chOff x="4447023" y="2148110"/>
              <a:chExt cx="4589473" cy="3072214"/>
            </a:xfrm>
          </p:grpSpPr>
          <p:sp>
            <p:nvSpPr>
              <p:cNvPr id="97"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8"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503666"/>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3" name="组合 72"/>
            <p:cNvGrpSpPr/>
            <p:nvPr/>
          </p:nvGrpSpPr>
          <p:grpSpPr>
            <a:xfrm flipH="1" flipV="1">
              <a:off x="1979713" y="1419542"/>
              <a:ext cx="2343154" cy="1453730"/>
              <a:chOff x="4447023" y="2126443"/>
              <a:chExt cx="4589473" cy="3072214"/>
            </a:xfrm>
          </p:grpSpPr>
          <p:sp>
            <p:nvSpPr>
              <p:cNvPr id="94"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5" name="五边形 3"/>
              <p:cNvSpPr/>
              <p:nvPr/>
            </p:nvSpPr>
            <p:spPr>
              <a:xfrm>
                <a:off x="4447023" y="3155277"/>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tx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54181" y="3481999"/>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4" name="组合 73"/>
            <p:cNvGrpSpPr/>
            <p:nvPr/>
          </p:nvGrpSpPr>
          <p:grpSpPr>
            <a:xfrm rot="5400000" flipH="1" flipV="1">
              <a:off x="3999955" y="635857"/>
              <a:ext cx="2171677" cy="1568518"/>
              <a:chOff x="4447022" y="2126444"/>
              <a:chExt cx="4589474" cy="3072214"/>
            </a:xfrm>
          </p:grpSpPr>
          <p:sp>
            <p:nvSpPr>
              <p:cNvPr id="91"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92" name="五边形 3"/>
              <p:cNvSpPr/>
              <p:nvPr/>
            </p:nvSpPr>
            <p:spPr>
              <a:xfrm>
                <a:off x="4447022" y="3155278"/>
                <a:ext cx="3888431" cy="1129026"/>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1"/>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5" name="组合 74"/>
            <p:cNvGrpSpPr/>
            <p:nvPr/>
          </p:nvGrpSpPr>
          <p:grpSpPr>
            <a:xfrm rot="5400000">
              <a:off x="2953317" y="3221932"/>
              <a:ext cx="2171677" cy="1568518"/>
              <a:chOff x="4447022" y="2126444"/>
              <a:chExt cx="4589474" cy="3072214"/>
            </a:xfrm>
          </p:grpSpPr>
          <p:sp>
            <p:nvSpPr>
              <p:cNvPr id="88" name="五边形 6"/>
              <p:cNvSpPr/>
              <p:nvPr/>
            </p:nvSpPr>
            <p:spPr>
              <a:xfrm>
                <a:off x="4707059" y="3453090"/>
                <a:ext cx="4329437" cy="1327147"/>
              </a:xfrm>
              <a:custGeom>
                <a:avLst/>
                <a:gdLst/>
                <a:ahLst/>
                <a:cxnLst/>
                <a:rect l="l" t="t" r="r" b="b"/>
                <a:pathLst>
                  <a:path w="4329437" h="1327147">
                    <a:moveTo>
                      <a:pt x="0" y="0"/>
                    </a:moveTo>
                    <a:lnTo>
                      <a:pt x="3063884" y="0"/>
                    </a:lnTo>
                    <a:lnTo>
                      <a:pt x="4329437" y="320674"/>
                    </a:lnTo>
                    <a:lnTo>
                      <a:pt x="3216284" y="1327147"/>
                    </a:lnTo>
                    <a:lnTo>
                      <a:pt x="1017114" y="1132621"/>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algn="ctr">
                  <a:defRPr/>
                </a:pPr>
                <a:endParaRPr lang="en-US" kern="0" dirty="0" smtClean="0">
                  <a:solidFill>
                    <a:sysClr val="window" lastClr="FFFFFF"/>
                  </a:solidFill>
                  <a:ea typeface="微软雅黑"/>
                </a:endParaRPr>
              </a:p>
            </p:txBody>
          </p:sp>
          <p:sp>
            <p:nvSpPr>
              <p:cNvPr id="89" name="五边形 3"/>
              <p:cNvSpPr/>
              <p:nvPr/>
            </p:nvSpPr>
            <p:spPr>
              <a:xfrm>
                <a:off x="4447022" y="3155278"/>
                <a:ext cx="3888432" cy="1129027"/>
              </a:xfrm>
              <a:custGeom>
                <a:avLst/>
                <a:gdLst/>
                <a:ahLst/>
                <a:cxnLst/>
                <a:rect l="l" t="t" r="r" b="b"/>
                <a:pathLst>
                  <a:path w="3888432" h="1129027">
                    <a:moveTo>
                      <a:pt x="0" y="0"/>
                    </a:moveTo>
                    <a:lnTo>
                      <a:pt x="3323919" y="0"/>
                    </a:lnTo>
                    <a:lnTo>
                      <a:pt x="3888432" y="564514"/>
                    </a:lnTo>
                    <a:lnTo>
                      <a:pt x="3323919" y="1129027"/>
                    </a:lnTo>
                    <a:lnTo>
                      <a:pt x="1006480" y="1129027"/>
                    </a:lnTo>
                    <a:lnTo>
                      <a:pt x="0" y="8248"/>
                    </a:lnTo>
                    <a:close/>
                  </a:path>
                </a:pathLst>
              </a:custGeom>
              <a:solidFill>
                <a:schemeClr val="bg2"/>
              </a:solidFill>
              <a:ln w="25400" cap="flat" cmpd="sng" algn="ctr">
                <a:noFill/>
                <a:prstDash val="solid"/>
              </a:ln>
              <a:effectLst/>
            </p:spPr>
            <p:txBody>
              <a:bodyPr rtlCol="0" anchor="ctr"/>
              <a:lstStyle/>
              <a:p>
                <a:pPr algn="ctr">
                  <a:defRPr/>
                </a:pPr>
                <a:endParaRPr lang="en-US" kern="0" dirty="0" smtClean="0">
                  <a:solidFill>
                    <a:sysClr val="window" lastClr="FFFFFF"/>
                  </a:solidFill>
                  <a:ea typeface="微软雅黑"/>
                </a:endParaRPr>
              </a:p>
            </p:txBody>
          </p:sp>
          <p:pic>
            <p:nvPicPr>
              <p:cNvPr id="9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2943353">
                <a:off x="3574260" y="3482000"/>
                <a:ext cx="3072214" cy="361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6" name="TextBox 75"/>
            <p:cNvSpPr txBox="1"/>
            <p:nvPr/>
          </p:nvSpPr>
          <p:spPr>
            <a:xfrm flipH="1">
              <a:off x="4772813" y="1032661"/>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01</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7" name="TextBox 76"/>
            <p:cNvSpPr txBox="1"/>
            <p:nvPr/>
          </p:nvSpPr>
          <p:spPr>
            <a:xfrm flipH="1">
              <a:off x="5790019" y="3018633"/>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02</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8" name="TextBox 77"/>
            <p:cNvSpPr txBox="1"/>
            <p:nvPr/>
          </p:nvSpPr>
          <p:spPr>
            <a:xfrm flipH="1">
              <a:off x="3658731" y="4084277"/>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03</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79" name="TextBox 78"/>
            <p:cNvSpPr txBox="1"/>
            <p:nvPr/>
          </p:nvSpPr>
          <p:spPr>
            <a:xfrm flipH="1">
              <a:off x="2464096" y="1952990"/>
              <a:ext cx="694461"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2500" dirty="0" smtClean="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rPr>
                <a:t>04</a:t>
              </a:r>
              <a:endParaRPr lang="zh-CN" altLang="en-US" sz="2500" dirty="0">
                <a:gradFill flip="none" rotWithShape="1">
                  <a:gsLst>
                    <a:gs pos="0">
                      <a:srgbClr val="4BACC6">
                        <a:lumMod val="20000"/>
                        <a:lumOff val="80000"/>
                      </a:srgbClr>
                    </a:gs>
                    <a:gs pos="100000">
                      <a:sysClr val="window" lastClr="FFFFFF">
                        <a:shade val="100000"/>
                        <a:satMod val="115000"/>
                      </a:sysClr>
                    </a:gs>
                  </a:gsLst>
                  <a:lin ang="5400000" scaled="1"/>
                  <a:tileRect/>
                </a:gradFill>
                <a:latin typeface="Arial Rounded MT Bold" pitchFamily="34" charset="0"/>
                <a:ea typeface="微软雅黑"/>
              </a:endParaRPr>
            </a:p>
          </p:txBody>
        </p:sp>
        <p:sp>
          <p:nvSpPr>
            <p:cNvPr id="80" name="TextBox 79"/>
            <p:cNvSpPr txBox="1"/>
            <p:nvPr/>
          </p:nvSpPr>
          <p:spPr>
            <a:xfrm flipH="1">
              <a:off x="2415658" y="2539251"/>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1" name="TextBox 80"/>
            <p:cNvSpPr txBox="1"/>
            <p:nvPr/>
          </p:nvSpPr>
          <p:spPr>
            <a:xfrm flipH="1">
              <a:off x="5564151" y="1891583"/>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2" name="TextBox 81"/>
            <p:cNvSpPr txBox="1"/>
            <p:nvPr/>
          </p:nvSpPr>
          <p:spPr>
            <a:xfrm flipH="1">
              <a:off x="5515711" y="2258201"/>
              <a:ext cx="3088737"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单击此处添加段落文本单击字单击此处添加段落文本单击字单击此处</a:t>
              </a:r>
              <a:r>
                <a:rPr lang="zh-CN" altLang="en-US" sz="1200" dirty="0" smtClean="0">
                  <a:solidFill>
                    <a:prstClr val="black"/>
                  </a:solidFill>
                  <a:latin typeface="微软雅黑"/>
                  <a:ea typeface="微软雅黑"/>
                </a:rPr>
                <a:t>添加段落文本</a:t>
              </a:r>
              <a:endParaRPr lang="zh-CN" altLang="en-US" sz="1200" dirty="0">
                <a:solidFill>
                  <a:prstClr val="black"/>
                </a:solidFill>
                <a:latin typeface="微软雅黑"/>
                <a:ea typeface="微软雅黑"/>
              </a:endParaRPr>
            </a:p>
          </p:txBody>
        </p:sp>
        <p:sp>
          <p:nvSpPr>
            <p:cNvPr id="83" name="TextBox 82"/>
            <p:cNvSpPr txBox="1"/>
            <p:nvPr/>
          </p:nvSpPr>
          <p:spPr>
            <a:xfrm flipH="1">
              <a:off x="3578179" y="974770"/>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a:solidFill>
                    <a:schemeClr val="accent2"/>
                  </a:solidFill>
                  <a:latin typeface="Arial Rounded MT Bold" pitchFamily="34" charset="0"/>
                  <a:ea typeface="微软雅黑"/>
                  <a:cs typeface="Times New Roman" pitchFamily="18" charset="0"/>
                </a:rPr>
                <a:t>标题</a:t>
              </a:r>
            </a:p>
          </p:txBody>
        </p:sp>
        <p:sp>
          <p:nvSpPr>
            <p:cNvPr id="84" name="TextBox 83"/>
            <p:cNvSpPr txBox="1"/>
            <p:nvPr/>
          </p:nvSpPr>
          <p:spPr>
            <a:xfrm flipH="1">
              <a:off x="4376356" y="3686059"/>
              <a:ext cx="123623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chemeClr val="accent2"/>
                  </a:solidFill>
                  <a:latin typeface="Arial Rounded MT Bold" pitchFamily="34" charset="0"/>
                  <a:ea typeface="微软雅黑"/>
                  <a:cs typeface="Times New Roman" pitchFamily="18" charset="0"/>
                </a:rPr>
                <a:t>标题</a:t>
              </a:r>
              <a:endParaRPr lang="zh-CN" altLang="en-US" sz="2000" dirty="0">
                <a:solidFill>
                  <a:schemeClr val="accent2"/>
                </a:solidFill>
                <a:latin typeface="Arial Rounded MT Bold" pitchFamily="34" charset="0"/>
                <a:ea typeface="微软雅黑"/>
                <a:cs typeface="Times New Roman" pitchFamily="18" charset="0"/>
              </a:endParaRPr>
            </a:p>
          </p:txBody>
        </p:sp>
        <p:sp>
          <p:nvSpPr>
            <p:cNvPr id="85" name="TextBox 84"/>
            <p:cNvSpPr txBox="1"/>
            <p:nvPr/>
          </p:nvSpPr>
          <p:spPr>
            <a:xfrm flipH="1">
              <a:off x="905711" y="2920353"/>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6" name="TextBox 85"/>
            <p:cNvSpPr txBox="1"/>
            <p:nvPr/>
          </p:nvSpPr>
          <p:spPr>
            <a:xfrm flipH="1">
              <a:off x="4592974" y="408427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sp>
          <p:nvSpPr>
            <p:cNvPr id="87" name="TextBox 86"/>
            <p:cNvSpPr txBox="1"/>
            <p:nvPr/>
          </p:nvSpPr>
          <p:spPr>
            <a:xfrm flipH="1">
              <a:off x="2056103" y="1245907"/>
              <a:ext cx="2562810" cy="461665"/>
            </a:xfrm>
            <a:prstGeom prst="rect">
              <a:avLst/>
            </a:prstGeom>
            <a:noFill/>
          </p:spPr>
          <p:txBody>
            <a:bodyPr wrap="square" rtlCol="0">
              <a:spAutoFit/>
            </a:bodyPr>
            <a:lstStyle/>
            <a:p>
              <a:pPr>
                <a:defRPr/>
              </a:pPr>
              <a:r>
                <a:rPr lang="zh-CN" altLang="en-US" sz="1200" dirty="0">
                  <a:solidFill>
                    <a:prstClr val="black"/>
                  </a:solidFill>
                  <a:latin typeface="微软雅黑"/>
                  <a:ea typeface="微软雅黑"/>
                </a:rPr>
                <a:t>单击此处添加段落文本单击字单击此处添加段落文本单击字单击</a:t>
              </a:r>
              <a:r>
                <a:rPr lang="zh-CN" altLang="en-US" sz="1200" dirty="0" smtClean="0">
                  <a:solidFill>
                    <a:prstClr val="black"/>
                  </a:solidFill>
                  <a:latin typeface="微软雅黑"/>
                  <a:ea typeface="微软雅黑"/>
                </a:rPr>
                <a:t>此处</a:t>
              </a:r>
              <a:endParaRPr lang="zh-CN" altLang="en-US" sz="1200" dirty="0">
                <a:solidFill>
                  <a:prstClr val="black"/>
                </a:solidFill>
                <a:latin typeface="微软雅黑"/>
                <a:ea typeface="微软雅黑"/>
              </a:endParaRPr>
            </a:p>
          </p:txBody>
        </p:sp>
      </p:grpSp>
      <p:sp>
        <p:nvSpPr>
          <p:cNvPr id="52"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254441087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698246" y="-5298"/>
            <a:ext cx="1805717" cy="324036"/>
            <a:chOff x="1698246" y="-5298"/>
            <a:chExt cx="1805717" cy="324036"/>
          </a:xfrm>
        </p:grpSpPr>
        <p:sp>
          <p:nvSpPr>
            <p:cNvPr id="39" name="平行四边形 38"/>
            <p:cNvSpPr/>
            <p:nvPr/>
          </p:nvSpPr>
          <p:spPr>
            <a:xfrm>
              <a:off x="1698246"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0"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1" name="组合 40"/>
          <p:cNvGrpSpPr/>
          <p:nvPr/>
        </p:nvGrpSpPr>
        <p:grpSpPr>
          <a:xfrm>
            <a:off x="3470062" y="-5298"/>
            <a:ext cx="1805717" cy="324036"/>
            <a:chOff x="3470062" y="-5298"/>
            <a:chExt cx="1805717" cy="324036"/>
          </a:xfrm>
        </p:grpSpPr>
        <p:sp>
          <p:nvSpPr>
            <p:cNvPr id="42" name="平行四边形 41"/>
            <p:cNvSpPr/>
            <p:nvPr/>
          </p:nvSpPr>
          <p:spPr>
            <a:xfrm>
              <a:off x="3470062"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3"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4" name="组合 43"/>
          <p:cNvGrpSpPr/>
          <p:nvPr/>
        </p:nvGrpSpPr>
        <p:grpSpPr>
          <a:xfrm>
            <a:off x="-72516" y="-5298"/>
            <a:ext cx="1805717" cy="324036"/>
            <a:chOff x="-72516" y="-5298"/>
            <a:chExt cx="1805717" cy="324036"/>
          </a:xfrm>
        </p:grpSpPr>
        <p:sp>
          <p:nvSpPr>
            <p:cNvPr id="47" name="平行四边形 46"/>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sp>
        <p:nvSpPr>
          <p:cNvPr id="2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nvGrpSpPr>
          <p:cNvPr id="25" name="组合 24"/>
          <p:cNvGrpSpPr/>
          <p:nvPr/>
        </p:nvGrpSpPr>
        <p:grpSpPr>
          <a:xfrm>
            <a:off x="4755916" y="1699121"/>
            <a:ext cx="3294347" cy="1872851"/>
            <a:chOff x="4734037" y="2628379"/>
            <a:chExt cx="3294347" cy="1872851"/>
          </a:xfrm>
          <a:solidFill>
            <a:schemeClr val="accent3"/>
          </a:solidFill>
        </p:grpSpPr>
        <p:sp>
          <p:nvSpPr>
            <p:cNvPr id="26"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C00000"/>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sp>
          <p:nvSpPr>
            <p:cNvPr id="27" name="TextBox 11"/>
            <p:cNvSpPr txBox="1">
              <a:spLocks noChangeArrowheads="1"/>
            </p:cNvSpPr>
            <p:nvPr/>
          </p:nvSpPr>
          <p:spPr bwMode="auto">
            <a:xfrm flipH="1">
              <a:off x="5699417" y="3356992"/>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0"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 fmla="*/ 0 w 963893"/>
              <a:gd name="connsiteY0" fmla="*/ 641255 h 655542"/>
              <a:gd name="connsiteX1" fmla="*/ 0 w 963893"/>
              <a:gd name="connsiteY1" fmla="*/ 0 h 655542"/>
              <a:gd name="connsiteX2" fmla="*/ 963893 w 963893"/>
              <a:gd name="connsiteY2" fmla="*/ 655542 h 655542"/>
              <a:gd name="connsiteX3" fmla="*/ 0 w 963893"/>
              <a:gd name="connsiteY3" fmla="*/ 641255 h 655542"/>
              <a:gd name="connsiteX0" fmla="*/ 0 w 963893"/>
              <a:gd name="connsiteY0" fmla="*/ 660305 h 660305"/>
              <a:gd name="connsiteX1" fmla="*/ 0 w 963893"/>
              <a:gd name="connsiteY1" fmla="*/ 0 h 660305"/>
              <a:gd name="connsiteX2" fmla="*/ 963893 w 963893"/>
              <a:gd name="connsiteY2" fmla="*/ 655542 h 660305"/>
              <a:gd name="connsiteX3" fmla="*/ 0 w 963893"/>
              <a:gd name="connsiteY3" fmla="*/ 660305 h 660305"/>
              <a:gd name="connsiteX0" fmla="*/ 0 w 966274"/>
              <a:gd name="connsiteY0" fmla="*/ 660305 h 660305"/>
              <a:gd name="connsiteX1" fmla="*/ 0 w 966274"/>
              <a:gd name="connsiteY1" fmla="*/ 0 h 660305"/>
              <a:gd name="connsiteX2" fmla="*/ 966274 w 966274"/>
              <a:gd name="connsiteY2" fmla="*/ 657923 h 660305"/>
              <a:gd name="connsiteX3" fmla="*/ 0 w 966274"/>
              <a:gd name="connsiteY3" fmla="*/ 660305 h 660305"/>
              <a:gd name="connsiteX0" fmla="*/ 0 w 959130"/>
              <a:gd name="connsiteY0" fmla="*/ 660305 h 660305"/>
              <a:gd name="connsiteX1" fmla="*/ 0 w 959130"/>
              <a:gd name="connsiteY1" fmla="*/ 0 h 660305"/>
              <a:gd name="connsiteX2" fmla="*/ 959130 w 959130"/>
              <a:gd name="connsiteY2" fmla="*/ 657923 h 660305"/>
              <a:gd name="connsiteX3" fmla="*/ 0 w 959130"/>
              <a:gd name="connsiteY3" fmla="*/ 660305 h 660305"/>
              <a:gd name="connsiteX0" fmla="*/ 0 w 963892"/>
              <a:gd name="connsiteY0" fmla="*/ 660305 h 662685"/>
              <a:gd name="connsiteX1" fmla="*/ 0 w 963892"/>
              <a:gd name="connsiteY1" fmla="*/ 0 h 662685"/>
              <a:gd name="connsiteX2" fmla="*/ 963892 w 963892"/>
              <a:gd name="connsiteY2" fmla="*/ 662685 h 662685"/>
              <a:gd name="connsiteX3" fmla="*/ 0 w 963892"/>
              <a:gd name="connsiteY3" fmla="*/ 660305 h 662685"/>
            </a:gdLst>
            <a:ahLst/>
            <a:cxnLst>
              <a:cxn ang="0">
                <a:pos x="connsiteX0" y="connsiteY0"/>
              </a:cxn>
              <a:cxn ang="0">
                <a:pos x="connsiteX1" y="connsiteY1"/>
              </a:cxn>
              <a:cxn ang="0">
                <a:pos x="connsiteX2" y="connsiteY2"/>
              </a:cxn>
              <a:cxn ang="0">
                <a:pos x="connsiteX3" y="connsiteY3"/>
              </a:cxn>
            </a:cxnLst>
            <a:rect l="l" t="t" r="r" b="b"/>
            <a:pathLst>
              <a:path w="963892" h="662685">
                <a:moveTo>
                  <a:pt x="0" y="660305"/>
                </a:moveTo>
                <a:lnTo>
                  <a:pt x="0" y="0"/>
                </a:lnTo>
                <a:lnTo>
                  <a:pt x="963892" y="662685"/>
                </a:lnTo>
                <a:lnTo>
                  <a:pt x="0" y="660305"/>
                </a:lnTo>
                <a:close/>
              </a:path>
            </a:pathLst>
          </a:custGeom>
          <a:solidFill>
            <a:schemeClr val="tx1">
              <a:lumMod val="75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1" name="组合 30"/>
          <p:cNvGrpSpPr/>
          <p:nvPr/>
        </p:nvGrpSpPr>
        <p:grpSpPr>
          <a:xfrm>
            <a:off x="2851415" y="2705039"/>
            <a:ext cx="2865008" cy="1133894"/>
            <a:chOff x="2829536" y="3634297"/>
            <a:chExt cx="2865008" cy="1133894"/>
          </a:xfrm>
          <a:solidFill>
            <a:srgbClr val="FF9900"/>
          </a:solidFill>
        </p:grpSpPr>
        <p:sp>
          <p:nvSpPr>
            <p:cNvPr id="32" name="Rectangle 4"/>
            <p:cNvSpPr>
              <a:spLocks noChangeArrowheads="1"/>
            </p:cNvSpPr>
            <p:nvPr/>
          </p:nvSpPr>
          <p:spPr bwMode="gray">
            <a:xfrm>
              <a:off x="2829536" y="3634297"/>
              <a:ext cx="2865008" cy="1133894"/>
            </a:xfrm>
            <a:prstGeom prst="rect">
              <a:avLst/>
            </a:prstGeom>
            <a:solidFill>
              <a:schemeClr val="tx1">
                <a:lumMod val="60000"/>
                <a:lumOff val="4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3" name="TextBox 32"/>
            <p:cNvSpPr txBox="1">
              <a:spLocks noChangeArrowheads="1"/>
            </p:cNvSpPr>
            <p:nvPr/>
          </p:nvSpPr>
          <p:spPr bwMode="auto">
            <a:xfrm flipH="1">
              <a:off x="3695549" y="3974399"/>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34"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 fmla="*/ 0 w 778871"/>
              <a:gd name="connsiteY0" fmla="*/ 697675 h 697675"/>
              <a:gd name="connsiteX1" fmla="*/ 0 w 778871"/>
              <a:gd name="connsiteY1" fmla="*/ 0 h 697675"/>
              <a:gd name="connsiteX2" fmla="*/ 778871 w 778871"/>
              <a:gd name="connsiteY2" fmla="*/ 678625 h 697675"/>
              <a:gd name="connsiteX3" fmla="*/ 0 w 778871"/>
              <a:gd name="connsiteY3" fmla="*/ 697675 h 69767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72275 h 678625"/>
              <a:gd name="connsiteX1" fmla="*/ 0 w 778871"/>
              <a:gd name="connsiteY1" fmla="*/ 0 h 678625"/>
              <a:gd name="connsiteX2" fmla="*/ 778871 w 778871"/>
              <a:gd name="connsiteY2" fmla="*/ 678625 h 678625"/>
              <a:gd name="connsiteX3" fmla="*/ 0 w 778871"/>
              <a:gd name="connsiteY3" fmla="*/ 672275 h 678625"/>
              <a:gd name="connsiteX0" fmla="*/ 0 w 778871"/>
              <a:gd name="connsiteY0" fmla="*/ 695135 h 695135"/>
              <a:gd name="connsiteX1" fmla="*/ 0 w 778871"/>
              <a:gd name="connsiteY1" fmla="*/ 0 h 695135"/>
              <a:gd name="connsiteX2" fmla="*/ 778871 w 778871"/>
              <a:gd name="connsiteY2" fmla="*/ 678625 h 695135"/>
              <a:gd name="connsiteX3" fmla="*/ 0 w 778871"/>
              <a:gd name="connsiteY3" fmla="*/ 695135 h 695135"/>
            </a:gdLst>
            <a:ahLst/>
            <a:cxnLst>
              <a:cxn ang="0">
                <a:pos x="connsiteX0" y="connsiteY0"/>
              </a:cxn>
              <a:cxn ang="0">
                <a:pos x="connsiteX1" y="connsiteY1"/>
              </a:cxn>
              <a:cxn ang="0">
                <a:pos x="connsiteX2" y="connsiteY2"/>
              </a:cxn>
              <a:cxn ang="0">
                <a:pos x="connsiteX3" y="connsiteY3"/>
              </a:cxn>
            </a:cxnLst>
            <a:rect l="l" t="t" r="r" b="b"/>
            <a:pathLst>
              <a:path w="778871" h="695135">
                <a:moveTo>
                  <a:pt x="0" y="695135"/>
                </a:moveTo>
                <a:lnTo>
                  <a:pt x="0" y="0"/>
                </a:lnTo>
                <a:lnTo>
                  <a:pt x="778871" y="678625"/>
                </a:lnTo>
                <a:lnTo>
                  <a:pt x="0" y="695135"/>
                </a:lnTo>
                <a:close/>
              </a:path>
            </a:pathLst>
          </a:custGeom>
          <a:solidFill>
            <a:schemeClr val="bg1">
              <a:lumMod val="50000"/>
            </a:schemeClr>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endParaRPr>
          </a:p>
        </p:txBody>
      </p:sp>
      <p:grpSp>
        <p:nvGrpSpPr>
          <p:cNvPr id="35" name="组合 34"/>
          <p:cNvGrpSpPr/>
          <p:nvPr/>
        </p:nvGrpSpPr>
        <p:grpSpPr>
          <a:xfrm>
            <a:off x="1142318" y="3380696"/>
            <a:ext cx="2479705" cy="1135270"/>
            <a:chOff x="1120439" y="4309954"/>
            <a:chExt cx="2479705" cy="1135270"/>
          </a:xfrm>
          <a:solidFill>
            <a:schemeClr val="accent1"/>
          </a:solidFill>
        </p:grpSpPr>
        <p:sp>
          <p:nvSpPr>
            <p:cNvPr id="36" name="Rectangle 6"/>
            <p:cNvSpPr>
              <a:spLocks noChangeArrowheads="1"/>
            </p:cNvSpPr>
            <p:nvPr/>
          </p:nvSpPr>
          <p:spPr bwMode="gray">
            <a:xfrm>
              <a:off x="1120439" y="4309954"/>
              <a:ext cx="2479705" cy="1135270"/>
            </a:xfrm>
            <a:prstGeom prst="rect">
              <a:avLst/>
            </a:prstGeom>
            <a:solidFill>
              <a:schemeClr val="accent2">
                <a:lumMod val="50000"/>
              </a:schemeClr>
            </a:solidFill>
            <a:ln w="25400" algn="ctr">
              <a:noFill/>
              <a:miter lim="800000"/>
              <a:headEnd/>
              <a:tailEnd/>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endParaRPr>
            </a:p>
          </p:txBody>
        </p:sp>
        <p:sp>
          <p:nvSpPr>
            <p:cNvPr id="37" name="TextBox 11"/>
            <p:cNvSpPr txBox="1">
              <a:spLocks noChangeArrowheads="1"/>
            </p:cNvSpPr>
            <p:nvPr/>
          </p:nvSpPr>
          <p:spPr bwMode="auto">
            <a:xfrm flipH="1">
              <a:off x="1490153" y="4677534"/>
              <a:ext cx="1752902" cy="400110"/>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000" b="1" kern="0" dirty="0" smtClean="0">
                  <a:solidFill>
                    <a:schemeClr val="accent2"/>
                  </a:solidFill>
                  <a:latin typeface="微软雅黑" pitchFamily="34" charset="-122"/>
                  <a:ea typeface="微软雅黑" pitchFamily="34" charset="-122"/>
                </a:rPr>
                <a:t>点击添加标题    </a:t>
              </a:r>
              <a:endParaRPr lang="en-US" altLang="zh-CN" sz="2000" b="1" kern="0" dirty="0" smtClean="0">
                <a:solidFill>
                  <a:schemeClr val="accent2"/>
                </a:solidFill>
                <a:latin typeface="微软雅黑" pitchFamily="34" charset="-122"/>
                <a:ea typeface="微软雅黑" pitchFamily="34" charset="-122"/>
              </a:endParaRPr>
            </a:p>
          </p:txBody>
        </p:sp>
      </p:grpSp>
      <p:sp>
        <p:nvSpPr>
          <p:cNvPr id="49" name="Text Box 40"/>
          <p:cNvSpPr txBox="1">
            <a:spLocks noChangeArrowheads="1"/>
          </p:cNvSpPr>
          <p:nvPr/>
        </p:nvSpPr>
        <p:spPr bwMode="gray">
          <a:xfrm>
            <a:off x="956624" y="1601292"/>
            <a:ext cx="3255336" cy="867930"/>
          </a:xfrm>
          <a:prstGeom prst="rect">
            <a:avLst/>
          </a:prstGeom>
          <a:noFill/>
          <a:ln w="9525">
            <a:noFill/>
            <a:miter lim="800000"/>
            <a:headEnd/>
            <a:tailEnd/>
          </a:ln>
        </p:spPr>
        <p:txBody>
          <a:bodyPr wrap="square">
            <a:spAutoFit/>
          </a:bodyPr>
          <a:lstStyle/>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r>
              <a:rPr lang="zh-CN" altLang="en-US" sz="1400" kern="0" dirty="0" smtClean="0">
                <a:solidFill>
                  <a:schemeClr val="bg1">
                    <a:lumMod val="50000"/>
                  </a:schemeClr>
                </a:solidFill>
                <a:latin typeface="微软雅黑" pitchFamily="34" charset="-122"/>
                <a:ea typeface="微软雅黑" pitchFamily="34" charset="-122"/>
              </a:rPr>
              <a:t>单击此处输入文字单击此处输入文字</a:t>
            </a:r>
          </a:p>
          <a:p>
            <a:pPr lvl="0">
              <a:lnSpc>
                <a:spcPct val="120000"/>
              </a:lnSpc>
              <a:defRPr/>
            </a:pPr>
            <a:endParaRPr lang="zh-CN" altLang="en-US" sz="1400" kern="0" dirty="0">
              <a:solidFill>
                <a:schemeClr val="bg1">
                  <a:lumMod val="50000"/>
                </a:schemeClr>
              </a:solidFill>
              <a:latin typeface="微软雅黑" pitchFamily="34" charset="-122"/>
              <a:ea typeface="微软雅黑" pitchFamily="34" charset="-122"/>
            </a:endParaRPr>
          </a:p>
        </p:txBody>
      </p:sp>
      <p:sp>
        <p:nvSpPr>
          <p:cNvPr id="50" name="Rectangle 11"/>
          <p:cNvSpPr>
            <a:spLocks noChangeArrowheads="1"/>
          </p:cNvSpPr>
          <p:nvPr/>
        </p:nvSpPr>
        <p:spPr bwMode="gray">
          <a:xfrm>
            <a:off x="1030644" y="1224422"/>
            <a:ext cx="2500330" cy="358775"/>
          </a:xfrm>
          <a:prstGeom prst="rect">
            <a:avLst/>
          </a:prstGeom>
          <a:noFill/>
          <a:ln>
            <a:noFill/>
          </a:ln>
          <a:extLst/>
        </p:spPr>
        <p:txBody>
          <a:bodyPr lIns="0" tIns="0" rIns="0" bIns="0" anchor="ctr"/>
          <a:lstStyle/>
          <a:p>
            <a:pPr lvl="0">
              <a:lnSpc>
                <a:spcPct val="120000"/>
              </a:lnSpc>
              <a:defRPr/>
            </a:pPr>
            <a:r>
              <a:rPr lang="zh-CN" altLang="en-US" sz="2000" b="1" kern="0" dirty="0">
                <a:solidFill>
                  <a:schemeClr val="bg1">
                    <a:lumMod val="50000"/>
                  </a:schemeClr>
                </a:solidFill>
                <a:latin typeface="微软雅黑" pitchFamily="34" charset="-122"/>
                <a:ea typeface="微软雅黑" pitchFamily="34" charset="-122"/>
              </a:rPr>
              <a:t>单击此处</a:t>
            </a:r>
            <a:r>
              <a:rPr lang="zh-CN" altLang="en-US" sz="2000" b="1" kern="0" dirty="0" smtClean="0">
                <a:solidFill>
                  <a:schemeClr val="bg1">
                    <a:lumMod val="50000"/>
                  </a:schemeClr>
                </a:solidFill>
                <a:latin typeface="微软雅黑" pitchFamily="34" charset="-122"/>
                <a:ea typeface="微软雅黑" pitchFamily="34" charset="-122"/>
              </a:rPr>
              <a:t>输入小标题</a:t>
            </a:r>
            <a:endParaRPr lang="zh-CN" altLang="en-US" sz="2000" b="1"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673746956"/>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8"/>
                                        </p:tgtEl>
                                      </p:cBhvr>
                                    </p:animEffect>
                                    <p:animScale>
                                      <p:cBhvr>
                                        <p:cTn id="21" dur="250" autoRev="1" fill="hold"/>
                                        <p:tgtEl>
                                          <p:spTgt spid="38"/>
                                        </p:tgtEl>
                                      </p:cBhvr>
                                      <p:by x="105000" y="105000"/>
                                    </p:animScale>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300"/>
                                        <p:tgtEl>
                                          <p:spTgt spid="35"/>
                                        </p:tgtEl>
                                      </p:cBhvr>
                                    </p:animEffect>
                                  </p:childTnLst>
                                </p:cTn>
                              </p:par>
                            </p:childTnLst>
                          </p:cTn>
                        </p:par>
                        <p:par>
                          <p:cTn id="26" fill="hold">
                            <p:stCondLst>
                              <p:cond delay="800"/>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300"/>
                                        <p:tgtEl>
                                          <p:spTgt spid="34"/>
                                        </p:tgtEl>
                                      </p:cBhvr>
                                    </p:animEffect>
                                  </p:childTnLst>
                                </p:cTn>
                              </p:par>
                            </p:childTnLst>
                          </p:cTn>
                        </p:par>
                        <p:par>
                          <p:cTn id="30" fill="hold">
                            <p:stCondLst>
                              <p:cond delay="11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300"/>
                                        <p:tgtEl>
                                          <p:spTgt spid="31"/>
                                        </p:tgtEl>
                                      </p:cBhvr>
                                    </p:animEffect>
                                  </p:childTnLst>
                                </p:cTn>
                              </p:par>
                            </p:childTnLst>
                          </p:cTn>
                        </p:par>
                        <p:par>
                          <p:cTn id="34" fill="hold">
                            <p:stCondLst>
                              <p:cond delay="14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300"/>
                                        <p:tgtEl>
                                          <p:spTgt spid="30"/>
                                        </p:tgtEl>
                                      </p:cBhvr>
                                    </p:animEffect>
                                  </p:childTnLst>
                                </p:cTn>
                              </p:par>
                            </p:childTnLst>
                          </p:cTn>
                        </p:par>
                        <p:par>
                          <p:cTn id="38" fill="hold">
                            <p:stCondLst>
                              <p:cond delay="17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300"/>
                                        <p:tgtEl>
                                          <p:spTgt spid="25"/>
                                        </p:tgtEl>
                                      </p:cBhvr>
                                    </p:animEffect>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0"/>
                                        </p:tgtEl>
                                        <p:attrNameLst>
                                          <p:attrName>ppt_y</p:attrName>
                                        </p:attrNameLst>
                                      </p:cBhvr>
                                      <p:tavLst>
                                        <p:tav tm="0">
                                          <p:val>
                                            <p:strVal val="#ppt_y"/>
                                          </p:val>
                                        </p:tav>
                                        <p:tav tm="100000">
                                          <p:val>
                                            <p:strVal val="#ppt_y"/>
                                          </p:val>
                                        </p:tav>
                                      </p:tavLst>
                                    </p:anim>
                                    <p:anim calcmode="lin" valueType="num">
                                      <p:cBhvr>
                                        <p:cTn id="4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0"/>
                                        </p:tgtEl>
                                      </p:cBhvr>
                                    </p:animEffect>
                                  </p:childTnLst>
                                </p:cTn>
                              </p:par>
                            </p:childTnLst>
                          </p:cTn>
                        </p:par>
                        <p:par>
                          <p:cTn id="50" fill="hold">
                            <p:stCondLst>
                              <p:cond delay="2900"/>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anim calcmode="lin" valueType="num">
                                      <p:cBhvr>
                                        <p:cTn id="54" dur="750" fill="hold"/>
                                        <p:tgtEl>
                                          <p:spTgt spid="49"/>
                                        </p:tgtEl>
                                        <p:attrNameLst>
                                          <p:attrName>ppt_x</p:attrName>
                                        </p:attrNameLst>
                                      </p:cBhvr>
                                      <p:tavLst>
                                        <p:tav tm="0">
                                          <p:val>
                                            <p:strVal val="#ppt_x"/>
                                          </p:val>
                                        </p:tav>
                                        <p:tav tm="100000">
                                          <p:val>
                                            <p:strVal val="#ppt_x"/>
                                          </p:val>
                                        </p:tav>
                                      </p:tavLst>
                                    </p:anim>
                                    <p:anim calcmode="lin" valueType="num">
                                      <p:cBhvr>
                                        <p:cTn id="55"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698246" y="-5298"/>
            <a:ext cx="1805717" cy="324036"/>
            <a:chOff x="1698246" y="-5298"/>
            <a:chExt cx="1805717" cy="324036"/>
          </a:xfrm>
        </p:grpSpPr>
        <p:sp>
          <p:nvSpPr>
            <p:cNvPr id="44" name="平行四边形 43"/>
            <p:cNvSpPr/>
            <p:nvPr/>
          </p:nvSpPr>
          <p:spPr>
            <a:xfrm>
              <a:off x="169824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5" name="TextBox 37"/>
            <p:cNvSpPr>
              <a:spLocks noChangeArrowheads="1"/>
            </p:cNvSpPr>
            <p:nvPr/>
          </p:nvSpPr>
          <p:spPr bwMode="auto">
            <a:xfrm>
              <a:off x="2065961" y="48998"/>
              <a:ext cx="9919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其他工作</a:t>
              </a:r>
              <a:endParaRPr lang="zh-CN" altLang="en-US" sz="1400" b="1" dirty="0">
                <a:solidFill>
                  <a:schemeClr val="accent2"/>
                </a:solidFill>
                <a:latin typeface="微软雅黑"/>
                <a:ea typeface="微软雅黑"/>
              </a:endParaRPr>
            </a:p>
          </p:txBody>
        </p:sp>
      </p:grpSp>
      <p:grpSp>
        <p:nvGrpSpPr>
          <p:cNvPr id="46" name="组合 45"/>
          <p:cNvGrpSpPr/>
          <p:nvPr/>
        </p:nvGrpSpPr>
        <p:grpSpPr>
          <a:xfrm>
            <a:off x="3470062" y="-5298"/>
            <a:ext cx="1805717" cy="324036"/>
            <a:chOff x="3470062" y="-5298"/>
            <a:chExt cx="1805717" cy="324036"/>
          </a:xfrm>
        </p:grpSpPr>
        <p:sp>
          <p:nvSpPr>
            <p:cNvPr id="47" name="平行四边形 46"/>
            <p:cNvSpPr/>
            <p:nvPr/>
          </p:nvSpPr>
          <p:spPr>
            <a:xfrm>
              <a:off x="3470062" y="-5298"/>
              <a:ext cx="1805717" cy="32403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48" name="TextBox 38"/>
            <p:cNvSpPr>
              <a:spLocks noChangeArrowheads="1"/>
            </p:cNvSpPr>
            <p:nvPr/>
          </p:nvSpPr>
          <p:spPr bwMode="auto">
            <a:xfrm>
              <a:off x="3534969" y="48998"/>
              <a:ext cx="133214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领导交办事项</a:t>
              </a:r>
              <a:endParaRPr lang="zh-CN" altLang="en-US" sz="1400" b="1" dirty="0">
                <a:solidFill>
                  <a:schemeClr val="accent2"/>
                </a:solidFill>
                <a:latin typeface="微软雅黑"/>
                <a:ea typeface="微软雅黑"/>
              </a:endParaRPr>
            </a:p>
          </p:txBody>
        </p:sp>
      </p:grpSp>
      <p:grpSp>
        <p:nvGrpSpPr>
          <p:cNvPr id="49" name="组合 48"/>
          <p:cNvGrpSpPr/>
          <p:nvPr/>
        </p:nvGrpSpPr>
        <p:grpSpPr>
          <a:xfrm>
            <a:off x="-72516" y="-5298"/>
            <a:ext cx="1805717" cy="324036"/>
            <a:chOff x="-72516" y="-5298"/>
            <a:chExt cx="1805717" cy="324036"/>
          </a:xfrm>
        </p:grpSpPr>
        <p:sp>
          <p:nvSpPr>
            <p:cNvPr id="50" name="平行四边形 49"/>
            <p:cNvSpPr/>
            <p:nvPr/>
          </p:nvSpPr>
          <p:spPr>
            <a:xfrm>
              <a:off x="-72516" y="-5298"/>
              <a:ext cx="1805717" cy="324036"/>
            </a:xfrm>
            <a:prstGeom prst="parallelogram">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a typeface="微软雅黑"/>
              </a:endParaRPr>
            </a:p>
          </p:txBody>
        </p:sp>
        <p:sp>
          <p:nvSpPr>
            <p:cNvPr id="51" name="TextBox 33"/>
            <p:cNvSpPr>
              <a:spLocks noChangeArrowheads="1"/>
            </p:cNvSpPr>
            <p:nvPr/>
          </p:nvSpPr>
          <p:spPr bwMode="auto">
            <a:xfrm>
              <a:off x="361869" y="48998"/>
              <a:ext cx="11244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400" b="1" dirty="0" smtClean="0">
                  <a:solidFill>
                    <a:schemeClr val="accent2"/>
                  </a:solidFill>
                  <a:latin typeface="微软雅黑"/>
                  <a:ea typeface="微软雅黑"/>
                  <a:sym typeface="微软雅黑" pitchFamily="34" charset="-122"/>
                </a:rPr>
                <a:t>日常工作</a:t>
              </a:r>
              <a:endParaRPr lang="zh-CN" altLang="en-US" sz="1400" b="1" dirty="0">
                <a:solidFill>
                  <a:schemeClr val="accent2"/>
                </a:solidFill>
                <a:latin typeface="微软雅黑"/>
                <a:ea typeface="微软雅黑"/>
              </a:endParaRPr>
            </a:p>
          </p:txBody>
        </p:sp>
      </p:grpSp>
      <p:grpSp>
        <p:nvGrpSpPr>
          <p:cNvPr id="66" name="组合 65"/>
          <p:cNvGrpSpPr>
            <a:grpSpLocks/>
          </p:cNvGrpSpPr>
          <p:nvPr/>
        </p:nvGrpSpPr>
        <p:grpSpPr bwMode="auto">
          <a:xfrm>
            <a:off x="3259138" y="1445940"/>
            <a:ext cx="2492375" cy="2493962"/>
            <a:chOff x="4344988" y="1484313"/>
            <a:chExt cx="3324225" cy="3324225"/>
          </a:xfrm>
        </p:grpSpPr>
        <p:sp>
          <p:nvSpPr>
            <p:cNvPr id="67" name="椭圆 66"/>
            <p:cNvSpPr/>
            <p:nvPr/>
          </p:nvSpPr>
          <p:spPr>
            <a:xfrm>
              <a:off x="4344988" y="1484313"/>
              <a:ext cx="3324225" cy="3324225"/>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68" name="文本框 39"/>
            <p:cNvSpPr txBox="1">
              <a:spLocks noChangeArrowheads="1"/>
            </p:cNvSpPr>
            <p:nvPr/>
          </p:nvSpPr>
          <p:spPr bwMode="auto">
            <a:xfrm>
              <a:off x="4930775" y="1954213"/>
              <a:ext cx="21526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事项二</a:t>
              </a:r>
              <a:endParaRPr lang="zh-CN" altLang="en-US" sz="3000" dirty="0">
                <a:solidFill>
                  <a:srgbClr val="FFFFFF"/>
                </a:solidFill>
                <a:latin typeface="Impact" pitchFamily="34" charset="0"/>
                <a:ea typeface="微软雅黑"/>
              </a:endParaRPr>
            </a:p>
          </p:txBody>
        </p:sp>
        <p:sp>
          <p:nvSpPr>
            <p:cNvPr id="69" name="文本框 47"/>
            <p:cNvSpPr txBox="1">
              <a:spLocks noChangeArrowheads="1"/>
            </p:cNvSpPr>
            <p:nvPr/>
          </p:nvSpPr>
          <p:spPr bwMode="auto">
            <a:xfrm>
              <a:off x="4930774" y="2888935"/>
              <a:ext cx="21526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0" name="五角星 69"/>
            <p:cNvSpPr/>
            <p:nvPr/>
          </p:nvSpPr>
          <p:spPr>
            <a:xfrm>
              <a:off x="5727016"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1" name="五角星 70"/>
            <p:cNvSpPr/>
            <p:nvPr/>
          </p:nvSpPr>
          <p:spPr>
            <a:xfrm>
              <a:off x="5276022"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2" name="五角星 71"/>
            <p:cNvSpPr/>
            <p:nvPr/>
          </p:nvSpPr>
          <p:spPr>
            <a:xfrm>
              <a:off x="6175892"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9" name="五角星 88"/>
            <p:cNvSpPr/>
            <p:nvPr/>
          </p:nvSpPr>
          <p:spPr>
            <a:xfrm>
              <a:off x="6624420"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73" name="组合 72"/>
          <p:cNvGrpSpPr>
            <a:grpSpLocks/>
          </p:cNvGrpSpPr>
          <p:nvPr/>
        </p:nvGrpSpPr>
        <p:grpSpPr bwMode="auto">
          <a:xfrm>
            <a:off x="5265738" y="1445940"/>
            <a:ext cx="2492375" cy="2493962"/>
            <a:chOff x="7021513" y="1484313"/>
            <a:chExt cx="3322637" cy="3324225"/>
          </a:xfrm>
        </p:grpSpPr>
        <p:sp>
          <p:nvSpPr>
            <p:cNvPr id="74" name="椭圆 73"/>
            <p:cNvSpPr/>
            <p:nvPr/>
          </p:nvSpPr>
          <p:spPr>
            <a:xfrm>
              <a:off x="7021513" y="1484313"/>
              <a:ext cx="3322637" cy="3324225"/>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5" name="文本框 40"/>
            <p:cNvSpPr txBox="1">
              <a:spLocks noChangeArrowheads="1"/>
            </p:cNvSpPr>
            <p:nvPr/>
          </p:nvSpPr>
          <p:spPr bwMode="auto">
            <a:xfrm>
              <a:off x="7605713" y="1954213"/>
              <a:ext cx="2154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事项三</a:t>
              </a:r>
              <a:endParaRPr lang="zh-CN" altLang="en-US" sz="3000" dirty="0">
                <a:solidFill>
                  <a:srgbClr val="FFFFFF"/>
                </a:solidFill>
                <a:latin typeface="Impact" pitchFamily="34" charset="0"/>
                <a:ea typeface="微软雅黑"/>
              </a:endParaRPr>
            </a:p>
          </p:txBody>
        </p:sp>
        <p:sp>
          <p:nvSpPr>
            <p:cNvPr id="76" name="文本框 48"/>
            <p:cNvSpPr txBox="1">
              <a:spLocks noChangeArrowheads="1"/>
            </p:cNvSpPr>
            <p:nvPr/>
          </p:nvSpPr>
          <p:spPr bwMode="auto">
            <a:xfrm>
              <a:off x="7605713" y="2876393"/>
              <a:ext cx="21542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77" name="五角星 76"/>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8" name="五角星 77"/>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79" name="五角星 78"/>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grpSp>
        <p:nvGrpSpPr>
          <p:cNvPr id="80" name="组合 79"/>
          <p:cNvGrpSpPr>
            <a:grpSpLocks/>
          </p:cNvGrpSpPr>
          <p:nvPr/>
        </p:nvGrpSpPr>
        <p:grpSpPr bwMode="auto">
          <a:xfrm>
            <a:off x="1252538" y="1445940"/>
            <a:ext cx="2492375" cy="2493962"/>
            <a:chOff x="1670050" y="1484313"/>
            <a:chExt cx="3322638" cy="3324225"/>
          </a:xfrm>
        </p:grpSpPr>
        <p:sp>
          <p:nvSpPr>
            <p:cNvPr id="81" name="椭圆 80"/>
            <p:cNvSpPr/>
            <p:nvPr/>
          </p:nvSpPr>
          <p:spPr>
            <a:xfrm>
              <a:off x="1670050" y="1484313"/>
              <a:ext cx="3322638" cy="33242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2" name="文本框 3"/>
            <p:cNvSpPr txBox="1">
              <a:spLocks noChangeArrowheads="1"/>
            </p:cNvSpPr>
            <p:nvPr/>
          </p:nvSpPr>
          <p:spPr bwMode="auto">
            <a:xfrm>
              <a:off x="2254250" y="1954213"/>
              <a:ext cx="215423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3000" dirty="0" smtClean="0">
                  <a:solidFill>
                    <a:srgbClr val="FFFFFF"/>
                  </a:solidFill>
                  <a:latin typeface="Impact" pitchFamily="34" charset="0"/>
                  <a:ea typeface="微软雅黑"/>
                </a:rPr>
                <a:t>事项一</a:t>
              </a:r>
              <a:endParaRPr lang="zh-CN" altLang="en-US" sz="3000" dirty="0">
                <a:solidFill>
                  <a:srgbClr val="FFFFFF"/>
                </a:solidFill>
                <a:latin typeface="Impact" pitchFamily="34" charset="0"/>
                <a:ea typeface="微软雅黑"/>
              </a:endParaRPr>
            </a:p>
          </p:txBody>
        </p:sp>
        <p:sp>
          <p:nvSpPr>
            <p:cNvPr id="83" name="文本框 46"/>
            <p:cNvSpPr txBox="1">
              <a:spLocks noChangeArrowheads="1"/>
            </p:cNvSpPr>
            <p:nvPr/>
          </p:nvSpPr>
          <p:spPr bwMode="auto">
            <a:xfrm>
              <a:off x="2254250" y="2936925"/>
              <a:ext cx="215423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dirty="0">
                  <a:solidFill>
                    <a:srgbClr val="FFFFFF"/>
                  </a:solidFill>
                  <a:latin typeface="Impact" pitchFamily="34" charset="0"/>
                  <a:ea typeface="微软雅黑"/>
                </a:rPr>
                <a:t>标题文字</a:t>
              </a:r>
            </a:p>
          </p:txBody>
        </p:sp>
        <p:sp>
          <p:nvSpPr>
            <p:cNvPr id="84" name="五角星 83"/>
            <p:cNvSpPr/>
            <p:nvPr/>
          </p:nvSpPr>
          <p:spPr>
            <a:xfrm>
              <a:off x="3167436"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5" name="五角星 84"/>
            <p:cNvSpPr/>
            <p:nvPr/>
          </p:nvSpPr>
          <p:spPr>
            <a:xfrm>
              <a:off x="2833733"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6" name="五角星 85"/>
            <p:cNvSpPr/>
            <p:nvPr/>
          </p:nvSpPr>
          <p:spPr>
            <a:xfrm>
              <a:off x="3503420"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7" name="五角星 86"/>
            <p:cNvSpPr/>
            <p:nvPr/>
          </p:nvSpPr>
          <p:spPr>
            <a:xfrm>
              <a:off x="2497749"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sp>
          <p:nvSpPr>
            <p:cNvPr id="88" name="五角星 87"/>
            <p:cNvSpPr/>
            <p:nvPr/>
          </p:nvSpPr>
          <p:spPr>
            <a:xfrm>
              <a:off x="3839403"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a:ea typeface="微软雅黑"/>
              </a:endParaRPr>
            </a:p>
          </p:txBody>
        </p:sp>
      </p:grpSp>
      <p:sp>
        <p:nvSpPr>
          <p:cNvPr id="38" name="流程图: 延期 3"/>
          <p:cNvSpPr/>
          <p:nvPr/>
        </p:nvSpPr>
        <p:spPr>
          <a:xfrm rot="16200000">
            <a:off x="4477625" y="412984"/>
            <a:ext cx="176691" cy="9360537"/>
          </a:xfrm>
          <a:custGeom>
            <a:avLst/>
            <a:gdLst>
              <a:gd name="connsiteX0" fmla="*/ 0 w 2160242"/>
              <a:gd name="connsiteY0" fmla="*/ 0 h 10045117"/>
              <a:gd name="connsiteX1" fmla="*/ 1080121 w 2160242"/>
              <a:gd name="connsiteY1" fmla="*/ 0 h 10045117"/>
              <a:gd name="connsiteX2" fmla="*/ 2160242 w 2160242"/>
              <a:gd name="connsiteY2" fmla="*/ 5022559 h 10045117"/>
              <a:gd name="connsiteX3" fmla="*/ 1080121 w 2160242"/>
              <a:gd name="connsiteY3" fmla="*/ 10045118 h 10045117"/>
              <a:gd name="connsiteX4" fmla="*/ 0 w 2160242"/>
              <a:gd name="connsiteY4" fmla="*/ 10045117 h 10045117"/>
              <a:gd name="connsiteX5" fmla="*/ 0 w 2160242"/>
              <a:gd name="connsiteY5" fmla="*/ 0 h 10045117"/>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54100 w 2160242"/>
              <a:gd name="connsiteY5" fmla="*/ 0 h 10045118"/>
              <a:gd name="connsiteX0" fmla="*/ 1054100 w 2160242"/>
              <a:gd name="connsiteY0" fmla="*/ 0 h 10045118"/>
              <a:gd name="connsiteX1" fmla="*/ 1080121 w 2160242"/>
              <a:gd name="connsiteY1" fmla="*/ 0 h 10045118"/>
              <a:gd name="connsiteX2" fmla="*/ 2160242 w 2160242"/>
              <a:gd name="connsiteY2" fmla="*/ 5022559 h 10045118"/>
              <a:gd name="connsiteX3" fmla="*/ 1080121 w 2160242"/>
              <a:gd name="connsiteY3" fmla="*/ 10045118 h 10045118"/>
              <a:gd name="connsiteX4" fmla="*/ 0 w 2160242"/>
              <a:gd name="connsiteY4" fmla="*/ 10045117 h 10045118"/>
              <a:gd name="connsiteX5" fmla="*/ 1071189 w 2160242"/>
              <a:gd name="connsiteY5" fmla="*/ 10023149 h 10045118"/>
              <a:gd name="connsiteX6" fmla="*/ 1054100 w 2160242"/>
              <a:gd name="connsiteY6" fmla="*/ 0 h 10045118"/>
              <a:gd name="connsiteX0" fmla="*/ 0 w 1106142"/>
              <a:gd name="connsiteY0" fmla="*/ 0 h 10057817"/>
              <a:gd name="connsiteX1" fmla="*/ 26021 w 1106142"/>
              <a:gd name="connsiteY1" fmla="*/ 0 h 10057817"/>
              <a:gd name="connsiteX2" fmla="*/ 1106142 w 1106142"/>
              <a:gd name="connsiteY2" fmla="*/ 5022559 h 10057817"/>
              <a:gd name="connsiteX3" fmla="*/ 26021 w 1106142"/>
              <a:gd name="connsiteY3" fmla="*/ 10045118 h 10057817"/>
              <a:gd name="connsiteX4" fmla="*/ 12700 w 1106142"/>
              <a:gd name="connsiteY4" fmla="*/ 10057817 h 10057817"/>
              <a:gd name="connsiteX5" fmla="*/ 17089 w 1106142"/>
              <a:gd name="connsiteY5" fmla="*/ 10023149 h 10057817"/>
              <a:gd name="connsiteX6" fmla="*/ 0 w 1106142"/>
              <a:gd name="connsiteY6" fmla="*/ 0 h 100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142" h="10057817">
                <a:moveTo>
                  <a:pt x="0" y="0"/>
                </a:moveTo>
                <a:lnTo>
                  <a:pt x="26021" y="0"/>
                </a:lnTo>
                <a:cubicBezTo>
                  <a:pt x="622555" y="0"/>
                  <a:pt x="1106142" y="2248676"/>
                  <a:pt x="1106142" y="5022559"/>
                </a:cubicBezTo>
                <a:cubicBezTo>
                  <a:pt x="1106142" y="7796442"/>
                  <a:pt x="622555" y="10045118"/>
                  <a:pt x="26021" y="10045118"/>
                </a:cubicBezTo>
                <a:lnTo>
                  <a:pt x="12700" y="10057817"/>
                </a:lnTo>
                <a:cubicBezTo>
                  <a:pt x="22630" y="10037794"/>
                  <a:pt x="7159" y="10043172"/>
                  <a:pt x="17089" y="10023149"/>
                </a:cubicBezTo>
                <a:cubicBezTo>
                  <a:pt x="11393" y="6682099"/>
                  <a:pt x="5696" y="3341050"/>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Tree>
    <p:extLst>
      <p:ext uri="{BB962C8B-B14F-4D97-AF65-F5344CB8AC3E}">
        <p14:creationId xmlns:p14="http://schemas.microsoft.com/office/powerpoint/2010/main" xmlns="" val="527976203"/>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6"/>
                                        </p:tgtEl>
                                      </p:cBhvr>
                                    </p:animEffect>
                                    <p:animScale>
                                      <p:cBhvr>
                                        <p:cTn id="21" dur="250" autoRev="1" fill="hold"/>
                                        <p:tgtEl>
                                          <p:spTgt spid="46"/>
                                        </p:tgtEl>
                                      </p:cBhvr>
                                      <p:by x="105000" y="105000"/>
                                    </p:animScale>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232">
      <a:dk1>
        <a:srgbClr val="BC0000"/>
      </a:dk1>
      <a:lt1>
        <a:srgbClr val="8A8A8A"/>
      </a:lt1>
      <a:dk2>
        <a:srgbClr val="BC0000"/>
      </a:dk2>
      <a:lt2>
        <a:srgbClr val="8A8A8A"/>
      </a:lt2>
      <a:accent1>
        <a:srgbClr val="04A7F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TotalTime>
  <Pages>0</Pages>
  <Words>3634</Words>
  <Characters>0</Characters>
  <Application>Microsoft Office PowerPoint</Application>
  <DocSecurity>0</DocSecurity>
  <PresentationFormat>全屏显示(16:9)</PresentationFormat>
  <Lines>0</Lines>
  <Paragraphs>424</Paragraphs>
  <Slides>31</Slides>
  <Notes>29</Notes>
  <HiddenSlides>0</HiddenSlides>
  <MMClips>1</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273</cp:revision>
  <dcterms:created xsi:type="dcterms:W3CDTF">2013-03-27T03:56:22Z</dcterms:created>
  <dcterms:modified xsi:type="dcterms:W3CDTF">2017-07-06T13:54:03Z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2052-8.1.0.3595</vt:lpwstr>
  </property>
</Properties>
</file>