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7" r:id="rId2"/>
    <p:sldId id="370" r:id="rId3"/>
    <p:sldId id="371" r:id="rId4"/>
    <p:sldId id="291" r:id="rId5"/>
    <p:sldId id="343" r:id="rId6"/>
    <p:sldId id="286" r:id="rId7"/>
    <p:sldId id="289" r:id="rId8"/>
    <p:sldId id="349" r:id="rId9"/>
    <p:sldId id="350" r:id="rId10"/>
    <p:sldId id="320" r:id="rId11"/>
    <p:sldId id="353" r:id="rId12"/>
    <p:sldId id="338" r:id="rId13"/>
    <p:sldId id="360" r:id="rId14"/>
    <p:sldId id="351" r:id="rId15"/>
    <p:sldId id="276" r:id="rId16"/>
    <p:sldId id="335" r:id="rId17"/>
    <p:sldId id="290" r:id="rId18"/>
    <p:sldId id="340" r:id="rId19"/>
    <p:sldId id="346" r:id="rId20"/>
    <p:sldId id="354" r:id="rId21"/>
    <p:sldId id="277" r:id="rId22"/>
    <p:sldId id="356" r:id="rId23"/>
    <p:sldId id="284" r:id="rId24"/>
    <p:sldId id="332" r:id="rId25"/>
    <p:sldId id="352" r:id="rId26"/>
    <p:sldId id="342" r:id="rId27"/>
    <p:sldId id="334" r:id="rId28"/>
    <p:sldId id="372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402">
          <p15:clr>
            <a:srgbClr val="A4A3A4"/>
          </p15:clr>
        </p15:guide>
        <p15:guide id="4" orient="horz" pos="2674">
          <p15:clr>
            <a:srgbClr val="A4A3A4"/>
          </p15:clr>
        </p15:guide>
        <p15:guide id="5" orient="horz" pos="3083">
          <p15:clr>
            <a:srgbClr val="A4A3A4"/>
          </p15:clr>
        </p15:guide>
        <p15:guide id="6" pos="295">
          <p15:clr>
            <a:srgbClr val="A4A3A4"/>
          </p15:clr>
        </p15:guide>
        <p15:guide id="7" pos="2880">
          <p15:clr>
            <a:srgbClr val="A4A3A4"/>
          </p15:clr>
        </p15:guide>
        <p15:guide id="8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F0000"/>
    <a:srgbClr val="FF0000"/>
    <a:srgbClr val="AC0000"/>
    <a:srgbClr val="C00000"/>
    <a:srgbClr val="DE0000"/>
    <a:srgbClr val="08A810"/>
    <a:srgbClr val="067C0C"/>
    <a:srgbClr val="045408"/>
    <a:srgbClr val="0F3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51" autoAdjust="0"/>
  </p:normalViewPr>
  <p:slideViewPr>
    <p:cSldViewPr>
      <p:cViewPr varScale="1">
        <p:scale>
          <a:sx n="143" d="100"/>
          <a:sy n="143" d="100"/>
        </p:scale>
        <p:origin x="-714" y="-102"/>
      </p:cViewPr>
      <p:guideLst>
        <p:guide orient="horz" pos="1416"/>
        <p:guide orient="horz" pos="327"/>
        <p:guide orient="horz" pos="2402"/>
        <p:guide orient="horz" pos="2674"/>
        <p:guide orient="horz" pos="3083"/>
        <p:guide pos="295"/>
        <p:guide pos="2880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46E98-D3AD-4601-881D-C23BF0DEEC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3204D-3002-4321-8C96-FF91304BDC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86" y="-6736"/>
            <a:ext cx="3123414" cy="635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382"/>
            <a:ext cx="551856" cy="5746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5" cstate="print"/>
          <a:srcRect l="395" r="546"/>
          <a:stretch>
            <a:fillRect/>
          </a:stretch>
        </p:blipFill>
        <p:spPr>
          <a:xfrm>
            <a:off x="0" y="4598206"/>
            <a:ext cx="9144000" cy="552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5000">
              <a:srgbClr val="AC0000"/>
            </a:gs>
            <a:gs pos="59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 bwMode="auto">
          <a:xfrm>
            <a:off x="1247566" y="2544488"/>
            <a:ext cx="6730014" cy="1800200"/>
          </a:xfrm>
          <a:prstGeom prst="ellipse">
            <a:avLst/>
          </a:prstGeom>
          <a:gradFill>
            <a:gsLst>
              <a:gs pos="4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34000"/>
                </a:schemeClr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75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/>
          <a:stretch>
            <a:fillRect/>
          </a:stretch>
        </p:blipFill>
        <p:spPr>
          <a:xfrm>
            <a:off x="0" y="3219822"/>
            <a:ext cx="9144000" cy="1923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6" b="10442"/>
          <a:stretch>
            <a:fillRect/>
          </a:stretch>
        </p:blipFill>
        <p:spPr>
          <a:xfrm>
            <a:off x="15346" y="-20538"/>
            <a:ext cx="3430144" cy="27363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40" y="0"/>
            <a:ext cx="5981372" cy="3097407"/>
          </a:xfrm>
          <a:prstGeom prst="rect">
            <a:avLst/>
          </a:prstGeom>
        </p:spPr>
      </p:pic>
      <p:sp>
        <p:nvSpPr>
          <p:cNvPr id="90" name="矩形 89"/>
          <p:cNvSpPr/>
          <p:nvPr/>
        </p:nvSpPr>
        <p:spPr>
          <a:xfrm>
            <a:off x="1474421" y="1471055"/>
            <a:ext cx="6190218" cy="110799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工作总结汇报</a:t>
            </a:r>
            <a:endParaRPr lang="zh-CN" altLang="en-US" sz="66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03648" y="555526"/>
            <a:ext cx="6190218" cy="110799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2021</a:t>
            </a:r>
            <a:endParaRPr lang="zh-CN" altLang="en-US" sz="66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3563888" y="3124614"/>
            <a:ext cx="2021164" cy="3258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93" name="Rectangle 13"/>
          <p:cNvSpPr txBox="1">
            <a:spLocks noChangeArrowheads="1"/>
          </p:cNvSpPr>
          <p:nvPr/>
        </p:nvSpPr>
        <p:spPr bwMode="auto">
          <a:xfrm>
            <a:off x="2245544" y="2684887"/>
            <a:ext cx="465291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党建工作汇报  </a:t>
            </a:r>
            <a:r>
              <a:rPr lang="en-US" altLang="zh-CN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党课心得  </a:t>
            </a:r>
            <a:r>
              <a:rPr lang="en-US" altLang="zh-CN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党课课件  </a:t>
            </a:r>
            <a:r>
              <a:rPr lang="en-US" altLang="zh-CN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sz="1400" b="0" i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工作计划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47" y="899126"/>
            <a:ext cx="931907" cy="4998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47110" y="3166464"/>
            <a:ext cx="12586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0" smtClean="0">
                <a:solidFill>
                  <a:srgbClr val="A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汇报人：</a:t>
            </a:r>
            <a:r>
              <a:rPr lang="en-US" altLang="zh-CN" sz="1100" b="0" smtClean="0">
                <a:solidFill>
                  <a:srgbClr val="A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PPT818</a:t>
            </a:r>
            <a:endParaRPr lang="zh-CN" altLang="en-US" sz="1100" b="0" dirty="0">
              <a:solidFill>
                <a:srgbClr val="AF0000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99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99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48" grpId="0"/>
      <p:bldP spid="48" grpId="1"/>
      <p:bldP spid="93" grpId="0" bldLvl="0" autoUpdateAnimBg="0"/>
      <p:bldP spid="93" grpId="1" bldLvl="0" autoUpdateAnimBg="0"/>
      <p:bldP spid="93" grpId="2" bldLvl="0" autoUpdateAnimBg="0"/>
      <p:bldP spid="93" grpId="3" bldLvl="0" autoUpdateAnimBg="0"/>
      <p:bldP spid="93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utoShape 10"/>
          <p:cNvSpPr>
            <a:spLocks noChangeArrowheads="1"/>
          </p:cNvSpPr>
          <p:nvPr/>
        </p:nvSpPr>
        <p:spPr bwMode="auto">
          <a:xfrm rot="16200000">
            <a:off x="3964200" y="-1452731"/>
            <a:ext cx="1258950" cy="8443817"/>
          </a:xfrm>
          <a:prstGeom prst="downArrow">
            <a:avLst>
              <a:gd name="adj1" fmla="val 49065"/>
              <a:gd name="adj2" fmla="val 44827"/>
            </a:avLst>
          </a:prstGeom>
          <a:solidFill>
            <a:srgbClr val="FF0000"/>
          </a:solidFill>
          <a:ln>
            <a:noFill/>
          </a:ln>
        </p:spPr>
        <p:txBody>
          <a:bodyPr vert="eaVert"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grpSp>
        <p:nvGrpSpPr>
          <p:cNvPr id="87" name="组合 41"/>
          <p:cNvGrpSpPr/>
          <p:nvPr/>
        </p:nvGrpSpPr>
        <p:grpSpPr bwMode="auto">
          <a:xfrm>
            <a:off x="2589800" y="2039069"/>
            <a:ext cx="1701613" cy="1524290"/>
            <a:chOff x="1214414" y="2786058"/>
            <a:chExt cx="1935848" cy="1751017"/>
          </a:xfrm>
        </p:grpSpPr>
        <p:grpSp>
          <p:nvGrpSpPr>
            <p:cNvPr id="88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90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rgbClr val="0070C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91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70C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p:grp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 smtClean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2000" b="1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92" name="组合 46"/>
          <p:cNvGrpSpPr/>
          <p:nvPr/>
        </p:nvGrpSpPr>
        <p:grpSpPr bwMode="auto">
          <a:xfrm>
            <a:off x="4291413" y="2039069"/>
            <a:ext cx="1701612" cy="1524290"/>
            <a:chOff x="1214414" y="2786058"/>
            <a:chExt cx="1935848" cy="1751017"/>
          </a:xfrm>
        </p:grpSpPr>
        <p:grpSp>
          <p:nvGrpSpPr>
            <p:cNvPr id="93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95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rgbClr val="0070C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96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70C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p:grpSp>
        <p:sp>
          <p:nvSpPr>
            <p:cNvPr id="94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</a:p>
          </p:txBody>
        </p:sp>
      </p:grpSp>
      <p:grpSp>
        <p:nvGrpSpPr>
          <p:cNvPr id="97" name="组合 51"/>
          <p:cNvGrpSpPr/>
          <p:nvPr/>
        </p:nvGrpSpPr>
        <p:grpSpPr bwMode="auto">
          <a:xfrm>
            <a:off x="6009777" y="2039069"/>
            <a:ext cx="1701613" cy="1524290"/>
            <a:chOff x="1214414" y="2786058"/>
            <a:chExt cx="1935848" cy="1751017"/>
          </a:xfrm>
        </p:grpSpPr>
        <p:grpSp>
          <p:nvGrpSpPr>
            <p:cNvPr id="98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00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rgbClr val="0070C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101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70C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p:grpSp>
        <p:sp>
          <p:nvSpPr>
            <p:cNvPr id="99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</a:p>
          </p:txBody>
        </p:sp>
      </p:grpSp>
      <p:grpSp>
        <p:nvGrpSpPr>
          <p:cNvPr id="102" name="组合 40"/>
          <p:cNvGrpSpPr/>
          <p:nvPr/>
        </p:nvGrpSpPr>
        <p:grpSpPr bwMode="auto">
          <a:xfrm>
            <a:off x="925965" y="2039069"/>
            <a:ext cx="1701613" cy="1524290"/>
            <a:chOff x="1214414" y="2786058"/>
            <a:chExt cx="1935848" cy="1751017"/>
          </a:xfrm>
        </p:grpSpPr>
        <p:grpSp>
          <p:nvGrpSpPr>
            <p:cNvPr id="103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05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106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p:grpSp>
        <p:sp>
          <p:nvSpPr>
            <p:cNvPr id="104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 smtClean="0">
                  <a:solidFill>
                    <a:srgbClr val="FFFF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2000" b="1" dirty="0">
                <a:solidFill>
                  <a:srgbClr val="FFFF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sp>
        <p:nvSpPr>
          <p:cNvPr id="107" name="矩形标注 106"/>
          <p:cNvSpPr/>
          <p:nvPr/>
        </p:nvSpPr>
        <p:spPr>
          <a:xfrm>
            <a:off x="2921467" y="3742302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8" name="矩形标注 107"/>
          <p:cNvSpPr/>
          <p:nvPr/>
        </p:nvSpPr>
        <p:spPr>
          <a:xfrm>
            <a:off x="1230309" y="1793510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0" name="Rectangle 28"/>
          <p:cNvSpPr>
            <a:spLocks noChangeArrowheads="1"/>
          </p:cNvSpPr>
          <p:nvPr/>
        </p:nvSpPr>
        <p:spPr bwMode="auto">
          <a:xfrm>
            <a:off x="1102415" y="1006485"/>
            <a:ext cx="219449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11" name="矩形标注 110"/>
          <p:cNvSpPr/>
          <p:nvPr/>
        </p:nvSpPr>
        <p:spPr>
          <a:xfrm>
            <a:off x="4542677" y="1793510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3" name="矩形标注 112"/>
          <p:cNvSpPr/>
          <p:nvPr/>
        </p:nvSpPr>
        <p:spPr>
          <a:xfrm>
            <a:off x="6377851" y="3742302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4467007" y="1006485"/>
            <a:ext cx="219449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2896075" y="3853090"/>
            <a:ext cx="219449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6260667" y="3853090"/>
            <a:ext cx="219449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7" grpId="0" animBg="1"/>
      <p:bldP spid="107" grpId="1" animBg="1"/>
      <p:bldP spid="108" grpId="0" animBg="1"/>
      <p:bldP spid="108" grpId="1" animBg="1"/>
      <p:bldP spid="110" grpId="0"/>
      <p:bldP spid="111" grpId="0" animBg="1"/>
      <p:bldP spid="111" grpId="1" animBg="1"/>
      <p:bldP spid="113" grpId="0" animBg="1"/>
      <p:bldP spid="113" grpId="1" animBg="1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5"/>
          <p:cNvGrpSpPr/>
          <p:nvPr/>
        </p:nvGrpSpPr>
        <p:grpSpPr bwMode="auto">
          <a:xfrm>
            <a:off x="1127125" y="1203598"/>
            <a:ext cx="2278396" cy="1150005"/>
            <a:chOff x="836007" y="1358717"/>
            <a:chExt cx="2445551" cy="1457639"/>
          </a:xfrm>
        </p:grpSpPr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861924" y="1358717"/>
              <a:ext cx="2419634" cy="468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b="1" i="0" kern="0" dirty="0" smtClean="0">
                  <a:solidFill>
                    <a:srgbClr val="646464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836007" y="1716249"/>
              <a:ext cx="2136775" cy="1100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0" kern="0" dirty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kern="0" dirty="0" smtClean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en-US" altLang="zh-CN" sz="1400" b="0" kern="0" dirty="0">
                <a:solidFill>
                  <a:srgbClr val="646464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33" name="Group 9"/>
          <p:cNvGrpSpPr/>
          <p:nvPr/>
        </p:nvGrpSpPr>
        <p:grpSpPr bwMode="auto">
          <a:xfrm rot="-4622526">
            <a:off x="4379119" y="1521393"/>
            <a:ext cx="128587" cy="1038225"/>
            <a:chOff x="0" y="0"/>
            <a:chExt cx="68" cy="636"/>
          </a:xfrm>
        </p:grpSpPr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36" name="组合 8"/>
          <p:cNvGrpSpPr/>
          <p:nvPr/>
        </p:nvGrpSpPr>
        <p:grpSpPr bwMode="auto">
          <a:xfrm>
            <a:off x="3159125" y="1414237"/>
            <a:ext cx="1238250" cy="957262"/>
            <a:chOff x="2833396" y="1626381"/>
            <a:chExt cx="1570838" cy="1213956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 flipV="1">
              <a:off x="2833396" y="2540451"/>
              <a:ext cx="1570838" cy="299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38" name="组合 47"/>
            <p:cNvGrpSpPr/>
            <p:nvPr/>
          </p:nvGrpSpPr>
          <p:grpSpPr bwMode="auto">
            <a:xfrm>
              <a:off x="3119129" y="1626381"/>
              <a:ext cx="1067910" cy="1066313"/>
              <a:chOff x="3052219" y="1218471"/>
              <a:chExt cx="1170019" cy="1168270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3052482" y="1218471"/>
                <a:ext cx="1169421" cy="1169016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DDDDD"/>
                </a:solidFill>
                <a:round/>
              </a:ln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0" name="未知"/>
              <p:cNvSpPr/>
              <p:nvPr/>
            </p:nvSpPr>
            <p:spPr bwMode="auto">
              <a:xfrm>
                <a:off x="3187076" y="1244939"/>
                <a:ext cx="900234" cy="438932"/>
              </a:xfrm>
              <a:custGeom>
                <a:avLst/>
                <a:gdLst>
                  <a:gd name="T0" fmla="*/ 440 w 1321"/>
                  <a:gd name="T1" fmla="*/ 123 h 712"/>
                  <a:gd name="T2" fmla="*/ 446 w 1321"/>
                  <a:gd name="T3" fmla="*/ 135 h 712"/>
                  <a:gd name="T4" fmla="*/ 447 w 1321"/>
                  <a:gd name="T5" fmla="*/ 147 h 712"/>
                  <a:gd name="T6" fmla="*/ 445 w 1321"/>
                  <a:gd name="T7" fmla="*/ 158 h 712"/>
                  <a:gd name="T8" fmla="*/ 439 w 1321"/>
                  <a:gd name="T9" fmla="*/ 168 h 712"/>
                  <a:gd name="T10" fmla="*/ 430 w 1321"/>
                  <a:gd name="T11" fmla="*/ 177 h 712"/>
                  <a:gd name="T12" fmla="*/ 419 w 1321"/>
                  <a:gd name="T13" fmla="*/ 185 h 712"/>
                  <a:gd name="T14" fmla="*/ 405 w 1321"/>
                  <a:gd name="T15" fmla="*/ 192 h 712"/>
                  <a:gd name="T16" fmla="*/ 388 w 1321"/>
                  <a:gd name="T17" fmla="*/ 199 h 712"/>
                  <a:gd name="T18" fmla="*/ 370 w 1321"/>
                  <a:gd name="T19" fmla="*/ 204 h 712"/>
                  <a:gd name="T20" fmla="*/ 349 w 1321"/>
                  <a:gd name="T21" fmla="*/ 209 h 712"/>
                  <a:gd name="T22" fmla="*/ 327 w 1321"/>
                  <a:gd name="T23" fmla="*/ 212 h 712"/>
                  <a:gd name="T24" fmla="*/ 303 w 1321"/>
                  <a:gd name="T25" fmla="*/ 216 h 712"/>
                  <a:gd name="T26" fmla="*/ 279 w 1321"/>
                  <a:gd name="T27" fmla="*/ 217 h 712"/>
                  <a:gd name="T28" fmla="*/ 269 w 1321"/>
                  <a:gd name="T29" fmla="*/ 218 h 712"/>
                  <a:gd name="T30" fmla="*/ 161 w 1321"/>
                  <a:gd name="T31" fmla="*/ 218 h 712"/>
                  <a:gd name="T32" fmla="*/ 160 w 1321"/>
                  <a:gd name="T33" fmla="*/ 218 h 712"/>
                  <a:gd name="T34" fmla="*/ 138 w 1321"/>
                  <a:gd name="T35" fmla="*/ 217 h 712"/>
                  <a:gd name="T36" fmla="*/ 118 w 1321"/>
                  <a:gd name="T37" fmla="*/ 216 h 712"/>
                  <a:gd name="T38" fmla="*/ 98 w 1321"/>
                  <a:gd name="T39" fmla="*/ 213 h 712"/>
                  <a:gd name="T40" fmla="*/ 80 w 1321"/>
                  <a:gd name="T41" fmla="*/ 211 h 712"/>
                  <a:gd name="T42" fmla="*/ 63 w 1321"/>
                  <a:gd name="T43" fmla="*/ 207 h 712"/>
                  <a:gd name="T44" fmla="*/ 48 w 1321"/>
                  <a:gd name="T45" fmla="*/ 203 h 712"/>
                  <a:gd name="T46" fmla="*/ 35 w 1321"/>
                  <a:gd name="T47" fmla="*/ 198 h 712"/>
                  <a:gd name="T48" fmla="*/ 23 w 1321"/>
                  <a:gd name="T49" fmla="*/ 193 h 712"/>
                  <a:gd name="T50" fmla="*/ 13 w 1321"/>
                  <a:gd name="T51" fmla="*/ 186 h 712"/>
                  <a:gd name="T52" fmla="*/ 6 w 1321"/>
                  <a:gd name="T53" fmla="*/ 179 h 712"/>
                  <a:gd name="T54" fmla="*/ 2 w 1321"/>
                  <a:gd name="T55" fmla="*/ 170 h 712"/>
                  <a:gd name="T56" fmla="*/ 0 w 1321"/>
                  <a:gd name="T57" fmla="*/ 160 h 712"/>
                  <a:gd name="T58" fmla="*/ 0 w 1321"/>
                  <a:gd name="T59" fmla="*/ 159 h 712"/>
                  <a:gd name="T60" fmla="*/ 1 w 1321"/>
                  <a:gd name="T61" fmla="*/ 149 h 712"/>
                  <a:gd name="T62" fmla="*/ 5 w 1321"/>
                  <a:gd name="T63" fmla="*/ 137 h 712"/>
                  <a:gd name="T64" fmla="*/ 17 w 1321"/>
                  <a:gd name="T65" fmla="*/ 113 h 712"/>
                  <a:gd name="T66" fmla="*/ 32 w 1321"/>
                  <a:gd name="T67" fmla="*/ 92 h 712"/>
                  <a:gd name="T68" fmla="*/ 50 w 1321"/>
                  <a:gd name="T69" fmla="*/ 72 h 712"/>
                  <a:gd name="T70" fmla="*/ 69 w 1321"/>
                  <a:gd name="T71" fmla="*/ 54 h 712"/>
                  <a:gd name="T72" fmla="*/ 91 w 1321"/>
                  <a:gd name="T73" fmla="*/ 38 h 712"/>
                  <a:gd name="T74" fmla="*/ 115 w 1321"/>
                  <a:gd name="T75" fmla="*/ 25 h 712"/>
                  <a:gd name="T76" fmla="*/ 140 w 1321"/>
                  <a:gd name="T77" fmla="*/ 14 h 712"/>
                  <a:gd name="T78" fmla="*/ 168 w 1321"/>
                  <a:gd name="T79" fmla="*/ 6 h 712"/>
                  <a:gd name="T80" fmla="*/ 197 w 1321"/>
                  <a:gd name="T81" fmla="*/ 2 h 712"/>
                  <a:gd name="T82" fmla="*/ 226 w 1321"/>
                  <a:gd name="T83" fmla="*/ 0 h 712"/>
                  <a:gd name="T84" fmla="*/ 226 w 1321"/>
                  <a:gd name="T85" fmla="*/ 0 h 712"/>
                  <a:gd name="T86" fmla="*/ 257 w 1321"/>
                  <a:gd name="T87" fmla="*/ 2 h 712"/>
                  <a:gd name="T88" fmla="*/ 287 w 1321"/>
                  <a:gd name="T89" fmla="*/ 7 h 712"/>
                  <a:gd name="T90" fmla="*/ 315 w 1321"/>
                  <a:gd name="T91" fmla="*/ 16 h 712"/>
                  <a:gd name="T92" fmla="*/ 342 w 1321"/>
                  <a:gd name="T93" fmla="*/ 28 h 712"/>
                  <a:gd name="T94" fmla="*/ 366 w 1321"/>
                  <a:gd name="T95" fmla="*/ 42 h 712"/>
                  <a:gd name="T96" fmla="*/ 389 w 1321"/>
                  <a:gd name="T97" fmla="*/ 59 h 712"/>
                  <a:gd name="T98" fmla="*/ 409 w 1321"/>
                  <a:gd name="T99" fmla="*/ 78 h 712"/>
                  <a:gd name="T100" fmla="*/ 426 w 1321"/>
                  <a:gd name="T101" fmla="*/ 100 h 712"/>
                  <a:gd name="T102" fmla="*/ 440 w 1321"/>
                  <a:gd name="T103" fmla="*/ 123 h 712"/>
                  <a:gd name="T104" fmla="*/ 440 w 1321"/>
                  <a:gd name="T105" fmla="*/ 12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41" name="Group 9"/>
          <p:cNvGrpSpPr/>
          <p:nvPr/>
        </p:nvGrpSpPr>
        <p:grpSpPr bwMode="auto">
          <a:xfrm rot="-4622526">
            <a:off x="4150519" y="2346893"/>
            <a:ext cx="261937" cy="1038225"/>
            <a:chOff x="0" y="0"/>
            <a:chExt cx="68" cy="636"/>
          </a:xfrm>
        </p:grpSpPr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44" name="Group 12"/>
          <p:cNvGrpSpPr/>
          <p:nvPr/>
        </p:nvGrpSpPr>
        <p:grpSpPr bwMode="auto">
          <a:xfrm rot="-6154422">
            <a:off x="4148931" y="1824606"/>
            <a:ext cx="142875" cy="1039812"/>
            <a:chOff x="0" y="0"/>
            <a:chExt cx="68" cy="636"/>
          </a:xfrm>
        </p:grpSpPr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47" name="组合 11"/>
          <p:cNvGrpSpPr/>
          <p:nvPr/>
        </p:nvGrpSpPr>
        <p:grpSpPr bwMode="auto">
          <a:xfrm>
            <a:off x="4254500" y="1672999"/>
            <a:ext cx="1589088" cy="1041400"/>
            <a:chOff x="4222238" y="1954213"/>
            <a:chExt cx="2015817" cy="1321354"/>
          </a:xfrm>
        </p:grpSpPr>
        <p:sp>
          <p:nvSpPr>
            <p:cNvPr id="48" name="Oval 7"/>
            <p:cNvSpPr>
              <a:spLocks noChangeArrowheads="1"/>
            </p:cNvSpPr>
            <p:nvPr/>
          </p:nvSpPr>
          <p:spPr bwMode="auto">
            <a:xfrm flipV="1">
              <a:off x="4222238" y="2933143"/>
              <a:ext cx="2015817" cy="34242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Oval 17"/>
            <p:cNvSpPr>
              <a:spLocks noChangeArrowheads="1"/>
            </p:cNvSpPr>
            <p:nvPr/>
          </p:nvSpPr>
          <p:spPr bwMode="auto">
            <a:xfrm>
              <a:off x="4558544" y="1954213"/>
              <a:ext cx="1170019" cy="1168270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DDDD"/>
              </a:solidFill>
              <a:round/>
            </a:ln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4693468" y="1980399"/>
              <a:ext cx="900170" cy="439108"/>
            </a:xfrm>
            <a:custGeom>
              <a:avLst/>
              <a:gdLst>
                <a:gd name="T0" fmla="*/ 440 w 1321"/>
                <a:gd name="T1" fmla="*/ 123 h 712"/>
                <a:gd name="T2" fmla="*/ 446 w 1321"/>
                <a:gd name="T3" fmla="*/ 135 h 712"/>
                <a:gd name="T4" fmla="*/ 447 w 1321"/>
                <a:gd name="T5" fmla="*/ 147 h 712"/>
                <a:gd name="T6" fmla="*/ 445 w 1321"/>
                <a:gd name="T7" fmla="*/ 158 h 712"/>
                <a:gd name="T8" fmla="*/ 439 w 1321"/>
                <a:gd name="T9" fmla="*/ 168 h 712"/>
                <a:gd name="T10" fmla="*/ 430 w 1321"/>
                <a:gd name="T11" fmla="*/ 177 h 712"/>
                <a:gd name="T12" fmla="*/ 419 w 1321"/>
                <a:gd name="T13" fmla="*/ 185 h 712"/>
                <a:gd name="T14" fmla="*/ 405 w 1321"/>
                <a:gd name="T15" fmla="*/ 192 h 712"/>
                <a:gd name="T16" fmla="*/ 388 w 1321"/>
                <a:gd name="T17" fmla="*/ 199 h 712"/>
                <a:gd name="T18" fmla="*/ 370 w 1321"/>
                <a:gd name="T19" fmla="*/ 204 h 712"/>
                <a:gd name="T20" fmla="*/ 349 w 1321"/>
                <a:gd name="T21" fmla="*/ 209 h 712"/>
                <a:gd name="T22" fmla="*/ 327 w 1321"/>
                <a:gd name="T23" fmla="*/ 212 h 712"/>
                <a:gd name="T24" fmla="*/ 303 w 1321"/>
                <a:gd name="T25" fmla="*/ 216 h 712"/>
                <a:gd name="T26" fmla="*/ 279 w 1321"/>
                <a:gd name="T27" fmla="*/ 217 h 712"/>
                <a:gd name="T28" fmla="*/ 269 w 1321"/>
                <a:gd name="T29" fmla="*/ 218 h 712"/>
                <a:gd name="T30" fmla="*/ 161 w 1321"/>
                <a:gd name="T31" fmla="*/ 218 h 712"/>
                <a:gd name="T32" fmla="*/ 160 w 1321"/>
                <a:gd name="T33" fmla="*/ 218 h 712"/>
                <a:gd name="T34" fmla="*/ 138 w 1321"/>
                <a:gd name="T35" fmla="*/ 217 h 712"/>
                <a:gd name="T36" fmla="*/ 118 w 1321"/>
                <a:gd name="T37" fmla="*/ 216 h 712"/>
                <a:gd name="T38" fmla="*/ 98 w 1321"/>
                <a:gd name="T39" fmla="*/ 213 h 712"/>
                <a:gd name="T40" fmla="*/ 80 w 1321"/>
                <a:gd name="T41" fmla="*/ 211 h 712"/>
                <a:gd name="T42" fmla="*/ 63 w 1321"/>
                <a:gd name="T43" fmla="*/ 207 h 712"/>
                <a:gd name="T44" fmla="*/ 48 w 1321"/>
                <a:gd name="T45" fmla="*/ 203 h 712"/>
                <a:gd name="T46" fmla="*/ 35 w 1321"/>
                <a:gd name="T47" fmla="*/ 198 h 712"/>
                <a:gd name="T48" fmla="*/ 23 w 1321"/>
                <a:gd name="T49" fmla="*/ 193 h 712"/>
                <a:gd name="T50" fmla="*/ 13 w 1321"/>
                <a:gd name="T51" fmla="*/ 186 h 712"/>
                <a:gd name="T52" fmla="*/ 6 w 1321"/>
                <a:gd name="T53" fmla="*/ 179 h 712"/>
                <a:gd name="T54" fmla="*/ 2 w 1321"/>
                <a:gd name="T55" fmla="*/ 170 h 712"/>
                <a:gd name="T56" fmla="*/ 0 w 1321"/>
                <a:gd name="T57" fmla="*/ 160 h 712"/>
                <a:gd name="T58" fmla="*/ 0 w 1321"/>
                <a:gd name="T59" fmla="*/ 159 h 712"/>
                <a:gd name="T60" fmla="*/ 1 w 1321"/>
                <a:gd name="T61" fmla="*/ 149 h 712"/>
                <a:gd name="T62" fmla="*/ 5 w 1321"/>
                <a:gd name="T63" fmla="*/ 137 h 712"/>
                <a:gd name="T64" fmla="*/ 17 w 1321"/>
                <a:gd name="T65" fmla="*/ 113 h 712"/>
                <a:gd name="T66" fmla="*/ 32 w 1321"/>
                <a:gd name="T67" fmla="*/ 92 h 712"/>
                <a:gd name="T68" fmla="*/ 50 w 1321"/>
                <a:gd name="T69" fmla="*/ 72 h 712"/>
                <a:gd name="T70" fmla="*/ 69 w 1321"/>
                <a:gd name="T71" fmla="*/ 54 h 712"/>
                <a:gd name="T72" fmla="*/ 91 w 1321"/>
                <a:gd name="T73" fmla="*/ 38 h 712"/>
                <a:gd name="T74" fmla="*/ 115 w 1321"/>
                <a:gd name="T75" fmla="*/ 25 h 712"/>
                <a:gd name="T76" fmla="*/ 140 w 1321"/>
                <a:gd name="T77" fmla="*/ 14 h 712"/>
                <a:gd name="T78" fmla="*/ 168 w 1321"/>
                <a:gd name="T79" fmla="*/ 6 h 712"/>
                <a:gd name="T80" fmla="*/ 197 w 1321"/>
                <a:gd name="T81" fmla="*/ 2 h 712"/>
                <a:gd name="T82" fmla="*/ 226 w 1321"/>
                <a:gd name="T83" fmla="*/ 0 h 712"/>
                <a:gd name="T84" fmla="*/ 226 w 1321"/>
                <a:gd name="T85" fmla="*/ 0 h 712"/>
                <a:gd name="T86" fmla="*/ 257 w 1321"/>
                <a:gd name="T87" fmla="*/ 2 h 712"/>
                <a:gd name="T88" fmla="*/ 287 w 1321"/>
                <a:gd name="T89" fmla="*/ 7 h 712"/>
                <a:gd name="T90" fmla="*/ 315 w 1321"/>
                <a:gd name="T91" fmla="*/ 16 h 712"/>
                <a:gd name="T92" fmla="*/ 342 w 1321"/>
                <a:gd name="T93" fmla="*/ 28 h 712"/>
                <a:gd name="T94" fmla="*/ 366 w 1321"/>
                <a:gd name="T95" fmla="*/ 42 h 712"/>
                <a:gd name="T96" fmla="*/ 389 w 1321"/>
                <a:gd name="T97" fmla="*/ 59 h 712"/>
                <a:gd name="T98" fmla="*/ 409 w 1321"/>
                <a:gd name="T99" fmla="*/ 78 h 712"/>
                <a:gd name="T100" fmla="*/ 426 w 1321"/>
                <a:gd name="T101" fmla="*/ 100 h 712"/>
                <a:gd name="T102" fmla="*/ 440 w 1321"/>
                <a:gd name="T103" fmla="*/ 123 h 712"/>
                <a:gd name="T104" fmla="*/ 440 w 1321"/>
                <a:gd name="T105" fmla="*/ 12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51" name="组合 12"/>
          <p:cNvGrpSpPr/>
          <p:nvPr/>
        </p:nvGrpSpPr>
        <p:grpSpPr bwMode="auto">
          <a:xfrm>
            <a:off x="4445000" y="2385787"/>
            <a:ext cx="2063750" cy="1692275"/>
            <a:chOff x="4463894" y="3193197"/>
            <a:chExt cx="2617944" cy="2145185"/>
          </a:xfrm>
        </p:grpSpPr>
        <p:grpSp>
          <p:nvGrpSpPr>
            <p:cNvPr id="52" name="组合 27"/>
            <p:cNvGrpSpPr/>
            <p:nvPr/>
          </p:nvGrpSpPr>
          <p:grpSpPr bwMode="auto">
            <a:xfrm>
              <a:off x="4463894" y="3193197"/>
              <a:ext cx="2617944" cy="2145185"/>
              <a:chOff x="4463894" y="2858615"/>
              <a:chExt cx="2617944" cy="2145185"/>
            </a:xfrm>
          </p:grpSpPr>
          <p:sp>
            <p:nvSpPr>
              <p:cNvPr id="64" name="Oval 8"/>
              <p:cNvSpPr>
                <a:spLocks noChangeArrowheads="1"/>
              </p:cNvSpPr>
              <p:nvPr/>
            </p:nvSpPr>
            <p:spPr bwMode="auto">
              <a:xfrm flipV="1">
                <a:off x="4463894" y="45586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65" name="Oval 19"/>
              <p:cNvSpPr>
                <a:spLocks noChangeArrowheads="1"/>
              </p:cNvSpPr>
              <p:nvPr/>
            </p:nvSpPr>
            <p:spPr bwMode="auto">
              <a:xfrm>
                <a:off x="4828393" y="2858615"/>
                <a:ext cx="1931237" cy="19316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51DC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未知"/>
              <p:cNvSpPr/>
              <p:nvPr/>
            </p:nvSpPr>
            <p:spPr bwMode="auto">
              <a:xfrm>
                <a:off x="5049911" y="2902887"/>
                <a:ext cx="1490214" cy="726464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53" name="Group 12"/>
            <p:cNvGrpSpPr/>
            <p:nvPr/>
          </p:nvGrpSpPr>
          <p:grpSpPr bwMode="auto">
            <a:xfrm rot="-1693754" flipH="1" flipV="1">
              <a:off x="5100199" y="4695479"/>
              <a:ext cx="1685651" cy="407681"/>
              <a:chOff x="2532" y="1051"/>
              <a:chExt cx="837" cy="233"/>
            </a:xfrm>
          </p:grpSpPr>
          <p:grpSp>
            <p:nvGrpSpPr>
              <p:cNvPr id="54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62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63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5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5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5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67" name="组合 13"/>
          <p:cNvGrpSpPr/>
          <p:nvPr/>
        </p:nvGrpSpPr>
        <p:grpSpPr bwMode="auto">
          <a:xfrm>
            <a:off x="2547938" y="2068287"/>
            <a:ext cx="1476375" cy="1274762"/>
            <a:chOff x="2057400" y="2790345"/>
            <a:chExt cx="1872837" cy="1615436"/>
          </a:xfrm>
        </p:grpSpPr>
        <p:grpSp>
          <p:nvGrpSpPr>
            <p:cNvPr id="68" name="组合 14"/>
            <p:cNvGrpSpPr/>
            <p:nvPr/>
          </p:nvGrpSpPr>
          <p:grpSpPr bwMode="auto">
            <a:xfrm>
              <a:off x="2057400" y="2790345"/>
              <a:ext cx="1872837" cy="1615436"/>
              <a:chOff x="2057400" y="2455763"/>
              <a:chExt cx="1872837" cy="1615436"/>
            </a:xfrm>
          </p:grpSpPr>
          <p:sp>
            <p:nvSpPr>
              <p:cNvPr id="78" name="Oval 6"/>
              <p:cNvSpPr>
                <a:spLocks noChangeArrowheads="1"/>
              </p:cNvSpPr>
              <p:nvPr/>
            </p:nvSpPr>
            <p:spPr bwMode="auto">
              <a:xfrm flipV="1">
                <a:off x="2057400" y="3644176"/>
                <a:ext cx="1872837" cy="42702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9" name="Oval 15"/>
              <p:cNvSpPr>
                <a:spLocks noChangeArrowheads="1"/>
              </p:cNvSpPr>
              <p:nvPr/>
            </p:nvSpPr>
            <p:spPr bwMode="auto">
              <a:xfrm>
                <a:off x="2286974" y="2455763"/>
                <a:ext cx="1427786" cy="1426331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DDDDD"/>
                </a:solidFill>
                <a:round/>
              </a:ln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80" name="未知"/>
              <p:cNvSpPr/>
              <p:nvPr/>
            </p:nvSpPr>
            <p:spPr bwMode="auto">
              <a:xfrm>
                <a:off x="2452105" y="2495998"/>
                <a:ext cx="1101550" cy="535126"/>
              </a:xfrm>
              <a:custGeom>
                <a:avLst/>
                <a:gdLst>
                  <a:gd name="T0" fmla="*/ 539 w 1321"/>
                  <a:gd name="T1" fmla="*/ 150 h 712"/>
                  <a:gd name="T2" fmla="*/ 545 w 1321"/>
                  <a:gd name="T3" fmla="*/ 165 h 712"/>
                  <a:gd name="T4" fmla="*/ 547 w 1321"/>
                  <a:gd name="T5" fmla="*/ 180 h 712"/>
                  <a:gd name="T6" fmla="*/ 545 w 1321"/>
                  <a:gd name="T7" fmla="*/ 193 h 712"/>
                  <a:gd name="T8" fmla="*/ 537 w 1321"/>
                  <a:gd name="T9" fmla="*/ 205 h 712"/>
                  <a:gd name="T10" fmla="*/ 527 w 1321"/>
                  <a:gd name="T11" fmla="*/ 216 h 712"/>
                  <a:gd name="T12" fmla="*/ 513 w 1321"/>
                  <a:gd name="T13" fmla="*/ 226 h 712"/>
                  <a:gd name="T14" fmla="*/ 495 w 1321"/>
                  <a:gd name="T15" fmla="*/ 235 h 712"/>
                  <a:gd name="T16" fmla="*/ 475 w 1321"/>
                  <a:gd name="T17" fmla="*/ 242 h 712"/>
                  <a:gd name="T18" fmla="*/ 452 w 1321"/>
                  <a:gd name="T19" fmla="*/ 249 h 712"/>
                  <a:gd name="T20" fmla="*/ 427 w 1321"/>
                  <a:gd name="T21" fmla="*/ 255 h 712"/>
                  <a:gd name="T22" fmla="*/ 400 w 1321"/>
                  <a:gd name="T23" fmla="*/ 259 h 712"/>
                  <a:gd name="T24" fmla="*/ 371 w 1321"/>
                  <a:gd name="T25" fmla="*/ 263 h 712"/>
                  <a:gd name="T26" fmla="*/ 341 w 1321"/>
                  <a:gd name="T27" fmla="*/ 265 h 712"/>
                  <a:gd name="T28" fmla="*/ 329 w 1321"/>
                  <a:gd name="T29" fmla="*/ 266 h 712"/>
                  <a:gd name="T30" fmla="*/ 197 w 1321"/>
                  <a:gd name="T31" fmla="*/ 266 h 712"/>
                  <a:gd name="T32" fmla="*/ 195 w 1321"/>
                  <a:gd name="T33" fmla="*/ 266 h 712"/>
                  <a:gd name="T34" fmla="*/ 169 w 1321"/>
                  <a:gd name="T35" fmla="*/ 265 h 712"/>
                  <a:gd name="T36" fmla="*/ 144 w 1321"/>
                  <a:gd name="T37" fmla="*/ 263 h 712"/>
                  <a:gd name="T38" fmla="*/ 120 w 1321"/>
                  <a:gd name="T39" fmla="*/ 260 h 712"/>
                  <a:gd name="T40" fmla="*/ 97 w 1321"/>
                  <a:gd name="T41" fmla="*/ 257 h 712"/>
                  <a:gd name="T42" fmla="*/ 77 w 1321"/>
                  <a:gd name="T43" fmla="*/ 253 h 712"/>
                  <a:gd name="T44" fmla="*/ 58 w 1321"/>
                  <a:gd name="T45" fmla="*/ 248 h 712"/>
                  <a:gd name="T46" fmla="*/ 42 w 1321"/>
                  <a:gd name="T47" fmla="*/ 242 h 712"/>
                  <a:gd name="T48" fmla="*/ 28 w 1321"/>
                  <a:gd name="T49" fmla="*/ 235 h 712"/>
                  <a:gd name="T50" fmla="*/ 16 w 1321"/>
                  <a:gd name="T51" fmla="*/ 227 h 712"/>
                  <a:gd name="T52" fmla="*/ 7 w 1321"/>
                  <a:gd name="T53" fmla="*/ 218 h 712"/>
                  <a:gd name="T54" fmla="*/ 2 w 1321"/>
                  <a:gd name="T55" fmla="*/ 207 h 712"/>
                  <a:gd name="T56" fmla="*/ 0 w 1321"/>
                  <a:gd name="T57" fmla="*/ 196 h 712"/>
                  <a:gd name="T58" fmla="*/ 0 w 1321"/>
                  <a:gd name="T59" fmla="*/ 194 h 712"/>
                  <a:gd name="T60" fmla="*/ 2 w 1321"/>
                  <a:gd name="T61" fmla="*/ 182 h 712"/>
                  <a:gd name="T62" fmla="*/ 7 w 1321"/>
                  <a:gd name="T63" fmla="*/ 167 h 712"/>
                  <a:gd name="T64" fmla="*/ 21 w 1321"/>
                  <a:gd name="T65" fmla="*/ 138 h 712"/>
                  <a:gd name="T66" fmla="*/ 39 w 1321"/>
                  <a:gd name="T67" fmla="*/ 112 h 712"/>
                  <a:gd name="T68" fmla="*/ 61 w 1321"/>
                  <a:gd name="T69" fmla="*/ 88 h 712"/>
                  <a:gd name="T70" fmla="*/ 84 w 1321"/>
                  <a:gd name="T71" fmla="*/ 66 h 712"/>
                  <a:gd name="T72" fmla="*/ 112 w 1321"/>
                  <a:gd name="T73" fmla="*/ 47 h 712"/>
                  <a:gd name="T74" fmla="*/ 141 w 1321"/>
                  <a:gd name="T75" fmla="*/ 31 h 712"/>
                  <a:gd name="T76" fmla="*/ 172 w 1321"/>
                  <a:gd name="T77" fmla="*/ 18 h 712"/>
                  <a:gd name="T78" fmla="*/ 206 w 1321"/>
                  <a:gd name="T79" fmla="*/ 8 h 712"/>
                  <a:gd name="T80" fmla="*/ 241 w 1321"/>
                  <a:gd name="T81" fmla="*/ 2 h 712"/>
                  <a:gd name="T82" fmla="*/ 276 w 1321"/>
                  <a:gd name="T83" fmla="*/ 0 h 712"/>
                  <a:gd name="T84" fmla="*/ 276 w 1321"/>
                  <a:gd name="T85" fmla="*/ 0 h 712"/>
                  <a:gd name="T86" fmla="*/ 314 w 1321"/>
                  <a:gd name="T87" fmla="*/ 2 h 712"/>
                  <a:gd name="T88" fmla="*/ 351 w 1321"/>
                  <a:gd name="T89" fmla="*/ 9 h 712"/>
                  <a:gd name="T90" fmla="*/ 386 w 1321"/>
                  <a:gd name="T91" fmla="*/ 20 h 712"/>
                  <a:gd name="T92" fmla="*/ 418 w 1321"/>
                  <a:gd name="T93" fmla="*/ 34 h 712"/>
                  <a:gd name="T94" fmla="*/ 448 w 1321"/>
                  <a:gd name="T95" fmla="*/ 51 h 712"/>
                  <a:gd name="T96" fmla="*/ 476 w 1321"/>
                  <a:gd name="T97" fmla="*/ 72 h 712"/>
                  <a:gd name="T98" fmla="*/ 500 w 1321"/>
                  <a:gd name="T99" fmla="*/ 96 h 712"/>
                  <a:gd name="T100" fmla="*/ 521 w 1321"/>
                  <a:gd name="T101" fmla="*/ 121 h 712"/>
                  <a:gd name="T102" fmla="*/ 539 w 1321"/>
                  <a:gd name="T103" fmla="*/ 150 h 712"/>
                  <a:gd name="T104" fmla="*/ 539 w 1321"/>
                  <a:gd name="T105" fmla="*/ 15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69" name="Group 12"/>
            <p:cNvGrpSpPr/>
            <p:nvPr/>
          </p:nvGrpSpPr>
          <p:grpSpPr bwMode="auto">
            <a:xfrm rot="-1693754" flipH="1" flipV="1">
              <a:off x="2344350" y="3842707"/>
              <a:ext cx="1449051" cy="373020"/>
              <a:chOff x="2532" y="1051"/>
              <a:chExt cx="891" cy="264"/>
            </a:xfrm>
          </p:grpSpPr>
          <p:grpSp>
            <p:nvGrpSpPr>
              <p:cNvPr id="70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5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76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77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1" name="Group 18"/>
              <p:cNvGrpSpPr/>
              <p:nvPr/>
            </p:nvGrpSpPr>
            <p:grpSpPr bwMode="auto">
              <a:xfrm rot="1353540">
                <a:off x="2770" y="1129"/>
                <a:ext cx="653" cy="186"/>
                <a:chOff x="1701" y="2568"/>
                <a:chExt cx="982" cy="279"/>
              </a:xfrm>
            </p:grpSpPr>
            <p:sp>
              <p:nvSpPr>
                <p:cNvPr id="72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73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74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4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60" name="矩形 59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grpSp>
        <p:nvGrpSpPr>
          <p:cNvPr id="81" name="组合 5"/>
          <p:cNvGrpSpPr/>
          <p:nvPr/>
        </p:nvGrpSpPr>
        <p:grpSpPr bwMode="auto">
          <a:xfrm>
            <a:off x="1936388" y="3362501"/>
            <a:ext cx="2278396" cy="1150005"/>
            <a:chOff x="836007" y="1358717"/>
            <a:chExt cx="2445551" cy="1457639"/>
          </a:xfrm>
        </p:grpSpPr>
        <p:sp>
          <p:nvSpPr>
            <p:cNvPr id="82" name="Text Box 25"/>
            <p:cNvSpPr txBox="1">
              <a:spLocks noChangeArrowheads="1"/>
            </p:cNvSpPr>
            <p:nvPr/>
          </p:nvSpPr>
          <p:spPr bwMode="auto">
            <a:xfrm>
              <a:off x="861924" y="1358717"/>
              <a:ext cx="2419634" cy="468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b="1" i="0" kern="0" dirty="0" smtClean="0">
                  <a:solidFill>
                    <a:srgbClr val="646464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</a:p>
          </p:txBody>
        </p:sp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836007" y="1716249"/>
              <a:ext cx="2136775" cy="1100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0" kern="0" dirty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kern="0" dirty="0" smtClean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en-US" altLang="zh-CN" sz="1400" b="0" kern="0" dirty="0">
                <a:solidFill>
                  <a:srgbClr val="646464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84" name="组合 5"/>
          <p:cNvGrpSpPr/>
          <p:nvPr/>
        </p:nvGrpSpPr>
        <p:grpSpPr bwMode="auto">
          <a:xfrm>
            <a:off x="5820524" y="1203598"/>
            <a:ext cx="2278396" cy="1150005"/>
            <a:chOff x="836007" y="1358717"/>
            <a:chExt cx="2445551" cy="1457639"/>
          </a:xfrm>
        </p:grpSpPr>
        <p:sp>
          <p:nvSpPr>
            <p:cNvPr id="85" name="Text Box 25"/>
            <p:cNvSpPr txBox="1">
              <a:spLocks noChangeArrowheads="1"/>
            </p:cNvSpPr>
            <p:nvPr/>
          </p:nvSpPr>
          <p:spPr bwMode="auto">
            <a:xfrm>
              <a:off x="861924" y="1358717"/>
              <a:ext cx="2419634" cy="468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b="1" i="0" kern="0" dirty="0" smtClean="0">
                  <a:solidFill>
                    <a:srgbClr val="646464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</a:p>
          </p:txBody>
        </p:sp>
        <p:sp>
          <p:nvSpPr>
            <p:cNvPr id="86" name="Rectangle 26"/>
            <p:cNvSpPr>
              <a:spLocks noChangeArrowheads="1"/>
            </p:cNvSpPr>
            <p:nvPr/>
          </p:nvSpPr>
          <p:spPr bwMode="auto">
            <a:xfrm>
              <a:off x="836007" y="1716249"/>
              <a:ext cx="2136775" cy="1100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0" kern="0" dirty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kern="0" dirty="0" smtClean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en-US" altLang="zh-CN" sz="1400" b="0" kern="0" dirty="0">
                <a:solidFill>
                  <a:srgbClr val="646464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87" name="组合 5"/>
          <p:cNvGrpSpPr/>
          <p:nvPr/>
        </p:nvGrpSpPr>
        <p:grpSpPr bwMode="auto">
          <a:xfrm>
            <a:off x="6587019" y="3031950"/>
            <a:ext cx="2278396" cy="1150005"/>
            <a:chOff x="836007" y="1358717"/>
            <a:chExt cx="2445551" cy="1457639"/>
          </a:xfrm>
        </p:grpSpPr>
        <p:sp>
          <p:nvSpPr>
            <p:cNvPr id="88" name="Text Box 25"/>
            <p:cNvSpPr txBox="1">
              <a:spLocks noChangeArrowheads="1"/>
            </p:cNvSpPr>
            <p:nvPr/>
          </p:nvSpPr>
          <p:spPr bwMode="auto">
            <a:xfrm>
              <a:off x="861924" y="1358717"/>
              <a:ext cx="2419634" cy="468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b="1" i="0" kern="0" dirty="0" smtClean="0">
                  <a:solidFill>
                    <a:srgbClr val="646464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</a:p>
          </p:txBody>
        </p:sp>
        <p:sp>
          <p:nvSpPr>
            <p:cNvPr id="89" name="Rectangle 26"/>
            <p:cNvSpPr>
              <a:spLocks noChangeArrowheads="1"/>
            </p:cNvSpPr>
            <p:nvPr/>
          </p:nvSpPr>
          <p:spPr bwMode="auto">
            <a:xfrm>
              <a:off x="836007" y="1716249"/>
              <a:ext cx="2136775" cy="1100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0" kern="0" dirty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kern="0" dirty="0" smtClean="0">
                  <a:solidFill>
                    <a:srgbClr val="64646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en-US" altLang="zh-CN" sz="1400" b="0" kern="0" dirty="0">
                <a:solidFill>
                  <a:srgbClr val="646464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9000">
        <p14:flash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99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7156834" y="2162161"/>
            <a:ext cx="1577802" cy="1309123"/>
            <a:chOff x="7737176" y="3044094"/>
            <a:chExt cx="1677511" cy="1374579"/>
          </a:xfrm>
        </p:grpSpPr>
        <p:grpSp>
          <p:nvGrpSpPr>
            <p:cNvPr id="31" name="组合 30"/>
            <p:cNvGrpSpPr/>
            <p:nvPr/>
          </p:nvGrpSpPr>
          <p:grpSpPr>
            <a:xfrm>
              <a:off x="7737176" y="3044094"/>
              <a:ext cx="1677511" cy="1374579"/>
              <a:chOff x="7647017" y="2699415"/>
              <a:chExt cx="2617944" cy="2145185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863600">
                  <a:defRPr/>
                </a:pPr>
                <a:endParaRPr lang="zh-CN" altLang="en-US" sz="1700" b="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000" b="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未知"/>
              <p:cNvSpPr/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63600">
                  <a:defRPr/>
                </a:pPr>
                <a:endParaRPr lang="zh-CN" altLang="en-US" sz="1700" b="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998203" y="3341756"/>
              <a:ext cx="1089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3600">
                <a:defRPr/>
              </a:pPr>
              <a:r>
                <a:rPr lang="en-US" altLang="zh-CN" sz="3400" b="0" i="1" kern="0" dirty="0" smtClean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2021</a:t>
              </a:r>
              <a:endParaRPr lang="zh-CN" altLang="en-US" sz="3400" b="0" i="1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39552" y="2354691"/>
            <a:ext cx="6437171" cy="872369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lIns="86371" tIns="43186" rIns="86371" bIns="43186" anchor="ctr"/>
          <a:lstStyle/>
          <a:p>
            <a:pPr marL="337185" indent="-337185">
              <a:lnSpc>
                <a:spcPct val="120000"/>
              </a:lnSpc>
              <a:defRPr/>
            </a:pPr>
            <a:endParaRPr lang="zh-CN" altLang="en-US" sz="1100" b="0" kern="0" dirty="0">
              <a:solidFill>
                <a:srgbClr val="64646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4945078" y="2342232"/>
            <a:ext cx="533608" cy="893535"/>
          </a:xfrm>
          <a:prstGeom prst="chevron">
            <a:avLst>
              <a:gd name="adj" fmla="val 5547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86371" tIns="43186" rIns="86371" bIns="43186" rtlCol="0" anchor="ctr"/>
          <a:lstStyle/>
          <a:p>
            <a:pPr algn="ctr"/>
            <a:endParaRPr lang="zh-CN" altLang="en-US" sz="2000" b="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3265921" y="2342232"/>
            <a:ext cx="533608" cy="893535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86371" tIns="43186" rIns="86371" bIns="43186" rtlCol="0" anchor="ctr"/>
          <a:lstStyle/>
          <a:p>
            <a:pPr algn="ctr"/>
            <a:endParaRPr lang="zh-CN" altLang="en-US" sz="2000" b="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AutoShape 8"/>
          <p:cNvSpPr>
            <a:spLocks noChangeArrowheads="1"/>
          </p:cNvSpPr>
          <p:nvPr/>
        </p:nvSpPr>
        <p:spPr bwMode="auto">
          <a:xfrm>
            <a:off x="1623200" y="2342232"/>
            <a:ext cx="533608" cy="893535"/>
          </a:xfrm>
          <a:prstGeom prst="chevron">
            <a:avLst>
              <a:gd name="adj" fmla="val 5547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86371" tIns="43186" rIns="86371" bIns="43186" rtlCol="0" anchor="ctr"/>
          <a:lstStyle/>
          <a:p>
            <a:pPr algn="ctr"/>
            <a:endParaRPr lang="zh-CN" altLang="en-US" sz="2000" b="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auto">
          <a:xfrm>
            <a:off x="6624235" y="2342232"/>
            <a:ext cx="533608" cy="893535"/>
          </a:xfrm>
          <a:prstGeom prst="chevron">
            <a:avLst>
              <a:gd name="adj" fmla="val 55472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86371" tIns="43186" rIns="86371" bIns="43186" rtlCol="0" anchor="ctr"/>
          <a:lstStyle/>
          <a:p>
            <a:pPr algn="ctr"/>
            <a:endParaRPr lang="zh-CN" altLang="en-US" sz="2000" b="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0464" y="2615002"/>
            <a:ext cx="591210" cy="364214"/>
          </a:xfrm>
          <a:prstGeom prst="rect">
            <a:avLst/>
          </a:prstGeom>
          <a:noFill/>
        </p:spPr>
        <p:txBody>
          <a:bodyPr wrap="none" lIns="86371" tIns="43186" rIns="86371" bIns="43186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b="0" kern="0" dirty="0" smtClean="0"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en-US" b="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86173" y="2615002"/>
            <a:ext cx="624873" cy="364214"/>
          </a:xfrm>
          <a:prstGeom prst="rect">
            <a:avLst/>
          </a:prstGeom>
          <a:noFill/>
        </p:spPr>
        <p:txBody>
          <a:bodyPr wrap="none" lIns="86371" tIns="43186" rIns="86371" bIns="43186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b="0" kern="0" dirty="0" smtClean="0">
                <a:latin typeface="Impact" panose="020B0806030902050204" pitchFamily="34" charset="0"/>
                <a:ea typeface="微软雅黑" panose="020B0503020204020204" pitchFamily="34" charset="-122"/>
              </a:rPr>
              <a:t>2018</a:t>
            </a:r>
            <a:endParaRPr lang="zh-CN" altLang="en-US" b="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65330" y="2615002"/>
            <a:ext cx="626476" cy="364214"/>
          </a:xfrm>
          <a:prstGeom prst="rect">
            <a:avLst/>
          </a:prstGeom>
          <a:noFill/>
        </p:spPr>
        <p:txBody>
          <a:bodyPr wrap="none" lIns="86371" tIns="43186" rIns="86371" bIns="43186" rtlCol="0">
            <a:spAutoFit/>
          </a:bodyPr>
          <a:lstStyle/>
          <a:p>
            <a:pPr>
              <a:defRPr/>
            </a:pPr>
            <a:r>
              <a:rPr lang="en-US" altLang="zh-CN" b="0" i="1" kern="0" dirty="0" smtClean="0">
                <a:solidFill>
                  <a:srgbClr val="646464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zh-CN" altLang="en-US" b="0" i="1" kern="0" dirty="0">
              <a:solidFill>
                <a:srgbClr val="646464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44486" y="2615002"/>
            <a:ext cx="652124" cy="364214"/>
          </a:xfrm>
          <a:prstGeom prst="rect">
            <a:avLst/>
          </a:prstGeom>
          <a:noFill/>
        </p:spPr>
        <p:txBody>
          <a:bodyPr wrap="none" lIns="86371" tIns="43186" rIns="86371" bIns="43186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b="0" kern="0" dirty="0" smtClean="0"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endParaRPr lang="zh-CN" altLang="en-US" b="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635776" y="1112769"/>
            <a:ext cx="2290469" cy="1430999"/>
            <a:chOff x="2293144" y="1916832"/>
            <a:chExt cx="2435214" cy="1502549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2293144" y="1916832"/>
              <a:ext cx="2435214" cy="106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0" kern="0" dirty="0" smtClean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</a:t>
              </a:r>
              <a:r>
                <a:rPr lang="zh-CN" altLang="en-US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</a:t>
              </a:r>
              <a:endParaRPr lang="en-US" altLang="zh-CN" b="0" kern="0" dirty="0" smtClean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点击输入简要文本内容，文字内容需概况精炼的说明该分项内容</a:t>
              </a:r>
              <a:r>
                <a:rPr lang="en-US" altLang="zh-CN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946171" y="1112769"/>
            <a:ext cx="2290469" cy="1430999"/>
            <a:chOff x="2293144" y="1916832"/>
            <a:chExt cx="2435214" cy="1502549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42" name="TextBox 76"/>
            <p:cNvSpPr txBox="1"/>
            <p:nvPr/>
          </p:nvSpPr>
          <p:spPr>
            <a:xfrm>
              <a:off x="2293144" y="1916832"/>
              <a:ext cx="2435214" cy="106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0" kern="0" dirty="0" smtClean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</a:t>
              </a:r>
              <a:r>
                <a:rPr lang="zh-CN" altLang="en-US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</a:t>
              </a:r>
              <a:endParaRPr lang="en-US" altLang="zh-CN" b="0" kern="0" dirty="0" smtClean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点击输入简要文本内容，文字内容需概况精炼的说明该分项内容</a:t>
              </a:r>
              <a:r>
                <a:rPr lang="en-US" altLang="zh-CN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75452" y="3062809"/>
            <a:ext cx="2290469" cy="1293841"/>
            <a:chOff x="2293144" y="1624745"/>
            <a:chExt cx="2435214" cy="1358533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293144" y="1624745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45" name="TextBox 76"/>
            <p:cNvSpPr txBox="1"/>
            <p:nvPr/>
          </p:nvSpPr>
          <p:spPr>
            <a:xfrm>
              <a:off x="2293144" y="1916832"/>
              <a:ext cx="2435214" cy="106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0" kern="0" dirty="0" smtClean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</a:t>
              </a:r>
              <a:r>
                <a:rPr lang="zh-CN" altLang="en-US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</a:t>
              </a:r>
              <a:endParaRPr lang="en-US" altLang="zh-CN" b="0" kern="0" dirty="0" smtClean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点击输入简要文本内容，文字内容需概况精炼的说明该分项内容</a:t>
              </a:r>
              <a:r>
                <a:rPr lang="en-US" altLang="zh-CN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85847" y="3061203"/>
            <a:ext cx="2290469" cy="1295448"/>
            <a:chOff x="2293144" y="1623058"/>
            <a:chExt cx="2435214" cy="136022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2293144" y="162305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48" name="TextBox 76"/>
            <p:cNvSpPr txBox="1"/>
            <p:nvPr/>
          </p:nvSpPr>
          <p:spPr>
            <a:xfrm>
              <a:off x="2293144" y="1916832"/>
              <a:ext cx="2435214" cy="106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0" kern="0" dirty="0" smtClean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</a:t>
              </a:r>
              <a:r>
                <a:rPr lang="zh-CN" altLang="en-US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</a:t>
              </a:r>
              <a:endParaRPr lang="en-US" altLang="zh-CN" b="0" kern="0" dirty="0" smtClean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点击输入简要文本内容，文字内容需概况精炼的说明该分项内容</a:t>
              </a:r>
              <a:r>
                <a:rPr lang="en-US" altLang="zh-CN" sz="1100" b="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66" grpId="0" animBg="1"/>
      <p:bldP spid="67" grpId="0" animBg="1"/>
      <p:bldP spid="68" grpId="0"/>
      <p:bldP spid="69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528600" y="2685689"/>
            <a:ext cx="8363730" cy="1884283"/>
            <a:chOff x="416802" y="3527919"/>
            <a:chExt cx="8363729" cy="2512377"/>
          </a:xfrm>
        </p:grpSpPr>
        <p:sp>
          <p:nvSpPr>
            <p:cNvPr id="46" name="等腰三角形 5"/>
            <p:cNvSpPr/>
            <p:nvPr/>
          </p:nvSpPr>
          <p:spPr>
            <a:xfrm>
              <a:off x="416802" y="3527919"/>
              <a:ext cx="8363729" cy="2205337"/>
            </a:xfrm>
            <a:custGeom>
              <a:avLst/>
              <a:gdLst/>
              <a:ahLst/>
              <a:cxnLst/>
              <a:rect l="l" t="t" r="r" b="b"/>
              <a:pathLst>
                <a:path w="8363729" h="2205337">
                  <a:moveTo>
                    <a:pt x="4181865" y="0"/>
                  </a:moveTo>
                  <a:lnTo>
                    <a:pt x="8363729" y="2205337"/>
                  </a:lnTo>
                  <a:lnTo>
                    <a:pt x="5501308" y="2205337"/>
                  </a:lnTo>
                  <a:lnTo>
                    <a:pt x="4180569" y="10775"/>
                  </a:lnTo>
                  <a:lnTo>
                    <a:pt x="2859830" y="2205337"/>
                  </a:lnTo>
                  <a:lnTo>
                    <a:pt x="0" y="22053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6E6E6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>
                <a:rot lat="0" lon="0" rev="5400000"/>
              </a:lightRig>
            </a:scene3d>
            <a:sp3d extrusionH="711200">
              <a:bevelB w="0" h="0"/>
              <a:extrusionClr>
                <a:srgbClr val="C5C5C5"/>
              </a:extrusionClr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b="1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475657" y="5629927"/>
              <a:ext cx="65434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400" b="1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400" kern="0" dirty="0">
                <a:solidFill>
                  <a:srgbClr val="7D7D7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164289" y="5629927"/>
              <a:ext cx="65434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400" b="1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400" kern="0" dirty="0">
                <a:solidFill>
                  <a:srgbClr val="7D7D7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394838" y="2693142"/>
            <a:ext cx="2635846" cy="1876831"/>
            <a:chOff x="3283040" y="3537856"/>
            <a:chExt cx="2635846" cy="2502441"/>
          </a:xfrm>
        </p:grpSpPr>
        <p:sp>
          <p:nvSpPr>
            <p:cNvPr id="50" name="等腰三角形 49"/>
            <p:cNvSpPr/>
            <p:nvPr/>
          </p:nvSpPr>
          <p:spPr>
            <a:xfrm>
              <a:off x="3283040" y="3537856"/>
              <a:ext cx="2635846" cy="2195099"/>
            </a:xfrm>
            <a:prstGeom prst="triangle">
              <a:avLst/>
            </a:prstGeom>
            <a:gradFill flip="none" rotWithShape="1">
              <a:gsLst>
                <a:gs pos="0">
                  <a:srgbClr val="C5C5C5"/>
                </a:gs>
                <a:gs pos="100000">
                  <a:srgbClr val="D7D7D7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9800000" lon="0" rev="0"/>
              </a:camera>
              <a:lightRig rig="contrasting" dir="t"/>
            </a:scene3d>
            <a:sp3d extrusionH="711200">
              <a:bevelB w="0" h="0"/>
              <a:extrusionClr>
                <a:srgbClr val="A9A9A9"/>
              </a:extrusionClr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b="1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283968" y="5629928"/>
              <a:ext cx="65434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4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400" kern="0" dirty="0">
                <a:solidFill>
                  <a:sysClr val="window" lastClr="FFFFFF">
                    <a:lumMod val="9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20"/>
          <p:cNvGrpSpPr/>
          <p:nvPr/>
        </p:nvGrpSpPr>
        <p:grpSpPr bwMode="auto">
          <a:xfrm>
            <a:off x="1961325" y="2945347"/>
            <a:ext cx="1433512" cy="1125861"/>
            <a:chOff x="7242844" y="2761727"/>
            <a:chExt cx="1677511" cy="1374579"/>
          </a:xfrm>
        </p:grpSpPr>
        <p:grpSp>
          <p:nvGrpSpPr>
            <p:cNvPr id="53" name="组合 21"/>
            <p:cNvGrpSpPr/>
            <p:nvPr/>
          </p:nvGrpSpPr>
          <p:grpSpPr bwMode="auto">
            <a:xfrm>
              <a:off x="7242844" y="2761727"/>
              <a:ext cx="1677511" cy="1374579"/>
              <a:chOff x="7737176" y="3044094"/>
              <a:chExt cx="1677511" cy="1374579"/>
            </a:xfrm>
          </p:grpSpPr>
          <p:grpSp>
            <p:nvGrpSpPr>
              <p:cNvPr id="65" name="组合 33"/>
              <p:cNvGrpSpPr/>
              <p:nvPr/>
            </p:nvGrpSpPr>
            <p:grpSpPr bwMode="auto">
              <a:xfrm>
                <a:off x="7737176" y="3044094"/>
                <a:ext cx="1677511" cy="1374579"/>
                <a:chOff x="7647017" y="2699415"/>
                <a:chExt cx="2617944" cy="2145185"/>
              </a:xfrm>
            </p:grpSpPr>
            <p:sp>
              <p:nvSpPr>
                <p:cNvPr id="67" name="Oval 8"/>
                <p:cNvSpPr>
                  <a:spLocks noChangeArrowheads="1"/>
                </p:cNvSpPr>
                <p:nvPr/>
              </p:nvSpPr>
              <p:spPr bwMode="auto">
                <a:xfrm flipV="1">
                  <a:off x="7647017" y="4398170"/>
                  <a:ext cx="2617944" cy="446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7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Oval 19"/>
                <p:cNvSpPr>
                  <a:spLocks noChangeArrowheads="1"/>
                </p:cNvSpPr>
                <p:nvPr/>
              </p:nvSpPr>
              <p:spPr bwMode="auto">
                <a:xfrm>
                  <a:off x="8012312" y="2699415"/>
                  <a:ext cx="1930843" cy="1930666"/>
                </a:xfrm>
                <a:prstGeom prst="ellipse">
                  <a:avLst/>
                </a:prstGeom>
                <a:solidFill>
                  <a:srgbClr val="FF6E00"/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 sz="32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未知"/>
                <p:cNvSpPr/>
                <p:nvPr/>
              </p:nvSpPr>
              <p:spPr bwMode="auto">
                <a:xfrm>
                  <a:off x="8232648" y="2742899"/>
                  <a:ext cx="1490170" cy="727623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6" name="TextBox 34"/>
              <p:cNvSpPr txBox="1">
                <a:spLocks noChangeArrowheads="1"/>
              </p:cNvSpPr>
              <p:nvPr/>
            </p:nvSpPr>
            <p:spPr bwMode="auto">
              <a:xfrm>
                <a:off x="8359908" y="3270363"/>
                <a:ext cx="488097" cy="789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6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36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Group 12"/>
            <p:cNvGrpSpPr/>
            <p:nvPr/>
          </p:nvGrpSpPr>
          <p:grpSpPr bwMode="auto">
            <a:xfrm rot="-1693754" flipH="1" flipV="1">
              <a:off x="7549762" y="3711857"/>
              <a:ext cx="1227443" cy="293770"/>
              <a:chOff x="2532" y="1051"/>
              <a:chExt cx="893" cy="246"/>
            </a:xfrm>
          </p:grpSpPr>
          <p:grpSp>
            <p:nvGrpSpPr>
              <p:cNvPr id="55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92"/>
                  <a:ext cx="239" cy="82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3" y="2295"/>
                  <a:ext cx="239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0" y="2313"/>
                  <a:ext cx="242" cy="82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3" y="2352"/>
                  <a:ext cx="239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6" name="Group 18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7" name="AutoShape 19"/>
                <p:cNvSpPr>
                  <a:spLocks noChangeArrowheads="1"/>
                </p:cNvSpPr>
                <p:nvPr/>
              </p:nvSpPr>
              <p:spPr bwMode="ltGray">
                <a:xfrm rot="5263130">
                  <a:off x="1865" y="2297"/>
                  <a:ext cx="236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2006" y="2290"/>
                  <a:ext cx="233" cy="82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82" y="2311"/>
                  <a:ext cx="233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72" y="2348"/>
                  <a:ext cx="233" cy="81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0" name="组合 57"/>
          <p:cNvGrpSpPr/>
          <p:nvPr/>
        </p:nvGrpSpPr>
        <p:grpSpPr bwMode="auto">
          <a:xfrm>
            <a:off x="3993708" y="2971540"/>
            <a:ext cx="1433512" cy="1125861"/>
            <a:chOff x="7242844" y="2761727"/>
            <a:chExt cx="1677511" cy="1374579"/>
          </a:xfrm>
        </p:grpSpPr>
        <p:grpSp>
          <p:nvGrpSpPr>
            <p:cNvPr id="71" name="组合 58"/>
            <p:cNvGrpSpPr/>
            <p:nvPr/>
          </p:nvGrpSpPr>
          <p:grpSpPr bwMode="auto">
            <a:xfrm>
              <a:off x="7242844" y="2761727"/>
              <a:ext cx="1677511" cy="1374579"/>
              <a:chOff x="7737176" y="3044094"/>
              <a:chExt cx="1677511" cy="1374579"/>
            </a:xfrm>
          </p:grpSpPr>
          <p:grpSp>
            <p:nvGrpSpPr>
              <p:cNvPr id="83" name="组合 70"/>
              <p:cNvGrpSpPr/>
              <p:nvPr/>
            </p:nvGrpSpPr>
            <p:grpSpPr bwMode="auto">
              <a:xfrm>
                <a:off x="7737176" y="3044094"/>
                <a:ext cx="1677511" cy="1374579"/>
                <a:chOff x="7647017" y="2699415"/>
                <a:chExt cx="2617944" cy="2145185"/>
              </a:xfrm>
            </p:grpSpPr>
            <p:sp>
              <p:nvSpPr>
                <p:cNvPr id="85" name="Oval 8"/>
                <p:cNvSpPr>
                  <a:spLocks noChangeArrowheads="1"/>
                </p:cNvSpPr>
                <p:nvPr/>
              </p:nvSpPr>
              <p:spPr bwMode="auto">
                <a:xfrm flipV="1">
                  <a:off x="7647017" y="4398170"/>
                  <a:ext cx="2617944" cy="446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7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Oval 19"/>
                <p:cNvSpPr>
                  <a:spLocks noChangeArrowheads="1"/>
                </p:cNvSpPr>
                <p:nvPr/>
              </p:nvSpPr>
              <p:spPr bwMode="auto">
                <a:xfrm>
                  <a:off x="8012312" y="2699415"/>
                  <a:ext cx="1930843" cy="1930666"/>
                </a:xfrm>
                <a:prstGeom prst="ellipse">
                  <a:avLst/>
                </a:prstGeom>
                <a:solidFill>
                  <a:srgbClr val="C80000"/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 sz="32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未知"/>
                <p:cNvSpPr/>
                <p:nvPr/>
              </p:nvSpPr>
              <p:spPr bwMode="auto">
                <a:xfrm>
                  <a:off x="8232648" y="2742899"/>
                  <a:ext cx="1490170" cy="727623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4" name="TextBox 71"/>
              <p:cNvSpPr txBox="1">
                <a:spLocks noChangeArrowheads="1"/>
              </p:cNvSpPr>
              <p:nvPr/>
            </p:nvSpPr>
            <p:spPr bwMode="auto">
              <a:xfrm>
                <a:off x="8359908" y="3270363"/>
                <a:ext cx="422441" cy="789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6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36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Group 12"/>
            <p:cNvGrpSpPr/>
            <p:nvPr/>
          </p:nvGrpSpPr>
          <p:grpSpPr bwMode="auto">
            <a:xfrm rot="-1693754" flipH="1" flipV="1">
              <a:off x="7549762" y="3711857"/>
              <a:ext cx="1227443" cy="293770"/>
              <a:chOff x="2532" y="1051"/>
              <a:chExt cx="893" cy="246"/>
            </a:xfrm>
          </p:grpSpPr>
          <p:grpSp>
            <p:nvGrpSpPr>
              <p:cNvPr id="73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9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92"/>
                  <a:ext cx="239" cy="82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3" y="2295"/>
                  <a:ext cx="239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0" y="2313"/>
                  <a:ext cx="242" cy="82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3" y="2352"/>
                  <a:ext cx="239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4" name="Group 18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5" name="AutoShape 19"/>
                <p:cNvSpPr>
                  <a:spLocks noChangeArrowheads="1"/>
                </p:cNvSpPr>
                <p:nvPr/>
              </p:nvSpPr>
              <p:spPr bwMode="ltGray">
                <a:xfrm rot="5263130">
                  <a:off x="1865" y="2297"/>
                  <a:ext cx="236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2006" y="2290"/>
                  <a:ext cx="233" cy="82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82" y="2311"/>
                  <a:ext cx="233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72" y="2348"/>
                  <a:ext cx="233" cy="81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8" name="组合 93"/>
          <p:cNvGrpSpPr/>
          <p:nvPr/>
        </p:nvGrpSpPr>
        <p:grpSpPr bwMode="auto">
          <a:xfrm>
            <a:off x="6112550" y="2971540"/>
            <a:ext cx="1433512" cy="1125861"/>
            <a:chOff x="7242844" y="2761727"/>
            <a:chExt cx="1677511" cy="1374579"/>
          </a:xfrm>
        </p:grpSpPr>
        <p:grpSp>
          <p:nvGrpSpPr>
            <p:cNvPr id="89" name="组合 94"/>
            <p:cNvGrpSpPr/>
            <p:nvPr/>
          </p:nvGrpSpPr>
          <p:grpSpPr bwMode="auto">
            <a:xfrm>
              <a:off x="7242844" y="2761727"/>
              <a:ext cx="1677511" cy="1374579"/>
              <a:chOff x="7737176" y="3044094"/>
              <a:chExt cx="1677511" cy="1374579"/>
            </a:xfrm>
          </p:grpSpPr>
          <p:grpSp>
            <p:nvGrpSpPr>
              <p:cNvPr id="101" name="组合 106"/>
              <p:cNvGrpSpPr/>
              <p:nvPr/>
            </p:nvGrpSpPr>
            <p:grpSpPr bwMode="auto">
              <a:xfrm>
                <a:off x="7737176" y="3044094"/>
                <a:ext cx="1677511" cy="1374579"/>
                <a:chOff x="7647017" y="2699415"/>
                <a:chExt cx="2617944" cy="2145185"/>
              </a:xfrm>
            </p:grpSpPr>
            <p:sp>
              <p:nvSpPr>
                <p:cNvPr id="103" name="Oval 8"/>
                <p:cNvSpPr>
                  <a:spLocks noChangeArrowheads="1"/>
                </p:cNvSpPr>
                <p:nvPr/>
              </p:nvSpPr>
              <p:spPr bwMode="auto">
                <a:xfrm flipV="1">
                  <a:off x="7647017" y="4398170"/>
                  <a:ext cx="2617944" cy="446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7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Oval 19"/>
                <p:cNvSpPr>
                  <a:spLocks noChangeArrowheads="1"/>
                </p:cNvSpPr>
                <p:nvPr/>
              </p:nvSpPr>
              <p:spPr bwMode="auto">
                <a:xfrm>
                  <a:off x="8012311" y="2699415"/>
                  <a:ext cx="1930842" cy="193066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 sz="32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5" name="未知"/>
                <p:cNvSpPr/>
                <p:nvPr/>
              </p:nvSpPr>
              <p:spPr bwMode="auto">
                <a:xfrm>
                  <a:off x="8232648" y="2742899"/>
                  <a:ext cx="1490169" cy="727623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2" name="TextBox 107"/>
              <p:cNvSpPr txBox="1">
                <a:spLocks noChangeArrowheads="1"/>
              </p:cNvSpPr>
              <p:nvPr/>
            </p:nvSpPr>
            <p:spPr bwMode="auto">
              <a:xfrm>
                <a:off x="8359908" y="3270363"/>
                <a:ext cx="503104" cy="789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36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36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0" name="Group 12"/>
            <p:cNvGrpSpPr/>
            <p:nvPr/>
          </p:nvGrpSpPr>
          <p:grpSpPr bwMode="auto">
            <a:xfrm rot="-1693754" flipH="1" flipV="1">
              <a:off x="7549762" y="3711857"/>
              <a:ext cx="1227443" cy="293770"/>
              <a:chOff x="2532" y="1051"/>
              <a:chExt cx="893" cy="246"/>
            </a:xfrm>
          </p:grpSpPr>
          <p:grpSp>
            <p:nvGrpSpPr>
              <p:cNvPr id="91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7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92"/>
                  <a:ext cx="239" cy="82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3" y="2295"/>
                  <a:ext cx="239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0" y="2313"/>
                  <a:ext cx="242" cy="82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3" y="2352"/>
                  <a:ext cx="239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2" name="Group 18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3" name="AutoShape 19"/>
                <p:cNvSpPr>
                  <a:spLocks noChangeArrowheads="1"/>
                </p:cNvSpPr>
                <p:nvPr/>
              </p:nvSpPr>
              <p:spPr bwMode="ltGray">
                <a:xfrm rot="5263130">
                  <a:off x="1865" y="2297"/>
                  <a:ext cx="236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2006" y="2290"/>
                  <a:ext cx="233" cy="82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82" y="2311"/>
                  <a:ext cx="233" cy="8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72" y="2348"/>
                  <a:ext cx="233" cy="81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06" name="矩形 105"/>
          <p:cNvSpPr/>
          <p:nvPr/>
        </p:nvSpPr>
        <p:spPr>
          <a:xfrm>
            <a:off x="363318" y="1059582"/>
            <a:ext cx="2062861" cy="270030"/>
          </a:xfrm>
          <a:prstGeom prst="rect">
            <a:avLst/>
          </a:prstGeom>
          <a:solidFill>
            <a:srgbClr val="C80000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rgbClr val="F9F9F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单击此处添加文本</a:t>
            </a:r>
          </a:p>
        </p:txBody>
      </p:sp>
      <p:sp>
        <p:nvSpPr>
          <p:cNvPr id="107" name="矩形 106"/>
          <p:cNvSpPr/>
          <p:nvPr/>
        </p:nvSpPr>
        <p:spPr>
          <a:xfrm>
            <a:off x="6829619" y="1083149"/>
            <a:ext cx="2062861" cy="270030"/>
          </a:xfrm>
          <a:prstGeom prst="rect">
            <a:avLst/>
          </a:prstGeom>
          <a:solidFill>
            <a:srgbClr val="C80000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rgbClr val="F9F9F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单击此处添加文本</a:t>
            </a:r>
          </a:p>
        </p:txBody>
      </p:sp>
      <p:sp>
        <p:nvSpPr>
          <p:cNvPr id="108" name="矩形 107"/>
          <p:cNvSpPr/>
          <p:nvPr/>
        </p:nvSpPr>
        <p:spPr>
          <a:xfrm>
            <a:off x="2595565" y="1083148"/>
            <a:ext cx="4104456" cy="354477"/>
          </a:xfrm>
          <a:prstGeom prst="rect">
            <a:avLst/>
          </a:prstGeom>
          <a:solidFill>
            <a:srgbClr val="C80000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rgbClr val="F9F9F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单击此处添加文本</a:t>
            </a:r>
          </a:p>
        </p:txBody>
      </p:sp>
      <p:sp>
        <p:nvSpPr>
          <p:cNvPr id="109" name="矩形 108"/>
          <p:cNvSpPr/>
          <p:nvPr/>
        </p:nvSpPr>
        <p:spPr>
          <a:xfrm>
            <a:off x="362623" y="1329836"/>
            <a:ext cx="2063750" cy="1512094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9980" tIns="179980" rIns="179980" bIns="45716" anchor="t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100" b="0" kern="0" dirty="0">
                <a:solidFill>
                  <a:srgbClr val="7D7D7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kern="0" dirty="0">
                <a:solidFill>
                  <a:srgbClr val="7D7D7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110" name="矩形 109"/>
          <p:cNvSpPr/>
          <p:nvPr/>
        </p:nvSpPr>
        <p:spPr>
          <a:xfrm>
            <a:off x="6830100" y="1353649"/>
            <a:ext cx="2062163" cy="1512094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9980" tIns="179980" rIns="179980" bIns="45716" anchor="t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100" b="0" kern="0" dirty="0">
                <a:solidFill>
                  <a:srgbClr val="7D7D7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kern="0" dirty="0">
                <a:solidFill>
                  <a:srgbClr val="7D7D7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111" name="矩形 110"/>
          <p:cNvSpPr/>
          <p:nvPr/>
        </p:nvSpPr>
        <p:spPr>
          <a:xfrm>
            <a:off x="2596236" y="1438183"/>
            <a:ext cx="4103688" cy="756047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9980" tIns="179980" rIns="179980" bIns="45716" anchor="t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100" b="0" kern="0" dirty="0">
                <a:solidFill>
                  <a:srgbClr val="7D7D7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kern="0" dirty="0">
                <a:solidFill>
                  <a:srgbClr val="7D7D7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112" name="矩形 111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6"/>
          <p:cNvSpPr/>
          <p:nvPr/>
        </p:nvSpPr>
        <p:spPr>
          <a:xfrm rot="16200000">
            <a:off x="3785890" y="2781796"/>
            <a:ext cx="200181" cy="2121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"/>
          <p:cNvGrpSpPr/>
          <p:nvPr/>
        </p:nvGrpSpPr>
        <p:grpSpPr>
          <a:xfrm rot="16200000">
            <a:off x="3068598" y="2184658"/>
            <a:ext cx="52979" cy="1409603"/>
            <a:chOff x="6077893" y="2108487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20" name="Straight Connector 14"/>
            <p:cNvCxnSpPr/>
            <p:nvPr/>
          </p:nvCxnSpPr>
          <p:spPr>
            <a:xfrm>
              <a:off x="6114107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>
              <a:off x="6077893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"/>
          <p:cNvGrpSpPr/>
          <p:nvPr/>
        </p:nvGrpSpPr>
        <p:grpSpPr>
          <a:xfrm rot="16200000">
            <a:off x="4588128" y="2273978"/>
            <a:ext cx="52985" cy="1245142"/>
            <a:chOff x="6077893" y="3797444"/>
            <a:chExt cx="36214" cy="1371599"/>
          </a:xfrm>
          <a:solidFill>
            <a:schemeClr val="accent2">
              <a:lumMod val="75000"/>
            </a:schemeClr>
          </a:solidFill>
        </p:grpSpPr>
        <p:cxnSp>
          <p:nvCxnSpPr>
            <p:cNvPr id="23" name="Straight Connector 19"/>
            <p:cNvCxnSpPr/>
            <p:nvPr/>
          </p:nvCxnSpPr>
          <p:spPr>
            <a:xfrm>
              <a:off x="6114107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5"/>
            <p:cNvCxnSpPr/>
            <p:nvPr/>
          </p:nvCxnSpPr>
          <p:spPr>
            <a:xfrm>
              <a:off x="6077893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"/>
          <p:cNvGrpSpPr/>
          <p:nvPr/>
        </p:nvGrpSpPr>
        <p:grpSpPr>
          <a:xfrm rot="16200000">
            <a:off x="6146621" y="2193452"/>
            <a:ext cx="52982" cy="1409605"/>
            <a:chOff x="6077893" y="5305231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26" name="Straight Connector 21"/>
            <p:cNvCxnSpPr/>
            <p:nvPr/>
          </p:nvCxnSpPr>
          <p:spPr>
            <a:xfrm>
              <a:off x="6114107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77893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40"/>
          <p:cNvSpPr/>
          <p:nvPr/>
        </p:nvSpPr>
        <p:spPr>
          <a:xfrm rot="16200000">
            <a:off x="2173866" y="2776039"/>
            <a:ext cx="200181" cy="1928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41"/>
          <p:cNvSpPr/>
          <p:nvPr/>
        </p:nvSpPr>
        <p:spPr>
          <a:xfrm rot="16200000">
            <a:off x="5243170" y="2784488"/>
            <a:ext cx="200181" cy="2121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100"/>
          </a:p>
        </p:txBody>
      </p:sp>
      <p:sp>
        <p:nvSpPr>
          <p:cNvPr id="46" name="Isosceles Triangle 45"/>
          <p:cNvSpPr/>
          <p:nvPr/>
        </p:nvSpPr>
        <p:spPr>
          <a:xfrm>
            <a:off x="2224186" y="2525853"/>
            <a:ext cx="114105" cy="1954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Isosceles Triangle 48"/>
          <p:cNvSpPr/>
          <p:nvPr/>
        </p:nvSpPr>
        <p:spPr>
          <a:xfrm rot="10800000" flipH="1">
            <a:off x="3836061" y="3046244"/>
            <a:ext cx="114105" cy="1954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Isosceles Triangle 69"/>
          <p:cNvSpPr/>
          <p:nvPr/>
        </p:nvSpPr>
        <p:spPr>
          <a:xfrm>
            <a:off x="5283263" y="2547771"/>
            <a:ext cx="114105" cy="1954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100"/>
          </a:p>
        </p:txBody>
      </p:sp>
      <p:sp>
        <p:nvSpPr>
          <p:cNvPr id="49" name="Rectangle 70"/>
          <p:cNvSpPr/>
          <p:nvPr/>
        </p:nvSpPr>
        <p:spPr>
          <a:xfrm>
            <a:off x="901226" y="1164595"/>
            <a:ext cx="2783961" cy="1265775"/>
          </a:xfrm>
          <a:prstGeom prst="rect">
            <a:avLst/>
          </a:prstGeom>
          <a:noFill/>
          <a:ln w="38100">
            <a:solidFill>
              <a:srgbClr val="FF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1226" y="1548325"/>
            <a:ext cx="2783961" cy="447861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1226" y="1180658"/>
            <a:ext cx="2783961" cy="30219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项目一完成情况</a:t>
            </a:r>
            <a:endParaRPr lang="id-ID" sz="1400" b="1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52" name="Oval 40"/>
          <p:cNvSpPr/>
          <p:nvPr/>
        </p:nvSpPr>
        <p:spPr>
          <a:xfrm rot="16200000">
            <a:off x="6889190" y="2788356"/>
            <a:ext cx="200181" cy="2121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100"/>
          </a:p>
        </p:txBody>
      </p:sp>
      <p:sp>
        <p:nvSpPr>
          <p:cNvPr id="53" name="Isosceles Triangle 45"/>
          <p:cNvSpPr/>
          <p:nvPr/>
        </p:nvSpPr>
        <p:spPr>
          <a:xfrm rot="10800000">
            <a:off x="6939361" y="3064524"/>
            <a:ext cx="114105" cy="1954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100"/>
          </a:p>
        </p:txBody>
      </p:sp>
      <p:sp>
        <p:nvSpPr>
          <p:cNvPr id="60" name="Oval 71"/>
          <p:cNvSpPr/>
          <p:nvPr/>
        </p:nvSpPr>
        <p:spPr>
          <a:xfrm>
            <a:off x="3222177" y="860144"/>
            <a:ext cx="580935" cy="570132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id-ID" sz="26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5261317" y="1759834"/>
            <a:ext cx="567745" cy="263195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62" name="Rectangle 70"/>
          <p:cNvSpPr/>
          <p:nvPr/>
        </p:nvSpPr>
        <p:spPr>
          <a:xfrm>
            <a:off x="3951281" y="1164200"/>
            <a:ext cx="2783961" cy="1265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51281" y="1547931"/>
            <a:ext cx="2783961" cy="447861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51281" y="1180264"/>
            <a:ext cx="2783961" cy="3021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项目三完成情况</a:t>
            </a:r>
            <a:endParaRPr lang="id-ID" sz="1400" b="1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65" name="Oval 71"/>
          <p:cNvSpPr/>
          <p:nvPr/>
        </p:nvSpPr>
        <p:spPr>
          <a:xfrm>
            <a:off x="6272232" y="859750"/>
            <a:ext cx="580935" cy="570132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sz="26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70"/>
          <p:cNvSpPr/>
          <p:nvPr/>
        </p:nvSpPr>
        <p:spPr>
          <a:xfrm>
            <a:off x="2507467" y="3348311"/>
            <a:ext cx="2783961" cy="1265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7467" y="3732041"/>
            <a:ext cx="2783961" cy="447861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07467" y="3364373"/>
            <a:ext cx="2783961" cy="3021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项目二完成情况</a:t>
            </a:r>
            <a:endParaRPr lang="id-ID" sz="1400" b="1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69" name="Oval 71"/>
          <p:cNvSpPr/>
          <p:nvPr/>
        </p:nvSpPr>
        <p:spPr>
          <a:xfrm>
            <a:off x="4828419" y="3043859"/>
            <a:ext cx="580935" cy="570132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sz="26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6922514" y="3943279"/>
            <a:ext cx="567745" cy="263195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612478" y="3347647"/>
            <a:ext cx="2783961" cy="1265775"/>
          </a:xfrm>
          <a:prstGeom prst="rect">
            <a:avLst/>
          </a:prstGeom>
          <a:noFill/>
          <a:ln w="38100">
            <a:solidFill>
              <a:srgbClr val="FF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id-ID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12478" y="3731377"/>
            <a:ext cx="2783961" cy="447861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12478" y="3363709"/>
            <a:ext cx="2783961" cy="30219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项目四完成情况</a:t>
            </a:r>
            <a:endParaRPr lang="id-ID" sz="1400" b="1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74" name="Oval 71"/>
          <p:cNvSpPr/>
          <p:nvPr/>
        </p:nvSpPr>
        <p:spPr>
          <a:xfrm>
            <a:off x="7933430" y="3043197"/>
            <a:ext cx="580935" cy="570132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id-ID" sz="26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14:warp dir="in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60" grpId="0" animBg="1"/>
      <p:bldP spid="61" grpId="0"/>
      <p:bldP spid="62" grpId="0" animBg="1"/>
      <p:bldP spid="63" grpId="0"/>
      <p:bldP spid="64" grpId="0" animBg="1"/>
      <p:bldP spid="65" grpId="0" animBg="1"/>
      <p:bldP spid="66" grpId="0" animBg="1"/>
      <p:bldP spid="67" grpId="0"/>
      <p:bldP spid="68" grpId="0" animBg="1"/>
      <p:bldP spid="69" grpId="0" animBg="1"/>
      <p:bldP spid="70" grpId="0"/>
      <p:bldP spid="71" grpId="0" animBg="1"/>
      <p:bldP spid="72" grpId="0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239"/>
          <p:cNvSpPr>
            <a:spLocks noEditPoints="1"/>
          </p:cNvSpPr>
          <p:nvPr/>
        </p:nvSpPr>
        <p:spPr bwMode="auto">
          <a:xfrm>
            <a:off x="4716016" y="1039785"/>
            <a:ext cx="2205136" cy="220397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Freeform 240"/>
          <p:cNvSpPr>
            <a:spLocks noEditPoints="1"/>
          </p:cNvSpPr>
          <p:nvPr/>
        </p:nvSpPr>
        <p:spPr bwMode="auto">
          <a:xfrm>
            <a:off x="3098916" y="2069806"/>
            <a:ext cx="1917682" cy="1916675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Freeform 241"/>
          <p:cNvSpPr>
            <a:spLocks noEditPoints="1"/>
          </p:cNvSpPr>
          <p:nvPr/>
        </p:nvSpPr>
        <p:spPr bwMode="auto">
          <a:xfrm>
            <a:off x="1887914" y="1665010"/>
            <a:ext cx="1391337" cy="1390606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247"/>
          <p:cNvSpPr>
            <a:spLocks noEditPoints="1"/>
          </p:cNvSpPr>
          <p:nvPr/>
        </p:nvSpPr>
        <p:spPr bwMode="auto">
          <a:xfrm>
            <a:off x="3797210" y="2769043"/>
            <a:ext cx="521095" cy="51951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248"/>
          <p:cNvSpPr>
            <a:spLocks noEditPoints="1"/>
          </p:cNvSpPr>
          <p:nvPr/>
        </p:nvSpPr>
        <p:spPr bwMode="auto">
          <a:xfrm>
            <a:off x="5531128" y="1842662"/>
            <a:ext cx="597225" cy="599534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249"/>
          <p:cNvSpPr>
            <a:spLocks noEditPoints="1"/>
          </p:cNvSpPr>
          <p:nvPr/>
        </p:nvSpPr>
        <p:spPr bwMode="auto">
          <a:xfrm>
            <a:off x="2395884" y="2174025"/>
            <a:ext cx="378024" cy="377824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Group 9"/>
          <p:cNvGrpSpPr/>
          <p:nvPr/>
        </p:nvGrpSpPr>
        <p:grpSpPr>
          <a:xfrm>
            <a:off x="1726184" y="1466596"/>
            <a:ext cx="1138222" cy="1884298"/>
            <a:chOff x="1498420" y="3296141"/>
            <a:chExt cx="1376621" cy="2280159"/>
          </a:xfrm>
          <a:solidFill>
            <a:schemeClr val="accent1"/>
          </a:solidFill>
        </p:grpSpPr>
        <p:grpSp>
          <p:nvGrpSpPr>
            <p:cNvPr id="85" name="Group 10"/>
            <p:cNvGrpSpPr/>
            <p:nvPr/>
          </p:nvGrpSpPr>
          <p:grpSpPr>
            <a:xfrm rot="20700000">
              <a:off x="1498420" y="3464828"/>
              <a:ext cx="1055722" cy="2111472"/>
              <a:chOff x="1480421" y="3328209"/>
              <a:chExt cx="1055722" cy="2111472"/>
            </a:xfrm>
            <a:grpFill/>
          </p:grpSpPr>
          <p:sp>
            <p:nvSpPr>
              <p:cNvPr id="88" name="Freeform 5"/>
              <p:cNvSpPr/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6"/>
              <p:cNvSpPr/>
              <p:nvPr/>
            </p:nvSpPr>
            <p:spPr bwMode="auto">
              <a:xfrm>
                <a:off x="1480421" y="4383995"/>
                <a:ext cx="1055687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Oval 1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Oval 1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Group 20"/>
          <p:cNvGrpSpPr/>
          <p:nvPr/>
        </p:nvGrpSpPr>
        <p:grpSpPr>
          <a:xfrm>
            <a:off x="5463946" y="3434127"/>
            <a:ext cx="2780462" cy="780110"/>
            <a:chOff x="8198838" y="3752829"/>
            <a:chExt cx="3362826" cy="943998"/>
          </a:xfrm>
        </p:grpSpPr>
        <p:sp>
          <p:nvSpPr>
            <p:cNvPr id="94" name="TextBox 93"/>
            <p:cNvSpPr txBox="1"/>
            <p:nvPr/>
          </p:nvSpPr>
          <p:spPr>
            <a:xfrm>
              <a:off x="8198838" y="3752829"/>
              <a:ext cx="1464144" cy="48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填加标题</a:t>
              </a:r>
              <a:endParaRPr lang="id-ID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198838" y="4138174"/>
              <a:ext cx="3362826" cy="55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此</a:t>
              </a:r>
              <a:r>
                <a:rPr lang="zh-CN" altLang="en-US" sz="8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处点击输入简要文本内容，文字内容需概况精炼的说明该分项内容</a:t>
              </a:r>
              <a:r>
                <a:rPr lang="en-US" altLang="zh-CN" sz="8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grpSp>
        <p:nvGrpSpPr>
          <p:cNvPr id="24" name="Group 20"/>
          <p:cNvGrpSpPr/>
          <p:nvPr/>
        </p:nvGrpSpPr>
        <p:grpSpPr>
          <a:xfrm>
            <a:off x="2910479" y="1030226"/>
            <a:ext cx="1805537" cy="780110"/>
            <a:chOff x="8198838" y="3752829"/>
            <a:chExt cx="2183704" cy="943998"/>
          </a:xfrm>
        </p:grpSpPr>
        <p:sp>
          <p:nvSpPr>
            <p:cNvPr id="25" name="TextBox 93"/>
            <p:cNvSpPr txBox="1"/>
            <p:nvPr/>
          </p:nvSpPr>
          <p:spPr>
            <a:xfrm>
              <a:off x="8198838" y="3752829"/>
              <a:ext cx="1464144" cy="48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填加标题</a:t>
              </a:r>
              <a:endParaRPr lang="id-ID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94"/>
            <p:cNvSpPr txBox="1"/>
            <p:nvPr/>
          </p:nvSpPr>
          <p:spPr>
            <a:xfrm>
              <a:off x="8198838" y="4138174"/>
              <a:ext cx="2183704" cy="55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此</a:t>
              </a:r>
              <a:r>
                <a:rPr lang="zh-CN" altLang="en-US" sz="8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处点击输入简要文本内容，文字内容需概况精炼的说明该分项内容</a:t>
              </a:r>
              <a:r>
                <a:rPr lang="en-US" altLang="zh-CN" sz="8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27" name="Group 20"/>
          <p:cNvGrpSpPr/>
          <p:nvPr/>
        </p:nvGrpSpPr>
        <p:grpSpPr>
          <a:xfrm>
            <a:off x="1695965" y="3735856"/>
            <a:ext cx="2228041" cy="780110"/>
            <a:chOff x="8198838" y="3752829"/>
            <a:chExt cx="2694701" cy="943998"/>
          </a:xfrm>
        </p:grpSpPr>
        <p:sp>
          <p:nvSpPr>
            <p:cNvPr id="28" name="TextBox 93"/>
            <p:cNvSpPr txBox="1"/>
            <p:nvPr/>
          </p:nvSpPr>
          <p:spPr>
            <a:xfrm>
              <a:off x="8198838" y="3752829"/>
              <a:ext cx="1464144" cy="48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填加标题</a:t>
              </a:r>
              <a:endParaRPr lang="id-ID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94"/>
            <p:cNvSpPr txBox="1"/>
            <p:nvPr/>
          </p:nvSpPr>
          <p:spPr>
            <a:xfrm>
              <a:off x="8198838" y="4138174"/>
              <a:ext cx="2694701" cy="55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此</a:t>
              </a:r>
              <a:r>
                <a:rPr lang="zh-CN" altLang="en-US" sz="8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处点击输入简要文本内容，文字内容需概况精炼的说明该分项内容</a:t>
              </a:r>
              <a:r>
                <a:rPr lang="en-US" altLang="zh-CN" sz="8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5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5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5248724" y="1617222"/>
            <a:ext cx="2650091" cy="2585455"/>
          </a:xfrm>
          <a:prstGeom prst="ellipse">
            <a:avLst/>
          </a:prstGeom>
          <a:solidFill>
            <a:srgbClr val="C8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zh-CN" altLang="en-US" sz="4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556534" y="1496475"/>
            <a:ext cx="1398549" cy="1398549"/>
            <a:chOff x="2270685" y="1963548"/>
            <a:chExt cx="1545717" cy="1545717"/>
          </a:xfrm>
        </p:grpSpPr>
        <p:sp>
          <p:nvSpPr>
            <p:cNvPr id="34" name="泪滴形 33"/>
            <p:cNvSpPr/>
            <p:nvPr/>
          </p:nvSpPr>
          <p:spPr>
            <a:xfrm rot="15133697">
              <a:off x="2270685" y="1963548"/>
              <a:ext cx="1545717" cy="1545717"/>
            </a:xfrm>
            <a:prstGeom prst="teardrop">
              <a:avLst/>
            </a:prstGeom>
            <a:solidFill>
              <a:srgbClr val="FF6E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428860" y="2121724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24779" y="871760"/>
            <a:ext cx="1398549" cy="1398549"/>
            <a:chOff x="3674696" y="1248545"/>
            <a:chExt cx="1545717" cy="1545717"/>
          </a:xfrm>
          <a:effectLst/>
        </p:grpSpPr>
        <p:sp>
          <p:nvSpPr>
            <p:cNvPr id="37" name="泪滴形 36"/>
            <p:cNvSpPr/>
            <p:nvPr/>
          </p:nvSpPr>
          <p:spPr>
            <a:xfrm rot="18825864">
              <a:off x="3674696" y="1248545"/>
              <a:ext cx="1545717" cy="1545717"/>
            </a:xfrm>
            <a:prstGeom prst="teardrop">
              <a:avLst/>
            </a:prstGeom>
            <a:solidFill>
              <a:srgbClr val="FFCC00"/>
            </a:solidFill>
            <a:ln w="571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833870" y="1395281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33891" y="1466119"/>
            <a:ext cx="1398549" cy="1398549"/>
            <a:chOff x="5171906" y="1745625"/>
            <a:chExt cx="1545717" cy="1545717"/>
          </a:xfrm>
        </p:grpSpPr>
        <p:sp>
          <p:nvSpPr>
            <p:cNvPr id="40" name="泪滴形 39"/>
            <p:cNvSpPr/>
            <p:nvPr/>
          </p:nvSpPr>
          <p:spPr>
            <a:xfrm rot="521598">
              <a:off x="5171906" y="1745625"/>
              <a:ext cx="1545717" cy="1545717"/>
            </a:xfrm>
            <a:prstGeom prst="teardrop">
              <a:avLst/>
            </a:prstGeom>
            <a:solidFill>
              <a:srgbClr val="FF99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357818" y="1916927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127822" y="2909949"/>
            <a:ext cx="1398549" cy="1398549"/>
            <a:chOff x="5316511" y="3342364"/>
            <a:chExt cx="1545717" cy="1545717"/>
          </a:xfrm>
        </p:grpSpPr>
        <p:sp>
          <p:nvSpPr>
            <p:cNvPr id="43" name="泪滴形 42"/>
            <p:cNvSpPr/>
            <p:nvPr/>
          </p:nvSpPr>
          <p:spPr>
            <a:xfrm rot="4505506">
              <a:off x="5316511" y="3342364"/>
              <a:ext cx="1545717" cy="1545717"/>
            </a:xfrm>
            <a:prstGeom prst="teardrop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5488819" y="3502796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59576" y="3477457"/>
            <a:ext cx="1398549" cy="1398549"/>
            <a:chOff x="3925384" y="4127643"/>
            <a:chExt cx="1545717" cy="1545717"/>
          </a:xfrm>
        </p:grpSpPr>
        <p:sp>
          <p:nvSpPr>
            <p:cNvPr id="46" name="泪滴形 45"/>
            <p:cNvSpPr/>
            <p:nvPr/>
          </p:nvSpPr>
          <p:spPr>
            <a:xfrm rot="8197085">
              <a:off x="3925384" y="4127643"/>
              <a:ext cx="1545717" cy="1545717"/>
            </a:xfrm>
            <a:prstGeom prst="teardrop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095872" y="4312364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70250" y="2909949"/>
            <a:ext cx="1398549" cy="1398549"/>
            <a:chOff x="2497542" y="3507721"/>
            <a:chExt cx="1545717" cy="1545717"/>
          </a:xfrm>
        </p:grpSpPr>
        <p:sp>
          <p:nvSpPr>
            <p:cNvPr id="49" name="泪滴形 48"/>
            <p:cNvSpPr/>
            <p:nvPr/>
          </p:nvSpPr>
          <p:spPr>
            <a:xfrm rot="11090926">
              <a:off x="2497542" y="3507721"/>
              <a:ext cx="1545717" cy="1545717"/>
            </a:xfrm>
            <a:prstGeom prst="teardrop">
              <a:avLst/>
            </a:prstGeom>
            <a:solidFill>
              <a:srgbClr val="FF33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643174" y="3693360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sp>
        <p:nvSpPr>
          <p:cNvPr id="51" name="Rectangle 6"/>
          <p:cNvSpPr/>
          <p:nvPr/>
        </p:nvSpPr>
        <p:spPr bwMode="auto">
          <a:xfrm>
            <a:off x="754385" y="1094034"/>
            <a:ext cx="309101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Hairline" pitchFamily="34" charset="0"/>
              </a:rPr>
              <a:t>单击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l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添加主标题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Hairline" pitchFamily="34" charset="0"/>
            </a:endParaRPr>
          </a:p>
        </p:txBody>
      </p:sp>
      <p:grpSp>
        <p:nvGrpSpPr>
          <p:cNvPr id="52" name="Group 7"/>
          <p:cNvGrpSpPr/>
          <p:nvPr/>
        </p:nvGrpSpPr>
        <p:grpSpPr bwMode="auto">
          <a:xfrm>
            <a:off x="797248" y="2339577"/>
            <a:ext cx="3386138" cy="860422"/>
            <a:chOff x="0" y="0"/>
            <a:chExt cx="5688" cy="1446"/>
          </a:xfrm>
        </p:grpSpPr>
        <p:sp>
          <p:nvSpPr>
            <p:cNvPr id="53" name="Rectangle 8"/>
            <p:cNvSpPr/>
            <p:nvPr/>
          </p:nvSpPr>
          <p:spPr bwMode="auto">
            <a:xfrm>
              <a:off x="0" y="0"/>
              <a:ext cx="568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根据自己的需要添加适当的文字，在幻灯片中，一页的文字最好不要超</a:t>
              </a:r>
              <a:r>
                <a:rPr lang="en-US" altLang="zh-CN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200</a:t>
              </a:r>
              <a:r>
                <a:rPr lang="zh-CN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字，根据自己的需要添加适当的文字一页的文字最好不要超过</a:t>
              </a:r>
              <a:r>
                <a:rPr lang="en-US" altLang="zh-CN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200</a:t>
              </a:r>
              <a:r>
                <a:rPr lang="zh-CN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字。</a:t>
              </a:r>
            </a:p>
          </p:txBody>
        </p:sp>
        <p:pic>
          <p:nvPicPr>
            <p:cNvPr id="54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" y="1430"/>
              <a:ext cx="5664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10"/>
          <p:cNvGrpSpPr/>
          <p:nvPr/>
        </p:nvGrpSpPr>
        <p:grpSpPr bwMode="auto">
          <a:xfrm>
            <a:off x="797248" y="3492102"/>
            <a:ext cx="3414712" cy="908050"/>
            <a:chOff x="0" y="0"/>
            <a:chExt cx="5736" cy="1526"/>
          </a:xfrm>
        </p:grpSpPr>
        <p:sp>
          <p:nvSpPr>
            <p:cNvPr id="56" name="Rectangle 11"/>
            <p:cNvSpPr/>
            <p:nvPr/>
          </p:nvSpPr>
          <p:spPr bwMode="auto">
            <a:xfrm>
              <a:off x="0" y="0"/>
              <a:ext cx="2448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zh-CN" altLang="en-US" sz="9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9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sp>
          <p:nvSpPr>
            <p:cNvPr id="57" name="Rectangle 12"/>
            <p:cNvSpPr/>
            <p:nvPr/>
          </p:nvSpPr>
          <p:spPr bwMode="auto">
            <a:xfrm>
              <a:off x="3288" y="0"/>
              <a:ext cx="2448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zh-CN" altLang="en-US" sz="9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9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altLang="zh-CN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pic>
          <p:nvPicPr>
            <p:cNvPr id="58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" y="1518"/>
              <a:ext cx="5664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14:gallery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 bwMode="auto">
          <a:xfrm>
            <a:off x="1331640" y="1779662"/>
            <a:ext cx="2057062" cy="1584448"/>
          </a:xfrm>
          <a:prstGeom prst="roundRect">
            <a:avLst>
              <a:gd name="adj" fmla="val 568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pPr lvl="2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5761996" y="1779662"/>
            <a:ext cx="2057062" cy="1584448"/>
          </a:xfrm>
          <a:prstGeom prst="roundRect">
            <a:avLst>
              <a:gd name="adj" fmla="val 507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pPr lvl="2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矩形 26"/>
          <p:cNvSpPr>
            <a:spLocks noChangeArrowheads="1"/>
          </p:cNvSpPr>
          <p:nvPr/>
        </p:nvSpPr>
        <p:spPr bwMode="auto">
          <a:xfrm>
            <a:off x="5909392" y="1907544"/>
            <a:ext cx="1786134" cy="798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770" tIns="38885" rIns="77770" bIns="3888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accent2">
                    <a:lumMod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accent2">
                    <a:lumMod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dirty="0">
              <a:solidFill>
                <a:schemeClr val="accent2">
                  <a:lumMod val="7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3534656" y="1779662"/>
            <a:ext cx="2057062" cy="1584448"/>
          </a:xfrm>
          <a:prstGeom prst="roundRect">
            <a:avLst>
              <a:gd name="adj" fmla="val 507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pPr lvl="2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3651461" y="1896406"/>
            <a:ext cx="1792285" cy="798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770" tIns="38885" rIns="77770" bIns="3888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accent2">
                    <a:lumMod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accent2">
                    <a:lumMod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dirty="0">
              <a:solidFill>
                <a:schemeClr val="accent2">
                  <a:lumMod val="7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1454645" y="1923586"/>
            <a:ext cx="1775135" cy="798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770" tIns="38885" rIns="77770" bIns="3888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accent2">
                    <a:lumMod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accent2">
                    <a:lumMod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dirty="0">
              <a:solidFill>
                <a:schemeClr val="accent2">
                  <a:lumMod val="7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1348009" y="4543331"/>
            <a:ext cx="6487417" cy="5856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燕尾形 57"/>
          <p:cNvSpPr/>
          <p:nvPr/>
        </p:nvSpPr>
        <p:spPr>
          <a:xfrm rot="16200000" flipH="1" flipV="1">
            <a:off x="6614424" y="3481556"/>
            <a:ext cx="352203" cy="546500"/>
          </a:xfrm>
          <a:prstGeom prst="chevron">
            <a:avLst>
              <a:gd name="adj" fmla="val 39402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534656" y="1329141"/>
            <a:ext cx="2057062" cy="381554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5761996" y="1329141"/>
            <a:ext cx="2057062" cy="381554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331640" y="1329141"/>
            <a:ext cx="2057062" cy="381554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373984" y="1358450"/>
            <a:ext cx="1847322" cy="302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77770" tIns="38885" rIns="77770" bIns="38885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5878799" y="1358450"/>
            <a:ext cx="1847322" cy="302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77770" tIns="38885" rIns="77770" bIns="38885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651461" y="1358450"/>
            <a:ext cx="1847322" cy="302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77770" tIns="38885" rIns="77770" bIns="38885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5" name="燕尾形 64"/>
          <p:cNvSpPr/>
          <p:nvPr/>
        </p:nvSpPr>
        <p:spPr>
          <a:xfrm rot="16200000" flipH="1" flipV="1">
            <a:off x="4431478" y="3481556"/>
            <a:ext cx="352203" cy="546500"/>
          </a:xfrm>
          <a:prstGeom prst="chevron">
            <a:avLst>
              <a:gd name="adj" fmla="val 39402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燕尾形 65"/>
          <p:cNvSpPr/>
          <p:nvPr/>
        </p:nvSpPr>
        <p:spPr>
          <a:xfrm rot="16200000" flipH="1" flipV="1">
            <a:off x="2209385" y="3481556"/>
            <a:ext cx="352203" cy="546500"/>
          </a:xfrm>
          <a:prstGeom prst="chevron">
            <a:avLst>
              <a:gd name="adj" fmla="val 39402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3494670" y="3997306"/>
            <a:ext cx="2220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3" grpId="0" animBg="1"/>
      <p:bldP spid="54" grpId="0"/>
      <p:bldP spid="55" grpId="0"/>
      <p:bldP spid="56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0"/>
          <p:cNvSpPr>
            <a:spLocks noChangeArrowheads="1"/>
          </p:cNvSpPr>
          <p:nvPr/>
        </p:nvSpPr>
        <p:spPr bwMode="auto">
          <a:xfrm>
            <a:off x="2408431" y="1806613"/>
            <a:ext cx="4967310" cy="2160000"/>
          </a:xfrm>
          <a:prstGeom prst="rightArrow">
            <a:avLst>
              <a:gd name="adj1" fmla="val 68556"/>
              <a:gd name="adj2" fmla="val 38969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5890" algn="l"/>
              </a:tabLst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2911690" y="3291557"/>
            <a:ext cx="3168650" cy="136842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FF6E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87"/>
          <p:cNvSpPr>
            <a:spLocks noChangeArrowheads="1"/>
          </p:cNvSpPr>
          <p:nvPr/>
        </p:nvSpPr>
        <p:spPr bwMode="auto">
          <a:xfrm>
            <a:off x="3025766" y="3880192"/>
            <a:ext cx="2940498" cy="52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2911690" y="1135733"/>
            <a:ext cx="3168650" cy="1366837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C8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87"/>
          <p:cNvSpPr>
            <a:spLocks noChangeArrowheads="1"/>
          </p:cNvSpPr>
          <p:nvPr/>
        </p:nvSpPr>
        <p:spPr bwMode="auto">
          <a:xfrm>
            <a:off x="2941290" y="1383021"/>
            <a:ext cx="3109451" cy="5232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grpSp>
        <p:nvGrpSpPr>
          <p:cNvPr id="24" name="组合 26"/>
          <p:cNvGrpSpPr>
            <a:grpSpLocks noChangeAspect="1"/>
          </p:cNvGrpSpPr>
          <p:nvPr/>
        </p:nvGrpSpPr>
        <p:grpSpPr bwMode="auto">
          <a:xfrm>
            <a:off x="3275229" y="2245396"/>
            <a:ext cx="2443163" cy="554037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圆角矩形 24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C800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14"/>
            <p:cNvSpPr>
              <a:spLocks noChangeArrowheads="1"/>
            </p:cNvSpPr>
            <p:nvPr/>
          </p:nvSpPr>
          <p:spPr bwMode="auto">
            <a:xfrm>
              <a:off x="1004859" y="3703801"/>
              <a:ext cx="1101235" cy="63100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7" name="组合 26"/>
          <p:cNvGrpSpPr>
            <a:grpSpLocks noChangeAspect="1"/>
          </p:cNvGrpSpPr>
          <p:nvPr/>
        </p:nvGrpSpPr>
        <p:grpSpPr bwMode="auto">
          <a:xfrm>
            <a:off x="3275229" y="3002633"/>
            <a:ext cx="2443163" cy="555624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圆角矩形 27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FF6E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930021" y="3692701"/>
              <a:ext cx="1250910" cy="62920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24837" y="1896144"/>
            <a:ext cx="1979611" cy="1981200"/>
            <a:chOff x="6556158" y="1824136"/>
            <a:chExt cx="1979612" cy="1981200"/>
          </a:xfrm>
        </p:grpSpPr>
        <p:grpSp>
          <p:nvGrpSpPr>
            <p:cNvPr id="32" name="组合 43"/>
            <p:cNvGrpSpPr/>
            <p:nvPr/>
          </p:nvGrpSpPr>
          <p:grpSpPr bwMode="auto">
            <a:xfrm>
              <a:off x="6556158" y="1824136"/>
              <a:ext cx="1979612" cy="1981200"/>
              <a:chOff x="5217600" y="3058600"/>
              <a:chExt cx="1116000" cy="1116000"/>
            </a:xfrm>
          </p:grpSpPr>
          <p:sp>
            <p:nvSpPr>
              <p:cNvPr id="34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solidFill>
                <a:srgbClr val="F20000"/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0000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fr-FR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19388639">
                <a:off x="5222074" y="3126562"/>
                <a:ext cx="756231" cy="540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3" cy="8596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点击添加文本</a:t>
              </a:r>
            </a:p>
          </p:txBody>
        </p:sp>
      </p:grpSp>
      <p:pic>
        <p:nvPicPr>
          <p:cNvPr id="36" name="图片 35" descr="未标题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731" y="1767312"/>
            <a:ext cx="2139078" cy="2939873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9000">
        <p14:switch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99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Line 13"/>
          <p:cNvSpPr>
            <a:spLocks noChangeShapeType="1"/>
          </p:cNvSpPr>
          <p:nvPr/>
        </p:nvSpPr>
        <p:spPr bwMode="auto">
          <a:xfrm>
            <a:off x="261144" y="2828133"/>
            <a:ext cx="8497069" cy="0"/>
          </a:xfrm>
          <a:prstGeom prst="line">
            <a:avLst/>
          </a:prstGeom>
          <a:noFill/>
          <a:ln w="101600">
            <a:solidFill>
              <a:srgbClr val="C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>
                <a:solidFill>
                  <a:srgbClr val="FFD347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24" name="AutoShape 2"/>
          <p:cNvSpPr>
            <a:spLocks noChangeArrowheads="1"/>
          </p:cNvSpPr>
          <p:nvPr/>
        </p:nvSpPr>
        <p:spPr bwMode="auto">
          <a:xfrm>
            <a:off x="1746224" y="1213646"/>
            <a:ext cx="1619250" cy="1351598"/>
          </a:xfrm>
          <a:prstGeom prst="roundRect">
            <a:avLst>
              <a:gd name="adj" fmla="val 13009"/>
            </a:avLst>
          </a:prstGeom>
          <a:solidFill>
            <a:srgbClr val="FF66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25" name="Line 16"/>
          <p:cNvSpPr>
            <a:spLocks noChangeShapeType="1"/>
          </p:cNvSpPr>
          <p:nvPr/>
        </p:nvSpPr>
        <p:spPr bwMode="auto">
          <a:xfrm flipH="1">
            <a:off x="1912912" y="1372238"/>
            <a:ext cx="0" cy="1453038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6" name="Group 138"/>
          <p:cNvGrpSpPr/>
          <p:nvPr/>
        </p:nvGrpSpPr>
        <p:grpSpPr bwMode="auto">
          <a:xfrm>
            <a:off x="1818226" y="2744248"/>
            <a:ext cx="182151" cy="163895"/>
            <a:chOff x="1661" y="2750"/>
            <a:chExt cx="250" cy="250"/>
          </a:xfrm>
        </p:grpSpPr>
        <p:sp>
          <p:nvSpPr>
            <p:cNvPr id="1027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1028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17327" y="1273653"/>
            <a:ext cx="1281112" cy="1166664"/>
            <a:chOff x="1917327" y="1273653"/>
            <a:chExt cx="1281112" cy="1166664"/>
          </a:xfrm>
        </p:grpSpPr>
        <p:sp>
          <p:nvSpPr>
            <p:cNvPr id="1029" name="TextBox 57"/>
            <p:cNvSpPr txBox="1">
              <a:spLocks noChangeArrowheads="1"/>
            </p:cNvSpPr>
            <p:nvPr/>
          </p:nvSpPr>
          <p:spPr bwMode="auto">
            <a:xfrm>
              <a:off x="1917327" y="1273653"/>
              <a:ext cx="1281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030" name="TextBox 57"/>
            <p:cNvSpPr txBox="1">
              <a:spLocks noChangeArrowheads="1"/>
            </p:cNvSpPr>
            <p:nvPr/>
          </p:nvSpPr>
          <p:spPr bwMode="auto">
            <a:xfrm>
              <a:off x="1934790" y="1516987"/>
              <a:ext cx="12636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lnSpc>
                  <a:spcPct val="150000"/>
                </a:lnSpc>
                <a:tabLst>
                  <a:tab pos="101600" algn="l"/>
                </a:tabLst>
                <a:defRPr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</a:t>
              </a:r>
              <a:r>
                <a:rPr lang="zh-CN" altLang="en-US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内</a:t>
              </a:r>
              <a:r>
                <a:rPr lang="en-US" altLang="zh-CN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</a:t>
              </a:r>
              <a:endParaRPr lang="zh-CN" altLang="en-US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sp>
        <p:nvSpPr>
          <p:cNvPr id="1031" name="AutoShape 17"/>
          <p:cNvSpPr>
            <a:spLocks noChangeArrowheads="1"/>
          </p:cNvSpPr>
          <p:nvPr/>
        </p:nvSpPr>
        <p:spPr bwMode="auto">
          <a:xfrm>
            <a:off x="441299" y="3098167"/>
            <a:ext cx="1692052" cy="1213376"/>
          </a:xfrm>
          <a:prstGeom prst="roundRect">
            <a:avLst>
              <a:gd name="adj" fmla="val 13009"/>
            </a:avLst>
          </a:prstGeom>
          <a:solidFill>
            <a:srgbClr val="FF00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34" name="Line 18"/>
          <p:cNvSpPr>
            <a:spLocks noChangeShapeType="1"/>
          </p:cNvSpPr>
          <p:nvPr/>
        </p:nvSpPr>
        <p:spPr bwMode="auto">
          <a:xfrm flipH="1">
            <a:off x="603224" y="2830991"/>
            <a:ext cx="1588" cy="522923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5" name="Group 138"/>
          <p:cNvGrpSpPr/>
          <p:nvPr/>
        </p:nvGrpSpPr>
        <p:grpSpPr bwMode="auto">
          <a:xfrm>
            <a:off x="519241" y="2740980"/>
            <a:ext cx="182211" cy="163934"/>
            <a:chOff x="1661" y="2750"/>
            <a:chExt cx="250" cy="250"/>
          </a:xfrm>
        </p:grpSpPr>
        <p:sp>
          <p:nvSpPr>
            <p:cNvPr id="1036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1037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sp>
        <p:nvSpPr>
          <p:cNvPr id="1038" name="AutoShape 5"/>
          <p:cNvSpPr>
            <a:spLocks noChangeArrowheads="1"/>
          </p:cNvSpPr>
          <p:nvPr/>
        </p:nvSpPr>
        <p:spPr bwMode="auto">
          <a:xfrm>
            <a:off x="3473425" y="3108168"/>
            <a:ext cx="1700213" cy="1213377"/>
          </a:xfrm>
          <a:prstGeom prst="roundRect">
            <a:avLst>
              <a:gd name="adj" fmla="val 13009"/>
            </a:avLst>
          </a:prstGeom>
          <a:solidFill>
            <a:srgbClr val="FF66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41" name="Line 18"/>
          <p:cNvSpPr>
            <a:spLocks noChangeShapeType="1"/>
          </p:cNvSpPr>
          <p:nvPr/>
        </p:nvSpPr>
        <p:spPr bwMode="auto">
          <a:xfrm flipH="1">
            <a:off x="3625824" y="2830991"/>
            <a:ext cx="1588" cy="522923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2" name="Group 138"/>
          <p:cNvGrpSpPr/>
          <p:nvPr/>
        </p:nvGrpSpPr>
        <p:grpSpPr bwMode="auto">
          <a:xfrm>
            <a:off x="3541575" y="2740980"/>
            <a:ext cx="182252" cy="163991"/>
            <a:chOff x="1661" y="2750"/>
            <a:chExt cx="250" cy="250"/>
          </a:xfrm>
        </p:grpSpPr>
        <p:sp>
          <p:nvSpPr>
            <p:cNvPr id="1043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1044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sp>
        <p:nvSpPr>
          <p:cNvPr id="1045" name="AutoShape 2"/>
          <p:cNvSpPr>
            <a:spLocks noChangeArrowheads="1"/>
          </p:cNvSpPr>
          <p:nvPr/>
        </p:nvSpPr>
        <p:spPr bwMode="auto">
          <a:xfrm>
            <a:off x="4114774" y="1213646"/>
            <a:ext cx="1619250" cy="1351598"/>
          </a:xfrm>
          <a:prstGeom prst="roundRect">
            <a:avLst>
              <a:gd name="adj" fmla="val 13009"/>
            </a:avLst>
          </a:prstGeom>
          <a:solidFill>
            <a:srgbClr val="FF00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48" name="Line 16"/>
          <p:cNvSpPr>
            <a:spLocks noChangeShapeType="1"/>
          </p:cNvSpPr>
          <p:nvPr/>
        </p:nvSpPr>
        <p:spPr bwMode="auto">
          <a:xfrm flipH="1">
            <a:off x="4273524" y="1372238"/>
            <a:ext cx="0" cy="1453038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9" name="Group 138"/>
          <p:cNvGrpSpPr/>
          <p:nvPr/>
        </p:nvGrpSpPr>
        <p:grpSpPr bwMode="auto">
          <a:xfrm>
            <a:off x="4178237" y="2744248"/>
            <a:ext cx="182151" cy="163895"/>
            <a:chOff x="1661" y="2750"/>
            <a:chExt cx="250" cy="250"/>
          </a:xfrm>
        </p:grpSpPr>
        <p:sp>
          <p:nvSpPr>
            <p:cNvPr id="1050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1051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sp>
        <p:nvSpPr>
          <p:cNvPr id="1052" name="AutoShape 6"/>
          <p:cNvSpPr>
            <a:spLocks noChangeArrowheads="1"/>
          </p:cNvSpPr>
          <p:nvPr/>
        </p:nvSpPr>
        <p:spPr bwMode="auto">
          <a:xfrm>
            <a:off x="5713387" y="3098167"/>
            <a:ext cx="1681162" cy="1213376"/>
          </a:xfrm>
          <a:prstGeom prst="roundRect">
            <a:avLst>
              <a:gd name="adj" fmla="val 13009"/>
            </a:avLst>
          </a:prstGeom>
          <a:solidFill>
            <a:srgbClr val="FF00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53" name="Line 7"/>
          <p:cNvSpPr>
            <a:spLocks noChangeShapeType="1"/>
          </p:cNvSpPr>
          <p:nvPr/>
        </p:nvSpPr>
        <p:spPr bwMode="auto">
          <a:xfrm flipH="1">
            <a:off x="5849913" y="2830991"/>
            <a:ext cx="3175" cy="522923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054" name="Group 138"/>
          <p:cNvGrpSpPr/>
          <p:nvPr/>
        </p:nvGrpSpPr>
        <p:grpSpPr bwMode="auto">
          <a:xfrm>
            <a:off x="5766611" y="2743837"/>
            <a:ext cx="182144" cy="163971"/>
            <a:chOff x="1661" y="2750"/>
            <a:chExt cx="250" cy="250"/>
          </a:xfrm>
        </p:grpSpPr>
        <p:sp>
          <p:nvSpPr>
            <p:cNvPr id="1055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1056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sp>
        <p:nvSpPr>
          <p:cNvPr id="1059" name="AutoShape 4"/>
          <p:cNvSpPr>
            <a:spLocks noChangeArrowheads="1"/>
          </p:cNvSpPr>
          <p:nvPr/>
        </p:nvSpPr>
        <p:spPr bwMode="auto">
          <a:xfrm>
            <a:off x="6491262" y="1212938"/>
            <a:ext cx="1619250" cy="1352354"/>
          </a:xfrm>
          <a:prstGeom prst="roundRect">
            <a:avLst>
              <a:gd name="adj" fmla="val 13009"/>
            </a:avLst>
          </a:prstGeom>
          <a:solidFill>
            <a:srgbClr val="FF66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60" name="Line 14"/>
          <p:cNvSpPr>
            <a:spLocks noChangeShapeType="1"/>
          </p:cNvSpPr>
          <p:nvPr/>
        </p:nvSpPr>
        <p:spPr bwMode="auto">
          <a:xfrm flipH="1">
            <a:off x="6642074" y="1399383"/>
            <a:ext cx="0" cy="1425893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61" name="Group 138"/>
          <p:cNvGrpSpPr/>
          <p:nvPr/>
        </p:nvGrpSpPr>
        <p:grpSpPr bwMode="auto">
          <a:xfrm>
            <a:off x="6558683" y="2747138"/>
            <a:ext cx="182151" cy="163863"/>
            <a:chOff x="1661" y="2750"/>
            <a:chExt cx="250" cy="250"/>
          </a:xfrm>
        </p:grpSpPr>
        <p:sp>
          <p:nvSpPr>
            <p:cNvPr id="1062" name="Oval 139"/>
            <p:cNvSpPr>
              <a:spLocks noChangeArrowheads="1"/>
            </p:cNvSpPr>
            <p:nvPr/>
          </p:nvSpPr>
          <p:spPr bwMode="auto">
            <a:xfrm>
              <a:off x="1660" y="2749"/>
              <a:ext cx="251" cy="2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1063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370189" y="1273653"/>
            <a:ext cx="1281112" cy="1166664"/>
            <a:chOff x="1917327" y="1273653"/>
            <a:chExt cx="1281112" cy="1166664"/>
          </a:xfrm>
        </p:grpSpPr>
        <p:sp>
          <p:nvSpPr>
            <p:cNvPr id="55" name="TextBox 57"/>
            <p:cNvSpPr txBox="1">
              <a:spLocks noChangeArrowheads="1"/>
            </p:cNvSpPr>
            <p:nvPr/>
          </p:nvSpPr>
          <p:spPr bwMode="auto">
            <a:xfrm>
              <a:off x="1917327" y="1273653"/>
              <a:ext cx="1281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56" name="TextBox 57"/>
            <p:cNvSpPr txBox="1">
              <a:spLocks noChangeArrowheads="1"/>
            </p:cNvSpPr>
            <p:nvPr/>
          </p:nvSpPr>
          <p:spPr bwMode="auto">
            <a:xfrm>
              <a:off x="1934790" y="1516987"/>
              <a:ext cx="12636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lnSpc>
                  <a:spcPct val="150000"/>
                </a:lnSpc>
                <a:tabLst>
                  <a:tab pos="101600" algn="l"/>
                </a:tabLst>
                <a:defRPr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</a:t>
              </a:r>
              <a:r>
                <a:rPr lang="zh-CN" altLang="en-US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内</a:t>
              </a:r>
              <a:r>
                <a:rPr lang="en-US" altLang="zh-CN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</a:t>
              </a:r>
              <a:endParaRPr lang="zh-CN" altLang="en-US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753993" y="1273653"/>
            <a:ext cx="1281112" cy="1166664"/>
            <a:chOff x="1917327" y="1273653"/>
            <a:chExt cx="1281112" cy="1166664"/>
          </a:xfrm>
        </p:grpSpPr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1917327" y="1273653"/>
              <a:ext cx="1281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59" name="TextBox 57"/>
            <p:cNvSpPr txBox="1">
              <a:spLocks noChangeArrowheads="1"/>
            </p:cNvSpPr>
            <p:nvPr/>
          </p:nvSpPr>
          <p:spPr bwMode="auto">
            <a:xfrm>
              <a:off x="1934790" y="1516987"/>
              <a:ext cx="12636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lnSpc>
                  <a:spcPct val="150000"/>
                </a:lnSpc>
                <a:tabLst>
                  <a:tab pos="101600" algn="l"/>
                </a:tabLst>
                <a:defRPr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</a:t>
              </a:r>
              <a:r>
                <a:rPr lang="zh-CN" altLang="en-US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内</a:t>
              </a:r>
              <a:r>
                <a:rPr lang="en-US" altLang="zh-CN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</a:t>
              </a:r>
              <a:endParaRPr lang="zh-CN" altLang="en-US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19265" y="3185005"/>
            <a:ext cx="1281112" cy="1166664"/>
            <a:chOff x="1917327" y="1273653"/>
            <a:chExt cx="1281112" cy="1166664"/>
          </a:xfrm>
        </p:grpSpPr>
        <p:sp>
          <p:nvSpPr>
            <p:cNvPr id="61" name="TextBox 57"/>
            <p:cNvSpPr txBox="1">
              <a:spLocks noChangeArrowheads="1"/>
            </p:cNvSpPr>
            <p:nvPr/>
          </p:nvSpPr>
          <p:spPr bwMode="auto">
            <a:xfrm>
              <a:off x="1917327" y="1273653"/>
              <a:ext cx="1281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62" name="TextBox 57"/>
            <p:cNvSpPr txBox="1">
              <a:spLocks noChangeArrowheads="1"/>
            </p:cNvSpPr>
            <p:nvPr/>
          </p:nvSpPr>
          <p:spPr bwMode="auto">
            <a:xfrm>
              <a:off x="1934790" y="1516987"/>
              <a:ext cx="12636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lnSpc>
                  <a:spcPct val="150000"/>
                </a:lnSpc>
                <a:tabLst>
                  <a:tab pos="101600" algn="l"/>
                </a:tabLst>
                <a:defRPr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</a:t>
              </a:r>
              <a:r>
                <a:rPr lang="zh-CN" altLang="en-US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内</a:t>
              </a:r>
              <a:r>
                <a:rPr lang="en-US" altLang="zh-CN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</a:t>
              </a:r>
              <a:endParaRPr lang="zh-CN" altLang="en-US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666929" y="3185005"/>
            <a:ext cx="1281112" cy="1166664"/>
            <a:chOff x="1917327" y="1273653"/>
            <a:chExt cx="1281112" cy="1166664"/>
          </a:xfrm>
        </p:grpSpPr>
        <p:sp>
          <p:nvSpPr>
            <p:cNvPr id="64" name="TextBox 57"/>
            <p:cNvSpPr txBox="1">
              <a:spLocks noChangeArrowheads="1"/>
            </p:cNvSpPr>
            <p:nvPr/>
          </p:nvSpPr>
          <p:spPr bwMode="auto">
            <a:xfrm>
              <a:off x="1917327" y="1273653"/>
              <a:ext cx="1281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65" name="TextBox 57"/>
            <p:cNvSpPr txBox="1">
              <a:spLocks noChangeArrowheads="1"/>
            </p:cNvSpPr>
            <p:nvPr/>
          </p:nvSpPr>
          <p:spPr bwMode="auto">
            <a:xfrm>
              <a:off x="1934790" y="1516987"/>
              <a:ext cx="12636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lnSpc>
                  <a:spcPct val="150000"/>
                </a:lnSpc>
                <a:tabLst>
                  <a:tab pos="101600" algn="l"/>
                </a:tabLst>
                <a:defRPr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</a:t>
              </a:r>
              <a:r>
                <a:rPr lang="zh-CN" altLang="en-US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内</a:t>
              </a:r>
              <a:r>
                <a:rPr lang="en-US" altLang="zh-CN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</a:t>
              </a:r>
              <a:endParaRPr lang="zh-CN" altLang="en-US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91500" y="3185005"/>
            <a:ext cx="1281112" cy="1166664"/>
            <a:chOff x="1917327" y="1273653"/>
            <a:chExt cx="1281112" cy="1166664"/>
          </a:xfrm>
        </p:grpSpPr>
        <p:sp>
          <p:nvSpPr>
            <p:cNvPr id="67" name="TextBox 57"/>
            <p:cNvSpPr txBox="1">
              <a:spLocks noChangeArrowheads="1"/>
            </p:cNvSpPr>
            <p:nvPr/>
          </p:nvSpPr>
          <p:spPr bwMode="auto">
            <a:xfrm>
              <a:off x="1917327" y="1273653"/>
              <a:ext cx="1281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输入标题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68" name="TextBox 57"/>
            <p:cNvSpPr txBox="1">
              <a:spLocks noChangeArrowheads="1"/>
            </p:cNvSpPr>
            <p:nvPr/>
          </p:nvSpPr>
          <p:spPr bwMode="auto">
            <a:xfrm>
              <a:off x="1934790" y="1516987"/>
              <a:ext cx="12636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lnSpc>
                  <a:spcPct val="150000"/>
                </a:lnSpc>
                <a:tabLst>
                  <a:tab pos="101600" algn="l"/>
                </a:tabLst>
                <a:defRPr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</a:t>
              </a:r>
              <a:r>
                <a:rPr lang="zh-CN" altLang="en-US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内</a:t>
              </a:r>
              <a:r>
                <a:rPr lang="en-US" altLang="zh-CN" b="0" dirty="0" smtClean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</a:t>
              </a:r>
              <a:endParaRPr lang="zh-CN" altLang="en-US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1025" grpId="0" animBg="1"/>
      <p:bldP spid="1031" grpId="0" animBg="1"/>
      <p:bldP spid="1034" grpId="0" animBg="1"/>
      <p:bldP spid="1038" grpId="0" animBg="1"/>
      <p:bldP spid="1041" grpId="0" animBg="1"/>
      <p:bldP spid="1045" grpId="0" animBg="1"/>
      <p:bldP spid="1048" grpId="0" animBg="1"/>
      <p:bldP spid="1052" grpId="0" animBg="1"/>
      <p:bldP spid="1053" grpId="0" animBg="1"/>
      <p:bldP spid="1059" grpId="0" animBg="1"/>
      <p:bldP spid="10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5000">
              <a:srgbClr val="AC0000"/>
            </a:gs>
            <a:gs pos="59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8" y="0"/>
            <a:ext cx="5981372" cy="3097407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1071866" y="1512179"/>
            <a:ext cx="6730014" cy="625973"/>
          </a:xfrm>
          <a:prstGeom prst="ellipse">
            <a:avLst/>
          </a:prstGeom>
          <a:gradFill>
            <a:gsLst>
              <a:gs pos="6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34000"/>
                </a:schemeClr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75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/>
          <a:stretch>
            <a:fillRect/>
          </a:stretch>
        </p:blipFill>
        <p:spPr>
          <a:xfrm>
            <a:off x="0" y="3219822"/>
            <a:ext cx="9144000" cy="1923678"/>
          </a:xfrm>
          <a:prstGeom prst="rect">
            <a:avLst/>
          </a:prstGeom>
        </p:spPr>
      </p:pic>
      <p:sp>
        <p:nvSpPr>
          <p:cNvPr id="90" name="矩形 89"/>
          <p:cNvSpPr/>
          <p:nvPr/>
        </p:nvSpPr>
        <p:spPr>
          <a:xfrm>
            <a:off x="1403648" y="1835515"/>
            <a:ext cx="6190218" cy="4616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01/</a:t>
            </a:r>
            <a:r>
              <a:rPr lang="zh-CN" altLang="en-US" sz="2400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</a:t>
            </a:r>
            <a:r>
              <a:rPr lang="zh-CN" altLang="en-US" sz="2400" dirty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击此处添加标题文本</a:t>
            </a:r>
            <a:endParaRPr lang="zh-CN" altLang="en-US" sz="24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996714" y="252459"/>
            <a:ext cx="2880320" cy="70788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noFill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目</a:t>
            </a:r>
            <a:r>
              <a:rPr lang="zh-CN" altLang="en-US" sz="40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noFill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录</a:t>
            </a:r>
            <a:endParaRPr lang="zh-CN" altLang="en-US" sz="4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47" y="899126"/>
            <a:ext cx="931907" cy="4998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47837" y="836887"/>
            <a:ext cx="157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CONTENTS</a:t>
            </a:r>
            <a:endParaRPr lang="zh-CN" altLang="en-US" b="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6" b="10442"/>
          <a:stretch>
            <a:fillRect/>
          </a:stretch>
        </p:blipFill>
        <p:spPr>
          <a:xfrm>
            <a:off x="6361646" y="-469026"/>
            <a:ext cx="3430144" cy="273630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03648" y="2366989"/>
            <a:ext cx="6190218" cy="4616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02/</a:t>
            </a:r>
            <a:r>
              <a:rPr lang="zh-CN" altLang="en-US" sz="2400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</a:t>
            </a:r>
            <a:r>
              <a:rPr lang="zh-CN" altLang="en-US" sz="2400" dirty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击此处添加标题文本</a:t>
            </a:r>
            <a:endParaRPr lang="zh-CN" altLang="en-US" sz="24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03648" y="2898463"/>
            <a:ext cx="6190218" cy="4616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03/</a:t>
            </a:r>
            <a:r>
              <a:rPr lang="zh-CN" altLang="en-US" sz="2400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</a:t>
            </a:r>
            <a:r>
              <a:rPr lang="zh-CN" altLang="en-US" sz="2400" dirty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击此处添加标题文本</a:t>
            </a:r>
            <a:endParaRPr lang="zh-CN" altLang="en-US" sz="24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48" grpId="0"/>
      <p:bldP spid="48" grpId="1"/>
      <p:bldP spid="19" grpId="0"/>
      <p:bldP spid="19" grpId="1"/>
      <p:bldP spid="20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/>
          <p:nvPr/>
        </p:nvSpPr>
        <p:spPr bwMode="auto">
          <a:xfrm rot="5400000">
            <a:off x="415925" y="1698625"/>
            <a:ext cx="2878138" cy="2338388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Freeform 6"/>
          <p:cNvSpPr/>
          <p:nvPr/>
        </p:nvSpPr>
        <p:spPr bwMode="auto">
          <a:xfrm rot="5400000">
            <a:off x="3171825" y="1698625"/>
            <a:ext cx="2878138" cy="2338388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18900000" scaled="1"/>
          </a:gradFill>
          <a:ln w="9525" algn="ctr">
            <a:solidFill>
              <a:srgbClr val="B2B2B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Freeform 7"/>
          <p:cNvSpPr/>
          <p:nvPr/>
        </p:nvSpPr>
        <p:spPr bwMode="auto">
          <a:xfrm rot="5400000">
            <a:off x="5926138" y="1698625"/>
            <a:ext cx="2878138" cy="2338387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18900000" scaled="1"/>
          </a:gradFill>
          <a:ln w="9525" algn="ctr">
            <a:solidFill>
              <a:srgbClr val="B2B2B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1709738" y="1333500"/>
            <a:ext cx="211137" cy="31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</a:t>
            </a:r>
            <a:endParaRPr lang="zh-CN" altLang="en-US" sz="3600" b="1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4460875" y="1333500"/>
            <a:ext cx="298450" cy="31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2</a:t>
            </a:r>
            <a:endParaRPr lang="zh-CN" altLang="en-US" sz="3600" b="1" kern="10">
              <a:solidFill>
                <a:srgbClr val="A6A6A6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7215188" y="1333500"/>
            <a:ext cx="300037" cy="31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3</a:t>
            </a:r>
            <a:endParaRPr lang="zh-CN" altLang="en-US" sz="3600" b="1" kern="10">
              <a:solidFill>
                <a:srgbClr val="A6A6A6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58838" y="2148871"/>
            <a:ext cx="19923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7E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Tx/>
              <a:buSzTx/>
            </a:pPr>
            <a:r>
              <a:rPr lang="zh-CN" altLang="en-US" sz="1600" b="0" dirty="0">
                <a:solidFill>
                  <a:srgbClr val="FFFFFF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600" b="0" dirty="0">
                <a:solidFill>
                  <a:srgbClr val="FFFFFF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600" b="0" dirty="0">
              <a:solidFill>
                <a:srgbClr val="FFFFFF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614738" y="2148871"/>
            <a:ext cx="19923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Tx/>
              <a:buSzTx/>
            </a:pPr>
            <a:r>
              <a:rPr lang="zh-CN" altLang="en-US" sz="1600" b="0" dirty="0">
                <a:solidFill>
                  <a:srgbClr val="33333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600" b="0" dirty="0">
                <a:solidFill>
                  <a:srgbClr val="33333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600" b="0" dirty="0">
              <a:solidFill>
                <a:srgbClr val="33333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369050" y="2166151"/>
            <a:ext cx="1992313" cy="15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Tx/>
              <a:buSzTx/>
            </a:pPr>
            <a:r>
              <a:rPr lang="zh-CN" altLang="en-US" sz="1600" b="0" dirty="0">
                <a:solidFill>
                  <a:srgbClr val="33333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600" b="0" dirty="0">
                <a:solidFill>
                  <a:srgbClr val="33333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600" b="0" dirty="0">
              <a:solidFill>
                <a:srgbClr val="33333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:blinds dir="vert"/>
      </p:transition>
    </mc:Choice>
    <mc:Fallback xmlns="">
      <p:transition spd="slow" advClick="0" advTm="1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1"/>
          <p:cNvGrpSpPr/>
          <p:nvPr/>
        </p:nvGrpSpPr>
        <p:grpSpPr bwMode="auto">
          <a:xfrm>
            <a:off x="1654837" y="1165924"/>
            <a:ext cx="5774469" cy="2639332"/>
            <a:chOff x="1316238" y="1483519"/>
            <a:chExt cx="8873597" cy="3360420"/>
          </a:xfrm>
        </p:grpSpPr>
        <p:sp>
          <p:nvSpPr>
            <p:cNvPr id="46085" name="Oval 4"/>
            <p:cNvSpPr>
              <a:spLocks noChangeArrowheads="1"/>
            </p:cNvSpPr>
            <p:nvPr/>
          </p:nvSpPr>
          <p:spPr bwMode="auto">
            <a:xfrm>
              <a:off x="4502811" y="3963829"/>
              <a:ext cx="2480447" cy="8801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6985" tIns="53492" rIns="106985" bIns="53492" anchor="ctr"/>
            <a:lstStyle/>
            <a:p>
              <a:endParaRPr lang="zh-CN" altLang="en-US" sz="1400"/>
            </a:p>
          </p:txBody>
        </p:sp>
        <p:sp>
          <p:nvSpPr>
            <p:cNvPr id="46086" name="Oval 5"/>
            <p:cNvSpPr>
              <a:spLocks noChangeArrowheads="1"/>
            </p:cNvSpPr>
            <p:nvPr/>
          </p:nvSpPr>
          <p:spPr bwMode="auto">
            <a:xfrm>
              <a:off x="7161290" y="3963829"/>
              <a:ext cx="2480447" cy="8801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6985" tIns="53492" rIns="106985" bIns="53492" anchor="ctr"/>
            <a:lstStyle/>
            <a:p>
              <a:endParaRPr lang="zh-CN" altLang="en-US" sz="1400"/>
            </a:p>
          </p:txBody>
        </p:sp>
        <p:sp>
          <p:nvSpPr>
            <p:cNvPr id="46087" name="Oval 6"/>
            <p:cNvSpPr>
              <a:spLocks noChangeArrowheads="1"/>
            </p:cNvSpPr>
            <p:nvPr/>
          </p:nvSpPr>
          <p:spPr bwMode="auto">
            <a:xfrm>
              <a:off x="1844332" y="3963829"/>
              <a:ext cx="2480447" cy="8801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6985" tIns="53492" rIns="106985" bIns="53492" anchor="ctr"/>
            <a:lstStyle/>
            <a:p>
              <a:endParaRPr lang="zh-CN" altLang="en-US" sz="1400"/>
            </a:p>
          </p:txBody>
        </p:sp>
        <p:sp>
          <p:nvSpPr>
            <p:cNvPr id="46088" name="Freeform 7"/>
            <p:cNvSpPr/>
            <p:nvPr/>
          </p:nvSpPr>
          <p:spPr bwMode="gray">
            <a:xfrm>
              <a:off x="1316238" y="1483519"/>
              <a:ext cx="3044548" cy="2990374"/>
            </a:xfrm>
            <a:custGeom>
              <a:avLst/>
              <a:gdLst>
                <a:gd name="T0" fmla="*/ 2147483647 w 1105"/>
                <a:gd name="T1" fmla="*/ 2147483647 h 1295"/>
                <a:gd name="T2" fmla="*/ 2147483647 w 1105"/>
                <a:gd name="T3" fmla="*/ 964886313 h 1295"/>
                <a:gd name="T4" fmla="*/ 2147483647 w 1105"/>
                <a:gd name="T5" fmla="*/ 0 h 1295"/>
                <a:gd name="T6" fmla="*/ 0 w 1105"/>
                <a:gd name="T7" fmla="*/ 2147483647 h 1295"/>
                <a:gd name="T8" fmla="*/ 2147483647 w 1105"/>
                <a:gd name="T9" fmla="*/ 2147483647 h 1295"/>
                <a:gd name="T10" fmla="*/ 2147483647 w 1105"/>
                <a:gd name="T11" fmla="*/ 2147483647 h 1295"/>
                <a:gd name="T12" fmla="*/ 2147483647 w 1105"/>
                <a:gd name="T13" fmla="*/ 2147483647 h 1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1295">
                  <a:moveTo>
                    <a:pt x="915" y="648"/>
                  </a:moveTo>
                  <a:cubicBezTo>
                    <a:pt x="915" y="469"/>
                    <a:pt x="987" y="307"/>
                    <a:pt x="1105" y="190"/>
                  </a:cubicBezTo>
                  <a:cubicBezTo>
                    <a:pt x="988" y="73"/>
                    <a:pt x="826" y="0"/>
                    <a:pt x="647" y="0"/>
                  </a:cubicBezTo>
                  <a:cubicBezTo>
                    <a:pt x="289" y="0"/>
                    <a:pt x="0" y="290"/>
                    <a:pt x="0" y="648"/>
                  </a:cubicBezTo>
                  <a:cubicBezTo>
                    <a:pt x="0" y="1005"/>
                    <a:pt x="289" y="1295"/>
                    <a:pt x="647" y="1295"/>
                  </a:cubicBezTo>
                  <a:cubicBezTo>
                    <a:pt x="826" y="1295"/>
                    <a:pt x="988" y="1223"/>
                    <a:pt x="1105" y="1106"/>
                  </a:cubicBezTo>
                  <a:cubicBezTo>
                    <a:pt x="987" y="988"/>
                    <a:pt x="915" y="827"/>
                    <a:pt x="915" y="6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 w="952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6985" tIns="53492" rIns="106985" bIns="53492" anchor="ctr"/>
            <a:lstStyle/>
            <a:p>
              <a:endParaRPr lang="zh-CN" altLang="en-US" sz="1400"/>
            </a:p>
          </p:txBody>
        </p:sp>
        <p:sp>
          <p:nvSpPr>
            <p:cNvPr id="46089" name="Freeform 8"/>
            <p:cNvSpPr/>
            <p:nvPr/>
          </p:nvSpPr>
          <p:spPr bwMode="gray">
            <a:xfrm>
              <a:off x="7143287" y="1483519"/>
              <a:ext cx="3046548" cy="2990374"/>
            </a:xfrm>
            <a:custGeom>
              <a:avLst/>
              <a:gdLst>
                <a:gd name="T0" fmla="*/ 1146174770 w 1105"/>
                <a:gd name="T1" fmla="*/ 2147483647 h 1295"/>
                <a:gd name="T2" fmla="*/ 0 w 1105"/>
                <a:gd name="T3" fmla="*/ 964886313 h 1295"/>
                <a:gd name="T4" fmla="*/ 2147483647 w 1105"/>
                <a:gd name="T5" fmla="*/ 0 h 1295"/>
                <a:gd name="T6" fmla="*/ 2147483647 w 1105"/>
                <a:gd name="T7" fmla="*/ 2147483647 h 1295"/>
                <a:gd name="T8" fmla="*/ 2147483647 w 1105"/>
                <a:gd name="T9" fmla="*/ 2147483647 h 1295"/>
                <a:gd name="T10" fmla="*/ 0 w 1105"/>
                <a:gd name="T11" fmla="*/ 2147483647 h 1295"/>
                <a:gd name="T12" fmla="*/ 1146174770 w 1105"/>
                <a:gd name="T13" fmla="*/ 2147483647 h 1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1295">
                  <a:moveTo>
                    <a:pt x="190" y="648"/>
                  </a:moveTo>
                  <a:cubicBezTo>
                    <a:pt x="190" y="469"/>
                    <a:pt x="117" y="307"/>
                    <a:pt x="0" y="190"/>
                  </a:cubicBezTo>
                  <a:cubicBezTo>
                    <a:pt x="117" y="73"/>
                    <a:pt x="279" y="0"/>
                    <a:pt x="458" y="0"/>
                  </a:cubicBezTo>
                  <a:cubicBezTo>
                    <a:pt x="815" y="0"/>
                    <a:pt x="1105" y="290"/>
                    <a:pt x="1105" y="648"/>
                  </a:cubicBezTo>
                  <a:cubicBezTo>
                    <a:pt x="1105" y="1005"/>
                    <a:pt x="815" y="1295"/>
                    <a:pt x="458" y="1295"/>
                  </a:cubicBezTo>
                  <a:cubicBezTo>
                    <a:pt x="279" y="1295"/>
                    <a:pt x="117" y="1223"/>
                    <a:pt x="0" y="1106"/>
                  </a:cubicBezTo>
                  <a:cubicBezTo>
                    <a:pt x="117" y="988"/>
                    <a:pt x="190" y="827"/>
                    <a:pt x="190" y="6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 w="952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6985" tIns="53492" rIns="106985" bIns="53492" anchor="ctr"/>
            <a:lstStyle/>
            <a:p>
              <a:endParaRPr lang="zh-CN" altLang="en-US" sz="1400"/>
            </a:p>
          </p:txBody>
        </p:sp>
        <p:sp>
          <p:nvSpPr>
            <p:cNvPr id="46090" name="Freeform 9"/>
            <p:cNvSpPr/>
            <p:nvPr/>
          </p:nvSpPr>
          <p:spPr bwMode="gray">
            <a:xfrm>
              <a:off x="4490810" y="1483519"/>
              <a:ext cx="2524455" cy="2990373"/>
            </a:xfrm>
            <a:custGeom>
              <a:avLst/>
              <a:gdLst>
                <a:gd name="T0" fmla="*/ 2147483647 w 916"/>
                <a:gd name="T1" fmla="*/ 964886313 h 1295"/>
                <a:gd name="T2" fmla="*/ 2147483647 w 916"/>
                <a:gd name="T3" fmla="*/ 0 h 1295"/>
                <a:gd name="T4" fmla="*/ 0 w 916"/>
                <a:gd name="T5" fmla="*/ 964886313 h 1295"/>
                <a:gd name="T6" fmla="*/ 1139229218 w 916"/>
                <a:gd name="T7" fmla="*/ 2147483647 h 1295"/>
                <a:gd name="T8" fmla="*/ 0 w 916"/>
                <a:gd name="T9" fmla="*/ 2147483647 h 1295"/>
                <a:gd name="T10" fmla="*/ 2147483647 w 916"/>
                <a:gd name="T11" fmla="*/ 2147483647 h 1295"/>
                <a:gd name="T12" fmla="*/ 2147483647 w 916"/>
                <a:gd name="T13" fmla="*/ 2147483647 h 1295"/>
                <a:gd name="T14" fmla="*/ 2147483647 w 916"/>
                <a:gd name="T15" fmla="*/ 2147483647 h 1295"/>
                <a:gd name="T16" fmla="*/ 2147483647 w 916"/>
                <a:gd name="T17" fmla="*/ 964886313 h 1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6" h="1295">
                  <a:moveTo>
                    <a:pt x="916" y="190"/>
                  </a:moveTo>
                  <a:cubicBezTo>
                    <a:pt x="798" y="73"/>
                    <a:pt x="636" y="0"/>
                    <a:pt x="457" y="0"/>
                  </a:cubicBezTo>
                  <a:cubicBezTo>
                    <a:pt x="279" y="0"/>
                    <a:pt x="117" y="73"/>
                    <a:pt x="0" y="190"/>
                  </a:cubicBezTo>
                  <a:cubicBezTo>
                    <a:pt x="117" y="307"/>
                    <a:pt x="189" y="469"/>
                    <a:pt x="189" y="648"/>
                  </a:cubicBezTo>
                  <a:cubicBezTo>
                    <a:pt x="189" y="827"/>
                    <a:pt x="117" y="988"/>
                    <a:pt x="0" y="1106"/>
                  </a:cubicBezTo>
                  <a:cubicBezTo>
                    <a:pt x="117" y="1223"/>
                    <a:pt x="279" y="1295"/>
                    <a:pt x="457" y="1295"/>
                  </a:cubicBezTo>
                  <a:cubicBezTo>
                    <a:pt x="636" y="1295"/>
                    <a:pt x="798" y="1222"/>
                    <a:pt x="916" y="1105"/>
                  </a:cubicBezTo>
                  <a:cubicBezTo>
                    <a:pt x="799" y="988"/>
                    <a:pt x="727" y="826"/>
                    <a:pt x="727" y="648"/>
                  </a:cubicBezTo>
                  <a:cubicBezTo>
                    <a:pt x="727" y="469"/>
                    <a:pt x="799" y="308"/>
                    <a:pt x="916" y="19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6985" tIns="53492" rIns="106985" bIns="53492" anchor="ctr"/>
            <a:lstStyle/>
            <a:p>
              <a:endParaRPr lang="zh-CN" altLang="en-US" sz="1400"/>
            </a:p>
          </p:txBody>
        </p:sp>
        <p:sp>
          <p:nvSpPr>
            <p:cNvPr id="46091" name="Freeform 10"/>
            <p:cNvSpPr/>
            <p:nvPr/>
          </p:nvSpPr>
          <p:spPr bwMode="auto">
            <a:xfrm>
              <a:off x="6559183" y="1920240"/>
              <a:ext cx="1042187" cy="2115265"/>
            </a:xfrm>
            <a:custGeom>
              <a:avLst/>
              <a:gdLst>
                <a:gd name="T0" fmla="*/ 1140185663 w 378"/>
                <a:gd name="T1" fmla="*/ 0 h 915"/>
                <a:gd name="T2" fmla="*/ 0 w 378"/>
                <a:gd name="T3" fmla="*/ 2147483647 h 915"/>
                <a:gd name="T4" fmla="*/ 1140185663 w 378"/>
                <a:gd name="T5" fmla="*/ 2147483647 h 915"/>
                <a:gd name="T6" fmla="*/ 2147483647 w 378"/>
                <a:gd name="T7" fmla="*/ 2147483647 h 915"/>
                <a:gd name="T8" fmla="*/ 1140185663 w 378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915">
                  <a:moveTo>
                    <a:pt x="189" y="0"/>
                  </a:moveTo>
                  <a:cubicBezTo>
                    <a:pt x="72" y="118"/>
                    <a:pt x="0" y="279"/>
                    <a:pt x="0" y="458"/>
                  </a:cubicBezTo>
                  <a:cubicBezTo>
                    <a:pt x="0" y="636"/>
                    <a:pt x="72" y="798"/>
                    <a:pt x="189" y="915"/>
                  </a:cubicBezTo>
                  <a:cubicBezTo>
                    <a:pt x="306" y="798"/>
                    <a:pt x="378" y="636"/>
                    <a:pt x="378" y="458"/>
                  </a:cubicBezTo>
                  <a:cubicBezTo>
                    <a:pt x="378" y="279"/>
                    <a:pt x="306" y="118"/>
                    <a:pt x="18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6985" tIns="53492" rIns="106985" bIns="53492"/>
            <a:lstStyle/>
            <a:p>
              <a:endParaRPr lang="zh-CN" altLang="en-US" sz="1400"/>
            </a:p>
          </p:txBody>
        </p:sp>
        <p:sp>
          <p:nvSpPr>
            <p:cNvPr id="46092" name="Freeform 11"/>
            <p:cNvSpPr/>
            <p:nvPr/>
          </p:nvSpPr>
          <p:spPr bwMode="auto">
            <a:xfrm>
              <a:off x="3902704" y="1920241"/>
              <a:ext cx="1044188" cy="2116931"/>
            </a:xfrm>
            <a:custGeom>
              <a:avLst/>
              <a:gdLst>
                <a:gd name="T0" fmla="*/ 2147483647 w 379"/>
                <a:gd name="T1" fmla="*/ 2147483647 h 916"/>
                <a:gd name="T2" fmla="*/ 1144559538 w 379"/>
                <a:gd name="T3" fmla="*/ 0 h 916"/>
                <a:gd name="T4" fmla="*/ 0 w 379"/>
                <a:gd name="T5" fmla="*/ 2147483647 h 916"/>
                <a:gd name="T6" fmla="*/ 1144559538 w 379"/>
                <a:gd name="T7" fmla="*/ 2147483647 h 916"/>
                <a:gd name="T8" fmla="*/ 2147483647 w 379"/>
                <a:gd name="T9" fmla="*/ 2147483647 h 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" h="916">
                  <a:moveTo>
                    <a:pt x="379" y="458"/>
                  </a:moveTo>
                  <a:cubicBezTo>
                    <a:pt x="379" y="279"/>
                    <a:pt x="307" y="117"/>
                    <a:pt x="190" y="0"/>
                  </a:cubicBezTo>
                  <a:cubicBezTo>
                    <a:pt x="72" y="117"/>
                    <a:pt x="0" y="279"/>
                    <a:pt x="0" y="458"/>
                  </a:cubicBezTo>
                  <a:cubicBezTo>
                    <a:pt x="0" y="637"/>
                    <a:pt x="72" y="798"/>
                    <a:pt x="190" y="916"/>
                  </a:cubicBezTo>
                  <a:cubicBezTo>
                    <a:pt x="307" y="798"/>
                    <a:pt x="379" y="637"/>
                    <a:pt x="379" y="458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6985" tIns="53492" rIns="106985" bIns="53492"/>
            <a:lstStyle/>
            <a:p>
              <a:endParaRPr lang="zh-CN" altLang="en-US" sz="1400"/>
            </a:p>
          </p:txBody>
        </p:sp>
        <p:pic>
          <p:nvPicPr>
            <p:cNvPr id="46093" name="Picture 12" descr="图片3副本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299" y="1503521"/>
              <a:ext cx="2592467" cy="108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3" descr="图片3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312" y="1503521"/>
              <a:ext cx="2592467" cy="108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5" name="Freeform 14"/>
            <p:cNvSpPr/>
            <p:nvPr/>
          </p:nvSpPr>
          <p:spPr bwMode="auto">
            <a:xfrm>
              <a:off x="4016723" y="1988583"/>
              <a:ext cx="808146" cy="596741"/>
            </a:xfrm>
            <a:custGeom>
              <a:avLst/>
              <a:gdLst>
                <a:gd name="T0" fmla="*/ 757748790 w 343"/>
                <a:gd name="T1" fmla="*/ 0 h 305"/>
                <a:gd name="T2" fmla="*/ 0 w 343"/>
                <a:gd name="T3" fmla="*/ 1111943701 h 305"/>
                <a:gd name="T4" fmla="*/ 1511091653 w 343"/>
                <a:gd name="T5" fmla="*/ 1111943701 h 305"/>
                <a:gd name="T6" fmla="*/ 757748790 w 343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3" h="305">
                  <a:moveTo>
                    <a:pt x="172" y="0"/>
                  </a:moveTo>
                  <a:cubicBezTo>
                    <a:pt x="89" y="83"/>
                    <a:pt x="29" y="188"/>
                    <a:pt x="0" y="305"/>
                  </a:cubicBezTo>
                  <a:cubicBezTo>
                    <a:pt x="343" y="305"/>
                    <a:pt x="343" y="305"/>
                    <a:pt x="343" y="305"/>
                  </a:cubicBezTo>
                  <a:cubicBezTo>
                    <a:pt x="315" y="188"/>
                    <a:pt x="254" y="83"/>
                    <a:pt x="17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6985" tIns="53492" rIns="106985" bIns="53492"/>
            <a:lstStyle/>
            <a:p>
              <a:endParaRPr lang="zh-CN" altLang="en-US" sz="1400"/>
            </a:p>
          </p:txBody>
        </p:sp>
        <p:sp>
          <p:nvSpPr>
            <p:cNvPr id="46096" name="Freeform 15"/>
            <p:cNvSpPr/>
            <p:nvPr/>
          </p:nvSpPr>
          <p:spPr bwMode="auto">
            <a:xfrm>
              <a:off x="6669201" y="1988583"/>
              <a:ext cx="808146" cy="596741"/>
            </a:xfrm>
            <a:custGeom>
              <a:avLst/>
              <a:gdLst>
                <a:gd name="T0" fmla="*/ 757748790 w 343"/>
                <a:gd name="T1" fmla="*/ 0 h 305"/>
                <a:gd name="T2" fmla="*/ 0 w 343"/>
                <a:gd name="T3" fmla="*/ 1111943701 h 305"/>
                <a:gd name="T4" fmla="*/ 1511091653 w 343"/>
                <a:gd name="T5" fmla="*/ 1111943701 h 305"/>
                <a:gd name="T6" fmla="*/ 757748790 w 343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3" h="305">
                  <a:moveTo>
                    <a:pt x="172" y="0"/>
                  </a:moveTo>
                  <a:cubicBezTo>
                    <a:pt x="89" y="83"/>
                    <a:pt x="29" y="188"/>
                    <a:pt x="0" y="305"/>
                  </a:cubicBezTo>
                  <a:cubicBezTo>
                    <a:pt x="343" y="305"/>
                    <a:pt x="343" y="305"/>
                    <a:pt x="343" y="305"/>
                  </a:cubicBezTo>
                  <a:cubicBezTo>
                    <a:pt x="315" y="188"/>
                    <a:pt x="254" y="83"/>
                    <a:pt x="17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6985" tIns="53492" rIns="106985" bIns="53492"/>
            <a:lstStyle/>
            <a:p>
              <a:endParaRPr lang="zh-CN" altLang="en-US" sz="1400"/>
            </a:p>
          </p:txBody>
        </p:sp>
        <p:pic>
          <p:nvPicPr>
            <p:cNvPr id="46097" name="Picture 16" descr="图片3副本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">
              <a:off x="4508812" y="1485187"/>
              <a:ext cx="2610471" cy="108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98" name="Group 17"/>
            <p:cNvGrpSpPr/>
            <p:nvPr/>
          </p:nvGrpSpPr>
          <p:grpSpPr bwMode="auto">
            <a:xfrm rot="-900000" flipH="1" flipV="1">
              <a:off x="7301315" y="3957162"/>
              <a:ext cx="2386430" cy="438389"/>
              <a:chOff x="1565" y="2568"/>
              <a:chExt cx="1118" cy="279"/>
            </a:xfrm>
          </p:grpSpPr>
          <p:sp>
            <p:nvSpPr>
              <p:cNvPr id="46114" name="AutoShape 18"/>
              <p:cNvSpPr>
                <a:spLocks noChangeArrowheads="1"/>
              </p:cNvSpPr>
              <p:nvPr/>
            </p:nvSpPr>
            <p:spPr bwMode="lt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15" name="AutoShape 19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16" name="AutoShape 20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17" name="AutoShape 21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</p:grpSp>
        <p:grpSp>
          <p:nvGrpSpPr>
            <p:cNvPr id="46099" name="Group 22"/>
            <p:cNvGrpSpPr/>
            <p:nvPr/>
          </p:nvGrpSpPr>
          <p:grpSpPr bwMode="auto">
            <a:xfrm rot="-392157" flipH="1" flipV="1">
              <a:off x="1810326" y="3967163"/>
              <a:ext cx="2350423" cy="431721"/>
              <a:chOff x="1565" y="2568"/>
              <a:chExt cx="1118" cy="279"/>
            </a:xfrm>
          </p:grpSpPr>
          <p:sp>
            <p:nvSpPr>
              <p:cNvPr id="46110" name="AutoShape 23"/>
              <p:cNvSpPr>
                <a:spLocks noChangeArrowheads="1"/>
              </p:cNvSpPr>
              <p:nvPr/>
            </p:nvSpPr>
            <p:spPr bwMode="lt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11" name="AutoShape 24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12" name="AutoShape 25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13" name="AutoShape 26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</p:grpSp>
        <p:grpSp>
          <p:nvGrpSpPr>
            <p:cNvPr id="46100" name="Group 27"/>
            <p:cNvGrpSpPr/>
            <p:nvPr/>
          </p:nvGrpSpPr>
          <p:grpSpPr bwMode="auto">
            <a:xfrm rot="-636047" flipH="1" flipV="1">
              <a:off x="4688780" y="4014817"/>
              <a:ext cx="2087818" cy="380048"/>
              <a:chOff x="1561" y="2568"/>
              <a:chExt cx="1122" cy="279"/>
            </a:xfrm>
          </p:grpSpPr>
          <p:sp>
            <p:nvSpPr>
              <p:cNvPr id="46106" name="AutoShape 28"/>
              <p:cNvSpPr>
                <a:spLocks noChangeArrowheads="1"/>
              </p:cNvSpPr>
              <p:nvPr/>
            </p:nvSpPr>
            <p:spPr bwMode="ltGray">
              <a:xfrm rot="5263130">
                <a:off x="1855" y="227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07" name="AutoShape 29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08" name="AutoShape 30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46109" name="AutoShape 31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</p:grpSp>
        <p:sp>
          <p:nvSpPr>
            <p:cNvPr id="46101" name="Rectangle 32"/>
            <p:cNvSpPr>
              <a:spLocks noChangeArrowheads="1"/>
            </p:cNvSpPr>
            <p:nvPr/>
          </p:nvSpPr>
          <p:spPr bwMode="auto">
            <a:xfrm>
              <a:off x="4376789" y="2496978"/>
              <a:ext cx="2698487" cy="1237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85" tIns="53492" rIns="106985" bIns="53492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46102" name="Rectangle 33"/>
            <p:cNvSpPr>
              <a:spLocks noChangeArrowheads="1"/>
            </p:cNvSpPr>
            <p:nvPr/>
          </p:nvSpPr>
          <p:spPr bwMode="auto">
            <a:xfrm>
              <a:off x="1724312" y="2164334"/>
              <a:ext cx="2066374" cy="1783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85" tIns="53492" rIns="106985" bIns="53492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zh-CN" altLang="en-US" sz="14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46103" name="Rectangle 34"/>
            <p:cNvSpPr>
              <a:spLocks noChangeArrowheads="1"/>
            </p:cNvSpPr>
            <p:nvPr/>
          </p:nvSpPr>
          <p:spPr bwMode="auto">
            <a:xfrm>
              <a:off x="3820690" y="2650331"/>
              <a:ext cx="1228220" cy="875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85" tIns="53492" rIns="106985" bIns="53492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添加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文字</a:t>
              </a:r>
            </a:p>
          </p:txBody>
        </p:sp>
        <p:sp>
          <p:nvSpPr>
            <p:cNvPr id="46105" name="Rectangle 36"/>
            <p:cNvSpPr>
              <a:spLocks noChangeArrowheads="1"/>
            </p:cNvSpPr>
            <p:nvPr/>
          </p:nvSpPr>
          <p:spPr bwMode="auto">
            <a:xfrm>
              <a:off x="6403153" y="2650331"/>
              <a:ext cx="1228220" cy="875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85" tIns="53492" rIns="106985" bIns="53492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添加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文字</a:t>
              </a: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7787403" y="2164334"/>
              <a:ext cx="2066374" cy="1783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85" tIns="53492" rIns="106985" bIns="53492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zh-CN" altLang="en-US" sz="14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</p:grpSp>
      <p:sp>
        <p:nvSpPr>
          <p:cNvPr id="46083" name="WordArt 79"/>
          <p:cNvSpPr>
            <a:spLocks noChangeArrowheads="1" noChangeShapeType="1" noTextEdit="1"/>
          </p:cNvSpPr>
          <p:nvPr/>
        </p:nvSpPr>
        <p:spPr bwMode="auto">
          <a:xfrm>
            <a:off x="2627185" y="3822044"/>
            <a:ext cx="3889160" cy="3801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72545" tIns="36273" rIns="72545" bIns="362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300" kern="10" dirty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单击此处添加标题文本</a:t>
            </a:r>
          </a:p>
        </p:txBody>
      </p:sp>
      <p:sp>
        <p:nvSpPr>
          <p:cNvPr id="46084" name="Rectangle 80"/>
          <p:cNvSpPr>
            <a:spLocks noChangeArrowheads="1"/>
          </p:cNvSpPr>
          <p:nvPr/>
        </p:nvSpPr>
        <p:spPr bwMode="auto">
          <a:xfrm>
            <a:off x="1260070" y="4307088"/>
            <a:ext cx="6624298" cy="2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809" tIns="42400" rIns="84809" bIns="424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100" b="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window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1"/>
      <p:bldP spid="460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2301126" y="2416238"/>
            <a:ext cx="403736" cy="937041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2701959" y="1986889"/>
            <a:ext cx="307023" cy="714554"/>
          </a:xfrm>
          <a:custGeom>
            <a:avLst/>
            <a:gdLst>
              <a:gd name="T0" fmla="*/ 90 w 128"/>
              <a:gd name="T1" fmla="*/ 32 h 388"/>
              <a:gd name="T2" fmla="*/ 82 w 128"/>
              <a:gd name="T3" fmla="*/ 56 h 388"/>
              <a:gd name="T4" fmla="*/ 63 w 128"/>
              <a:gd name="T5" fmla="*/ 66 h 388"/>
              <a:gd name="T6" fmla="*/ 45 w 128"/>
              <a:gd name="T7" fmla="*/ 56 h 388"/>
              <a:gd name="T8" fmla="*/ 37 w 128"/>
              <a:gd name="T9" fmla="*/ 32 h 388"/>
              <a:gd name="T10" fmla="*/ 45 w 128"/>
              <a:gd name="T11" fmla="*/ 9 h 388"/>
              <a:gd name="T12" fmla="*/ 63 w 128"/>
              <a:gd name="T13" fmla="*/ 0 h 388"/>
              <a:gd name="T14" fmla="*/ 82 w 128"/>
              <a:gd name="T15" fmla="*/ 9 h 388"/>
              <a:gd name="T16" fmla="*/ 90 w 128"/>
              <a:gd name="T17" fmla="*/ 32 h 388"/>
              <a:gd name="T18" fmla="*/ 128 w 128"/>
              <a:gd name="T19" fmla="*/ 222 h 388"/>
              <a:gd name="T20" fmla="*/ 116 w 128"/>
              <a:gd name="T21" fmla="*/ 238 h 388"/>
              <a:gd name="T22" fmla="*/ 103 w 128"/>
              <a:gd name="T23" fmla="*/ 222 h 388"/>
              <a:gd name="T24" fmla="*/ 103 w 128"/>
              <a:gd name="T25" fmla="*/ 115 h 388"/>
              <a:gd name="T26" fmla="*/ 97 w 128"/>
              <a:gd name="T27" fmla="*/ 115 h 388"/>
              <a:gd name="T28" fmla="*/ 97 w 128"/>
              <a:gd name="T29" fmla="*/ 372 h 388"/>
              <a:gd name="T30" fmla="*/ 82 w 128"/>
              <a:gd name="T31" fmla="*/ 388 h 388"/>
              <a:gd name="T32" fmla="*/ 68 w 128"/>
              <a:gd name="T33" fmla="*/ 372 h 388"/>
              <a:gd name="T34" fmla="*/ 68 w 128"/>
              <a:gd name="T35" fmla="*/ 220 h 388"/>
              <a:gd name="T36" fmla="*/ 60 w 128"/>
              <a:gd name="T37" fmla="*/ 220 h 388"/>
              <a:gd name="T38" fmla="*/ 60 w 128"/>
              <a:gd name="T39" fmla="*/ 372 h 388"/>
              <a:gd name="T40" fmla="*/ 45 w 128"/>
              <a:gd name="T41" fmla="*/ 388 h 388"/>
              <a:gd name="T42" fmla="*/ 30 w 128"/>
              <a:gd name="T43" fmla="*/ 372 h 388"/>
              <a:gd name="T44" fmla="*/ 30 w 128"/>
              <a:gd name="T45" fmla="*/ 115 h 388"/>
              <a:gd name="T46" fmla="*/ 24 w 128"/>
              <a:gd name="T47" fmla="*/ 115 h 388"/>
              <a:gd name="T48" fmla="*/ 24 w 128"/>
              <a:gd name="T49" fmla="*/ 222 h 388"/>
              <a:gd name="T50" fmla="*/ 12 w 128"/>
              <a:gd name="T51" fmla="*/ 238 h 388"/>
              <a:gd name="T52" fmla="*/ 0 w 128"/>
              <a:gd name="T53" fmla="*/ 222 h 388"/>
              <a:gd name="T54" fmla="*/ 0 w 128"/>
              <a:gd name="T55" fmla="*/ 99 h 388"/>
              <a:gd name="T56" fmla="*/ 33 w 128"/>
              <a:gd name="T57" fmla="*/ 70 h 388"/>
              <a:gd name="T58" fmla="*/ 95 w 128"/>
              <a:gd name="T59" fmla="*/ 70 h 388"/>
              <a:gd name="T60" fmla="*/ 128 w 128"/>
              <a:gd name="T61" fmla="*/ 99 h 388"/>
              <a:gd name="T62" fmla="*/ 128 w 128"/>
              <a:gd name="T63" fmla="*/ 22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7" y="49"/>
                  <a:pt x="82" y="56"/>
                </a:cubicBezTo>
                <a:cubicBezTo>
                  <a:pt x="77" y="63"/>
                  <a:pt x="71" y="66"/>
                  <a:pt x="63" y="66"/>
                </a:cubicBezTo>
                <a:cubicBezTo>
                  <a:pt x="56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3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7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7" y="238"/>
                  <a:pt x="103" y="232"/>
                  <a:pt x="103" y="222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372"/>
                  <a:pt x="97" y="372"/>
                  <a:pt x="97" y="372"/>
                </a:cubicBezTo>
                <a:cubicBezTo>
                  <a:pt x="97" y="383"/>
                  <a:pt x="92" y="388"/>
                  <a:pt x="82" y="388"/>
                </a:cubicBezTo>
                <a:cubicBezTo>
                  <a:pt x="72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2" name="Freeform 7"/>
          <p:cNvSpPr>
            <a:spLocks noEditPoints="1"/>
          </p:cNvSpPr>
          <p:nvPr/>
        </p:nvSpPr>
        <p:spPr bwMode="auto">
          <a:xfrm>
            <a:off x="1973429" y="1986889"/>
            <a:ext cx="307023" cy="714554"/>
          </a:xfrm>
          <a:custGeom>
            <a:avLst/>
            <a:gdLst>
              <a:gd name="T0" fmla="*/ 90 w 128"/>
              <a:gd name="T1" fmla="*/ 32 h 388"/>
              <a:gd name="T2" fmla="*/ 82 w 128"/>
              <a:gd name="T3" fmla="*/ 56 h 388"/>
              <a:gd name="T4" fmla="*/ 64 w 128"/>
              <a:gd name="T5" fmla="*/ 66 h 388"/>
              <a:gd name="T6" fmla="*/ 45 w 128"/>
              <a:gd name="T7" fmla="*/ 56 h 388"/>
              <a:gd name="T8" fmla="*/ 37 w 128"/>
              <a:gd name="T9" fmla="*/ 32 h 388"/>
              <a:gd name="T10" fmla="*/ 45 w 128"/>
              <a:gd name="T11" fmla="*/ 9 h 388"/>
              <a:gd name="T12" fmla="*/ 64 w 128"/>
              <a:gd name="T13" fmla="*/ 0 h 388"/>
              <a:gd name="T14" fmla="*/ 82 w 128"/>
              <a:gd name="T15" fmla="*/ 9 h 388"/>
              <a:gd name="T16" fmla="*/ 90 w 128"/>
              <a:gd name="T17" fmla="*/ 32 h 388"/>
              <a:gd name="T18" fmla="*/ 128 w 128"/>
              <a:gd name="T19" fmla="*/ 222 h 388"/>
              <a:gd name="T20" fmla="*/ 116 w 128"/>
              <a:gd name="T21" fmla="*/ 238 h 388"/>
              <a:gd name="T22" fmla="*/ 104 w 128"/>
              <a:gd name="T23" fmla="*/ 222 h 388"/>
              <a:gd name="T24" fmla="*/ 104 w 128"/>
              <a:gd name="T25" fmla="*/ 115 h 388"/>
              <a:gd name="T26" fmla="*/ 98 w 128"/>
              <a:gd name="T27" fmla="*/ 115 h 388"/>
              <a:gd name="T28" fmla="*/ 98 w 128"/>
              <a:gd name="T29" fmla="*/ 372 h 388"/>
              <a:gd name="T30" fmla="*/ 83 w 128"/>
              <a:gd name="T31" fmla="*/ 388 h 388"/>
              <a:gd name="T32" fmla="*/ 68 w 128"/>
              <a:gd name="T33" fmla="*/ 372 h 388"/>
              <a:gd name="T34" fmla="*/ 68 w 128"/>
              <a:gd name="T35" fmla="*/ 220 h 388"/>
              <a:gd name="T36" fmla="*/ 60 w 128"/>
              <a:gd name="T37" fmla="*/ 220 h 388"/>
              <a:gd name="T38" fmla="*/ 60 w 128"/>
              <a:gd name="T39" fmla="*/ 372 h 388"/>
              <a:gd name="T40" fmla="*/ 45 w 128"/>
              <a:gd name="T41" fmla="*/ 388 h 388"/>
              <a:gd name="T42" fmla="*/ 30 w 128"/>
              <a:gd name="T43" fmla="*/ 372 h 388"/>
              <a:gd name="T44" fmla="*/ 30 w 128"/>
              <a:gd name="T45" fmla="*/ 115 h 388"/>
              <a:gd name="T46" fmla="*/ 24 w 128"/>
              <a:gd name="T47" fmla="*/ 115 h 388"/>
              <a:gd name="T48" fmla="*/ 24 w 128"/>
              <a:gd name="T49" fmla="*/ 222 h 388"/>
              <a:gd name="T50" fmla="*/ 12 w 128"/>
              <a:gd name="T51" fmla="*/ 238 h 388"/>
              <a:gd name="T52" fmla="*/ 0 w 128"/>
              <a:gd name="T53" fmla="*/ 222 h 388"/>
              <a:gd name="T54" fmla="*/ 0 w 128"/>
              <a:gd name="T55" fmla="*/ 99 h 388"/>
              <a:gd name="T56" fmla="*/ 33 w 128"/>
              <a:gd name="T57" fmla="*/ 70 h 388"/>
              <a:gd name="T58" fmla="*/ 95 w 128"/>
              <a:gd name="T59" fmla="*/ 70 h 388"/>
              <a:gd name="T60" fmla="*/ 128 w 128"/>
              <a:gd name="T61" fmla="*/ 99 h 388"/>
              <a:gd name="T62" fmla="*/ 128 w 128"/>
              <a:gd name="T63" fmla="*/ 22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8" y="49"/>
                  <a:pt x="82" y="56"/>
                </a:cubicBezTo>
                <a:cubicBezTo>
                  <a:pt x="77" y="63"/>
                  <a:pt x="71" y="66"/>
                  <a:pt x="64" y="66"/>
                </a:cubicBezTo>
                <a:cubicBezTo>
                  <a:pt x="57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4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8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8" y="238"/>
                  <a:pt x="104" y="232"/>
                  <a:pt x="104" y="222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372"/>
                  <a:pt x="98" y="372"/>
                  <a:pt x="98" y="372"/>
                </a:cubicBezTo>
                <a:cubicBezTo>
                  <a:pt x="98" y="383"/>
                  <a:pt x="93" y="388"/>
                  <a:pt x="83" y="388"/>
                </a:cubicBezTo>
                <a:cubicBezTo>
                  <a:pt x="73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3" name="Freeform 8"/>
          <p:cNvSpPr>
            <a:spLocks noEditPoints="1"/>
          </p:cNvSpPr>
          <p:nvPr/>
        </p:nvSpPr>
        <p:spPr bwMode="auto">
          <a:xfrm>
            <a:off x="2386919" y="1711993"/>
            <a:ext cx="234874" cy="547393"/>
          </a:xfrm>
          <a:custGeom>
            <a:avLst/>
            <a:gdLst>
              <a:gd name="T0" fmla="*/ 69 w 98"/>
              <a:gd name="T1" fmla="*/ 24 h 297"/>
              <a:gd name="T2" fmla="*/ 63 w 98"/>
              <a:gd name="T3" fmla="*/ 43 h 297"/>
              <a:gd name="T4" fmla="*/ 49 w 98"/>
              <a:gd name="T5" fmla="*/ 51 h 297"/>
              <a:gd name="T6" fmla="*/ 35 w 98"/>
              <a:gd name="T7" fmla="*/ 43 h 297"/>
              <a:gd name="T8" fmla="*/ 29 w 98"/>
              <a:gd name="T9" fmla="*/ 24 h 297"/>
              <a:gd name="T10" fmla="*/ 34 w 98"/>
              <a:gd name="T11" fmla="*/ 7 h 297"/>
              <a:gd name="T12" fmla="*/ 49 w 98"/>
              <a:gd name="T13" fmla="*/ 0 h 297"/>
              <a:gd name="T14" fmla="*/ 63 w 98"/>
              <a:gd name="T15" fmla="*/ 7 h 297"/>
              <a:gd name="T16" fmla="*/ 69 w 98"/>
              <a:gd name="T17" fmla="*/ 24 h 297"/>
              <a:gd name="T18" fmla="*/ 98 w 98"/>
              <a:gd name="T19" fmla="*/ 169 h 297"/>
              <a:gd name="T20" fmla="*/ 89 w 98"/>
              <a:gd name="T21" fmla="*/ 182 h 297"/>
              <a:gd name="T22" fmla="*/ 79 w 98"/>
              <a:gd name="T23" fmla="*/ 169 h 297"/>
              <a:gd name="T24" fmla="*/ 79 w 98"/>
              <a:gd name="T25" fmla="*/ 88 h 297"/>
              <a:gd name="T26" fmla="*/ 75 w 98"/>
              <a:gd name="T27" fmla="*/ 88 h 297"/>
              <a:gd name="T28" fmla="*/ 75 w 98"/>
              <a:gd name="T29" fmla="*/ 284 h 297"/>
              <a:gd name="T30" fmla="*/ 63 w 98"/>
              <a:gd name="T31" fmla="*/ 297 h 297"/>
              <a:gd name="T32" fmla="*/ 52 w 98"/>
              <a:gd name="T33" fmla="*/ 284 h 297"/>
              <a:gd name="T34" fmla="*/ 52 w 98"/>
              <a:gd name="T35" fmla="*/ 168 h 297"/>
              <a:gd name="T36" fmla="*/ 46 w 98"/>
              <a:gd name="T37" fmla="*/ 168 h 297"/>
              <a:gd name="T38" fmla="*/ 46 w 98"/>
              <a:gd name="T39" fmla="*/ 284 h 297"/>
              <a:gd name="T40" fmla="*/ 35 w 98"/>
              <a:gd name="T41" fmla="*/ 297 h 297"/>
              <a:gd name="T42" fmla="*/ 23 w 98"/>
              <a:gd name="T43" fmla="*/ 284 h 297"/>
              <a:gd name="T44" fmla="*/ 23 w 98"/>
              <a:gd name="T45" fmla="*/ 88 h 297"/>
              <a:gd name="T46" fmla="*/ 19 w 98"/>
              <a:gd name="T47" fmla="*/ 88 h 297"/>
              <a:gd name="T48" fmla="*/ 19 w 98"/>
              <a:gd name="T49" fmla="*/ 169 h 297"/>
              <a:gd name="T50" fmla="*/ 9 w 98"/>
              <a:gd name="T51" fmla="*/ 182 h 297"/>
              <a:gd name="T52" fmla="*/ 0 w 98"/>
              <a:gd name="T53" fmla="*/ 169 h 297"/>
              <a:gd name="T54" fmla="*/ 0 w 98"/>
              <a:gd name="T55" fmla="*/ 76 h 297"/>
              <a:gd name="T56" fmla="*/ 25 w 98"/>
              <a:gd name="T57" fmla="*/ 53 h 297"/>
              <a:gd name="T58" fmla="*/ 73 w 98"/>
              <a:gd name="T59" fmla="*/ 53 h 297"/>
              <a:gd name="T60" fmla="*/ 98 w 98"/>
              <a:gd name="T61" fmla="*/ 76 h 297"/>
              <a:gd name="T62" fmla="*/ 98 w 98"/>
              <a:gd name="T63" fmla="*/ 16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9" y="51"/>
                </a:cubicBezTo>
                <a:cubicBezTo>
                  <a:pt x="43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4" y="7"/>
                </a:cubicBezTo>
                <a:cubicBezTo>
                  <a:pt x="38" y="3"/>
                  <a:pt x="43" y="0"/>
                  <a:pt x="49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3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5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5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3029655" y="1711993"/>
            <a:ext cx="234874" cy="547393"/>
          </a:xfrm>
          <a:custGeom>
            <a:avLst/>
            <a:gdLst>
              <a:gd name="T0" fmla="*/ 69 w 98"/>
              <a:gd name="T1" fmla="*/ 24 h 297"/>
              <a:gd name="T2" fmla="*/ 63 w 98"/>
              <a:gd name="T3" fmla="*/ 43 h 297"/>
              <a:gd name="T4" fmla="*/ 49 w 98"/>
              <a:gd name="T5" fmla="*/ 51 h 297"/>
              <a:gd name="T6" fmla="*/ 35 w 98"/>
              <a:gd name="T7" fmla="*/ 43 h 297"/>
              <a:gd name="T8" fmla="*/ 29 w 98"/>
              <a:gd name="T9" fmla="*/ 24 h 297"/>
              <a:gd name="T10" fmla="*/ 35 w 98"/>
              <a:gd name="T11" fmla="*/ 7 h 297"/>
              <a:gd name="T12" fmla="*/ 49 w 98"/>
              <a:gd name="T13" fmla="*/ 0 h 297"/>
              <a:gd name="T14" fmla="*/ 63 w 98"/>
              <a:gd name="T15" fmla="*/ 7 h 297"/>
              <a:gd name="T16" fmla="*/ 69 w 98"/>
              <a:gd name="T17" fmla="*/ 24 h 297"/>
              <a:gd name="T18" fmla="*/ 98 w 98"/>
              <a:gd name="T19" fmla="*/ 169 h 297"/>
              <a:gd name="T20" fmla="*/ 89 w 98"/>
              <a:gd name="T21" fmla="*/ 182 h 297"/>
              <a:gd name="T22" fmla="*/ 80 w 98"/>
              <a:gd name="T23" fmla="*/ 169 h 297"/>
              <a:gd name="T24" fmla="*/ 80 w 98"/>
              <a:gd name="T25" fmla="*/ 88 h 297"/>
              <a:gd name="T26" fmla="*/ 75 w 98"/>
              <a:gd name="T27" fmla="*/ 88 h 297"/>
              <a:gd name="T28" fmla="*/ 75 w 98"/>
              <a:gd name="T29" fmla="*/ 284 h 297"/>
              <a:gd name="T30" fmla="*/ 64 w 98"/>
              <a:gd name="T31" fmla="*/ 297 h 297"/>
              <a:gd name="T32" fmla="*/ 52 w 98"/>
              <a:gd name="T33" fmla="*/ 284 h 297"/>
              <a:gd name="T34" fmla="*/ 52 w 98"/>
              <a:gd name="T35" fmla="*/ 168 h 297"/>
              <a:gd name="T36" fmla="*/ 46 w 98"/>
              <a:gd name="T37" fmla="*/ 168 h 297"/>
              <a:gd name="T38" fmla="*/ 46 w 98"/>
              <a:gd name="T39" fmla="*/ 284 h 297"/>
              <a:gd name="T40" fmla="*/ 35 w 98"/>
              <a:gd name="T41" fmla="*/ 297 h 297"/>
              <a:gd name="T42" fmla="*/ 24 w 98"/>
              <a:gd name="T43" fmla="*/ 284 h 297"/>
              <a:gd name="T44" fmla="*/ 24 w 98"/>
              <a:gd name="T45" fmla="*/ 88 h 297"/>
              <a:gd name="T46" fmla="*/ 19 w 98"/>
              <a:gd name="T47" fmla="*/ 88 h 297"/>
              <a:gd name="T48" fmla="*/ 19 w 98"/>
              <a:gd name="T49" fmla="*/ 169 h 297"/>
              <a:gd name="T50" fmla="*/ 10 w 98"/>
              <a:gd name="T51" fmla="*/ 182 h 297"/>
              <a:gd name="T52" fmla="*/ 0 w 98"/>
              <a:gd name="T53" fmla="*/ 169 h 297"/>
              <a:gd name="T54" fmla="*/ 0 w 98"/>
              <a:gd name="T55" fmla="*/ 76 h 297"/>
              <a:gd name="T56" fmla="*/ 26 w 98"/>
              <a:gd name="T57" fmla="*/ 53 h 297"/>
              <a:gd name="T58" fmla="*/ 73 w 98"/>
              <a:gd name="T59" fmla="*/ 53 h 297"/>
              <a:gd name="T60" fmla="*/ 98 w 98"/>
              <a:gd name="T61" fmla="*/ 76 h 297"/>
              <a:gd name="T62" fmla="*/ 98 w 98"/>
              <a:gd name="T63" fmla="*/ 16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5" y="51"/>
                  <a:pt x="49" y="51"/>
                </a:cubicBezTo>
                <a:cubicBezTo>
                  <a:pt x="44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5" y="7"/>
                </a:cubicBezTo>
                <a:cubicBezTo>
                  <a:pt x="39" y="3"/>
                  <a:pt x="44" y="0"/>
                  <a:pt x="49" y="0"/>
                </a:cubicBezTo>
                <a:cubicBezTo>
                  <a:pt x="55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3" y="182"/>
                  <a:pt x="80" y="178"/>
                  <a:pt x="80" y="169"/>
                </a:cubicBezTo>
                <a:cubicBezTo>
                  <a:pt x="80" y="88"/>
                  <a:pt x="80" y="88"/>
                  <a:pt x="80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4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3" y="297"/>
                  <a:pt x="35" y="297"/>
                </a:cubicBezTo>
                <a:cubicBezTo>
                  <a:pt x="27" y="297"/>
                  <a:pt x="24" y="292"/>
                  <a:pt x="24" y="284"/>
                </a:cubicBezTo>
                <a:cubicBezTo>
                  <a:pt x="24" y="88"/>
                  <a:pt x="24" y="88"/>
                  <a:pt x="24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10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6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5" name="Freeform 10"/>
          <p:cNvSpPr>
            <a:spLocks noEditPoints="1"/>
          </p:cNvSpPr>
          <p:nvPr/>
        </p:nvSpPr>
        <p:spPr bwMode="auto">
          <a:xfrm>
            <a:off x="1754028" y="1711993"/>
            <a:ext cx="234874" cy="547393"/>
          </a:xfrm>
          <a:custGeom>
            <a:avLst/>
            <a:gdLst>
              <a:gd name="T0" fmla="*/ 69 w 98"/>
              <a:gd name="T1" fmla="*/ 24 h 297"/>
              <a:gd name="T2" fmla="*/ 63 w 98"/>
              <a:gd name="T3" fmla="*/ 43 h 297"/>
              <a:gd name="T4" fmla="*/ 48 w 98"/>
              <a:gd name="T5" fmla="*/ 51 h 297"/>
              <a:gd name="T6" fmla="*/ 34 w 98"/>
              <a:gd name="T7" fmla="*/ 43 h 297"/>
              <a:gd name="T8" fmla="*/ 28 w 98"/>
              <a:gd name="T9" fmla="*/ 24 h 297"/>
              <a:gd name="T10" fmla="*/ 34 w 98"/>
              <a:gd name="T11" fmla="*/ 7 h 297"/>
              <a:gd name="T12" fmla="*/ 48 w 98"/>
              <a:gd name="T13" fmla="*/ 0 h 297"/>
              <a:gd name="T14" fmla="*/ 63 w 98"/>
              <a:gd name="T15" fmla="*/ 7 h 297"/>
              <a:gd name="T16" fmla="*/ 69 w 98"/>
              <a:gd name="T17" fmla="*/ 24 h 297"/>
              <a:gd name="T18" fmla="*/ 98 w 98"/>
              <a:gd name="T19" fmla="*/ 169 h 297"/>
              <a:gd name="T20" fmla="*/ 88 w 98"/>
              <a:gd name="T21" fmla="*/ 182 h 297"/>
              <a:gd name="T22" fmla="*/ 79 w 98"/>
              <a:gd name="T23" fmla="*/ 169 h 297"/>
              <a:gd name="T24" fmla="*/ 79 w 98"/>
              <a:gd name="T25" fmla="*/ 88 h 297"/>
              <a:gd name="T26" fmla="*/ 74 w 98"/>
              <a:gd name="T27" fmla="*/ 88 h 297"/>
              <a:gd name="T28" fmla="*/ 74 w 98"/>
              <a:gd name="T29" fmla="*/ 284 h 297"/>
              <a:gd name="T30" fmla="*/ 63 w 98"/>
              <a:gd name="T31" fmla="*/ 297 h 297"/>
              <a:gd name="T32" fmla="*/ 52 w 98"/>
              <a:gd name="T33" fmla="*/ 284 h 297"/>
              <a:gd name="T34" fmla="*/ 52 w 98"/>
              <a:gd name="T35" fmla="*/ 168 h 297"/>
              <a:gd name="T36" fmla="*/ 46 w 98"/>
              <a:gd name="T37" fmla="*/ 168 h 297"/>
              <a:gd name="T38" fmla="*/ 46 w 98"/>
              <a:gd name="T39" fmla="*/ 284 h 297"/>
              <a:gd name="T40" fmla="*/ 34 w 98"/>
              <a:gd name="T41" fmla="*/ 297 h 297"/>
              <a:gd name="T42" fmla="*/ 23 w 98"/>
              <a:gd name="T43" fmla="*/ 284 h 297"/>
              <a:gd name="T44" fmla="*/ 23 w 98"/>
              <a:gd name="T45" fmla="*/ 88 h 297"/>
              <a:gd name="T46" fmla="*/ 18 w 98"/>
              <a:gd name="T47" fmla="*/ 88 h 297"/>
              <a:gd name="T48" fmla="*/ 18 w 98"/>
              <a:gd name="T49" fmla="*/ 169 h 297"/>
              <a:gd name="T50" fmla="*/ 9 w 98"/>
              <a:gd name="T51" fmla="*/ 182 h 297"/>
              <a:gd name="T52" fmla="*/ 0 w 98"/>
              <a:gd name="T53" fmla="*/ 169 h 297"/>
              <a:gd name="T54" fmla="*/ 0 w 98"/>
              <a:gd name="T55" fmla="*/ 76 h 297"/>
              <a:gd name="T56" fmla="*/ 25 w 98"/>
              <a:gd name="T57" fmla="*/ 53 h 297"/>
              <a:gd name="T58" fmla="*/ 72 w 98"/>
              <a:gd name="T59" fmla="*/ 53 h 297"/>
              <a:gd name="T60" fmla="*/ 98 w 98"/>
              <a:gd name="T61" fmla="*/ 76 h 297"/>
              <a:gd name="T62" fmla="*/ 98 w 98"/>
              <a:gd name="T63" fmla="*/ 16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8" y="51"/>
                </a:cubicBezTo>
                <a:cubicBezTo>
                  <a:pt x="43" y="51"/>
                  <a:pt x="38" y="48"/>
                  <a:pt x="34" y="43"/>
                </a:cubicBezTo>
                <a:cubicBezTo>
                  <a:pt x="30" y="37"/>
                  <a:pt x="28" y="31"/>
                  <a:pt x="28" y="24"/>
                </a:cubicBezTo>
                <a:cubicBezTo>
                  <a:pt x="28" y="18"/>
                  <a:pt x="30" y="12"/>
                  <a:pt x="34" y="7"/>
                </a:cubicBezTo>
                <a:cubicBezTo>
                  <a:pt x="38" y="3"/>
                  <a:pt x="43" y="0"/>
                  <a:pt x="48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8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4" y="292"/>
                  <a:pt x="71" y="297"/>
                  <a:pt x="63" y="297"/>
                </a:cubicBezTo>
                <a:cubicBezTo>
                  <a:pt x="55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4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8" y="178"/>
                  <a:pt x="15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8" y="53"/>
                  <a:pt x="25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89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6" name="Freeform 11"/>
          <p:cNvSpPr>
            <a:spLocks noEditPoints="1"/>
          </p:cNvSpPr>
          <p:nvPr/>
        </p:nvSpPr>
        <p:spPr bwMode="auto">
          <a:xfrm>
            <a:off x="2168922" y="1425759"/>
            <a:ext cx="196496" cy="457926"/>
          </a:xfrm>
          <a:custGeom>
            <a:avLst/>
            <a:gdLst>
              <a:gd name="T0" fmla="*/ 57 w 82"/>
              <a:gd name="T1" fmla="*/ 20 h 249"/>
              <a:gd name="T2" fmla="*/ 52 w 82"/>
              <a:gd name="T3" fmla="*/ 36 h 249"/>
              <a:gd name="T4" fmla="*/ 40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8 w 82"/>
              <a:gd name="T11" fmla="*/ 6 h 249"/>
              <a:gd name="T12" fmla="*/ 40 w 82"/>
              <a:gd name="T13" fmla="*/ 0 h 249"/>
              <a:gd name="T14" fmla="*/ 52 w 82"/>
              <a:gd name="T15" fmla="*/ 6 h 249"/>
              <a:gd name="T16" fmla="*/ 57 w 82"/>
              <a:gd name="T17" fmla="*/ 20 h 249"/>
              <a:gd name="T18" fmla="*/ 82 w 82"/>
              <a:gd name="T19" fmla="*/ 142 h 249"/>
              <a:gd name="T20" fmla="*/ 74 w 82"/>
              <a:gd name="T21" fmla="*/ 152 h 249"/>
              <a:gd name="T22" fmla="*/ 66 w 82"/>
              <a:gd name="T23" fmla="*/ 142 h 249"/>
              <a:gd name="T24" fmla="*/ 66 w 82"/>
              <a:gd name="T25" fmla="*/ 74 h 249"/>
              <a:gd name="T26" fmla="*/ 62 w 82"/>
              <a:gd name="T27" fmla="*/ 74 h 249"/>
              <a:gd name="T28" fmla="*/ 62 w 82"/>
              <a:gd name="T29" fmla="*/ 239 h 249"/>
              <a:gd name="T30" fmla="*/ 53 w 82"/>
              <a:gd name="T31" fmla="*/ 249 h 249"/>
              <a:gd name="T32" fmla="*/ 43 w 82"/>
              <a:gd name="T33" fmla="*/ 239 h 249"/>
              <a:gd name="T34" fmla="*/ 43 w 82"/>
              <a:gd name="T35" fmla="*/ 141 h 249"/>
              <a:gd name="T36" fmla="*/ 38 w 82"/>
              <a:gd name="T37" fmla="*/ 141 h 249"/>
              <a:gd name="T38" fmla="*/ 38 w 82"/>
              <a:gd name="T39" fmla="*/ 239 h 249"/>
              <a:gd name="T40" fmla="*/ 29 w 82"/>
              <a:gd name="T41" fmla="*/ 249 h 249"/>
              <a:gd name="T42" fmla="*/ 19 w 82"/>
              <a:gd name="T43" fmla="*/ 239 h 249"/>
              <a:gd name="T44" fmla="*/ 19 w 82"/>
              <a:gd name="T45" fmla="*/ 74 h 249"/>
              <a:gd name="T46" fmla="*/ 15 w 82"/>
              <a:gd name="T47" fmla="*/ 74 h 249"/>
              <a:gd name="T48" fmla="*/ 15 w 82"/>
              <a:gd name="T49" fmla="*/ 142 h 249"/>
              <a:gd name="T50" fmla="*/ 7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1 w 82"/>
              <a:gd name="T57" fmla="*/ 45 h 249"/>
              <a:gd name="T58" fmla="*/ 61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7" name="Freeform 12"/>
          <p:cNvSpPr>
            <a:spLocks noEditPoints="1"/>
          </p:cNvSpPr>
          <p:nvPr/>
        </p:nvSpPr>
        <p:spPr bwMode="auto">
          <a:xfrm>
            <a:off x="2713209" y="1425759"/>
            <a:ext cx="196496" cy="457926"/>
          </a:xfrm>
          <a:custGeom>
            <a:avLst/>
            <a:gdLst>
              <a:gd name="T0" fmla="*/ 57 w 82"/>
              <a:gd name="T1" fmla="*/ 20 h 249"/>
              <a:gd name="T2" fmla="*/ 52 w 82"/>
              <a:gd name="T3" fmla="*/ 36 h 249"/>
              <a:gd name="T4" fmla="*/ 40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8 w 82"/>
              <a:gd name="T11" fmla="*/ 6 h 249"/>
              <a:gd name="T12" fmla="*/ 40 w 82"/>
              <a:gd name="T13" fmla="*/ 0 h 249"/>
              <a:gd name="T14" fmla="*/ 52 w 82"/>
              <a:gd name="T15" fmla="*/ 6 h 249"/>
              <a:gd name="T16" fmla="*/ 57 w 82"/>
              <a:gd name="T17" fmla="*/ 20 h 249"/>
              <a:gd name="T18" fmla="*/ 82 w 82"/>
              <a:gd name="T19" fmla="*/ 142 h 249"/>
              <a:gd name="T20" fmla="*/ 74 w 82"/>
              <a:gd name="T21" fmla="*/ 152 h 249"/>
              <a:gd name="T22" fmla="*/ 66 w 82"/>
              <a:gd name="T23" fmla="*/ 142 h 249"/>
              <a:gd name="T24" fmla="*/ 66 w 82"/>
              <a:gd name="T25" fmla="*/ 74 h 249"/>
              <a:gd name="T26" fmla="*/ 62 w 82"/>
              <a:gd name="T27" fmla="*/ 74 h 249"/>
              <a:gd name="T28" fmla="*/ 62 w 82"/>
              <a:gd name="T29" fmla="*/ 239 h 249"/>
              <a:gd name="T30" fmla="*/ 53 w 82"/>
              <a:gd name="T31" fmla="*/ 249 h 249"/>
              <a:gd name="T32" fmla="*/ 43 w 82"/>
              <a:gd name="T33" fmla="*/ 239 h 249"/>
              <a:gd name="T34" fmla="*/ 43 w 82"/>
              <a:gd name="T35" fmla="*/ 141 h 249"/>
              <a:gd name="T36" fmla="*/ 38 w 82"/>
              <a:gd name="T37" fmla="*/ 141 h 249"/>
              <a:gd name="T38" fmla="*/ 38 w 82"/>
              <a:gd name="T39" fmla="*/ 239 h 249"/>
              <a:gd name="T40" fmla="*/ 29 w 82"/>
              <a:gd name="T41" fmla="*/ 249 h 249"/>
              <a:gd name="T42" fmla="*/ 19 w 82"/>
              <a:gd name="T43" fmla="*/ 239 h 249"/>
              <a:gd name="T44" fmla="*/ 19 w 82"/>
              <a:gd name="T45" fmla="*/ 74 h 249"/>
              <a:gd name="T46" fmla="*/ 15 w 82"/>
              <a:gd name="T47" fmla="*/ 74 h 249"/>
              <a:gd name="T48" fmla="*/ 15 w 82"/>
              <a:gd name="T49" fmla="*/ 142 h 249"/>
              <a:gd name="T50" fmla="*/ 7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1 w 82"/>
              <a:gd name="T57" fmla="*/ 45 h 249"/>
              <a:gd name="T58" fmla="*/ 60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2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1526187" y="1425759"/>
            <a:ext cx="198031" cy="457926"/>
          </a:xfrm>
          <a:custGeom>
            <a:avLst/>
            <a:gdLst>
              <a:gd name="T0" fmla="*/ 58 w 82"/>
              <a:gd name="T1" fmla="*/ 20 h 249"/>
              <a:gd name="T2" fmla="*/ 53 w 82"/>
              <a:gd name="T3" fmla="*/ 36 h 249"/>
              <a:gd name="T4" fmla="*/ 41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9 w 82"/>
              <a:gd name="T11" fmla="*/ 6 h 249"/>
              <a:gd name="T12" fmla="*/ 41 w 82"/>
              <a:gd name="T13" fmla="*/ 0 h 249"/>
              <a:gd name="T14" fmla="*/ 53 w 82"/>
              <a:gd name="T15" fmla="*/ 6 h 249"/>
              <a:gd name="T16" fmla="*/ 58 w 82"/>
              <a:gd name="T17" fmla="*/ 20 h 249"/>
              <a:gd name="T18" fmla="*/ 82 w 82"/>
              <a:gd name="T19" fmla="*/ 142 h 249"/>
              <a:gd name="T20" fmla="*/ 75 w 82"/>
              <a:gd name="T21" fmla="*/ 152 h 249"/>
              <a:gd name="T22" fmla="*/ 67 w 82"/>
              <a:gd name="T23" fmla="*/ 142 h 249"/>
              <a:gd name="T24" fmla="*/ 67 w 82"/>
              <a:gd name="T25" fmla="*/ 74 h 249"/>
              <a:gd name="T26" fmla="*/ 63 w 82"/>
              <a:gd name="T27" fmla="*/ 74 h 249"/>
              <a:gd name="T28" fmla="*/ 63 w 82"/>
              <a:gd name="T29" fmla="*/ 239 h 249"/>
              <a:gd name="T30" fmla="*/ 53 w 82"/>
              <a:gd name="T31" fmla="*/ 249 h 249"/>
              <a:gd name="T32" fmla="*/ 44 w 82"/>
              <a:gd name="T33" fmla="*/ 239 h 249"/>
              <a:gd name="T34" fmla="*/ 44 w 82"/>
              <a:gd name="T35" fmla="*/ 141 h 249"/>
              <a:gd name="T36" fmla="*/ 39 w 82"/>
              <a:gd name="T37" fmla="*/ 141 h 249"/>
              <a:gd name="T38" fmla="*/ 39 w 82"/>
              <a:gd name="T39" fmla="*/ 239 h 249"/>
              <a:gd name="T40" fmla="*/ 29 w 82"/>
              <a:gd name="T41" fmla="*/ 249 h 249"/>
              <a:gd name="T42" fmla="*/ 20 w 82"/>
              <a:gd name="T43" fmla="*/ 239 h 249"/>
              <a:gd name="T44" fmla="*/ 20 w 82"/>
              <a:gd name="T45" fmla="*/ 74 h 249"/>
              <a:gd name="T46" fmla="*/ 16 w 82"/>
              <a:gd name="T47" fmla="*/ 74 h 249"/>
              <a:gd name="T48" fmla="*/ 16 w 82"/>
              <a:gd name="T49" fmla="*/ 142 h 249"/>
              <a:gd name="T50" fmla="*/ 8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2 w 82"/>
              <a:gd name="T57" fmla="*/ 45 h 249"/>
              <a:gd name="T58" fmla="*/ 61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8" y="20"/>
                </a:moveTo>
                <a:cubicBezTo>
                  <a:pt x="58" y="26"/>
                  <a:pt x="56" y="31"/>
                  <a:pt x="53" y="36"/>
                </a:cubicBezTo>
                <a:cubicBezTo>
                  <a:pt x="50" y="40"/>
                  <a:pt x="46" y="42"/>
                  <a:pt x="41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6" y="31"/>
                  <a:pt x="24" y="26"/>
                  <a:pt x="24" y="20"/>
                </a:cubicBezTo>
                <a:cubicBezTo>
                  <a:pt x="24" y="15"/>
                  <a:pt x="26" y="10"/>
                  <a:pt x="29" y="6"/>
                </a:cubicBezTo>
                <a:cubicBezTo>
                  <a:pt x="32" y="2"/>
                  <a:pt x="36" y="0"/>
                  <a:pt x="41" y="0"/>
                </a:cubicBezTo>
                <a:cubicBezTo>
                  <a:pt x="46" y="0"/>
                  <a:pt x="50" y="2"/>
                  <a:pt x="53" y="6"/>
                </a:cubicBezTo>
                <a:cubicBezTo>
                  <a:pt x="56" y="10"/>
                  <a:pt x="58" y="15"/>
                  <a:pt x="58" y="20"/>
                </a:cubicBezTo>
                <a:close/>
                <a:moveTo>
                  <a:pt x="82" y="142"/>
                </a:moveTo>
                <a:cubicBezTo>
                  <a:pt x="82" y="149"/>
                  <a:pt x="80" y="152"/>
                  <a:pt x="75" y="152"/>
                </a:cubicBezTo>
                <a:cubicBezTo>
                  <a:pt x="69" y="152"/>
                  <a:pt x="67" y="149"/>
                  <a:pt x="67" y="142"/>
                </a:cubicBezTo>
                <a:cubicBezTo>
                  <a:pt x="67" y="74"/>
                  <a:pt x="67" y="74"/>
                  <a:pt x="67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3" y="245"/>
                  <a:pt x="60" y="249"/>
                  <a:pt x="53" y="249"/>
                </a:cubicBezTo>
                <a:cubicBezTo>
                  <a:pt x="47" y="249"/>
                  <a:pt x="44" y="245"/>
                  <a:pt x="44" y="239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239"/>
                  <a:pt x="39" y="239"/>
                  <a:pt x="39" y="239"/>
                </a:cubicBezTo>
                <a:cubicBezTo>
                  <a:pt x="39" y="245"/>
                  <a:pt x="36" y="249"/>
                  <a:pt x="29" y="249"/>
                </a:cubicBezTo>
                <a:cubicBezTo>
                  <a:pt x="23" y="249"/>
                  <a:pt x="20" y="245"/>
                  <a:pt x="20" y="239"/>
                </a:cubicBezTo>
                <a:cubicBezTo>
                  <a:pt x="20" y="74"/>
                  <a:pt x="20" y="74"/>
                  <a:pt x="2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6" y="149"/>
                  <a:pt x="13" y="152"/>
                  <a:pt x="8" y="152"/>
                </a:cubicBezTo>
                <a:cubicBezTo>
                  <a:pt x="3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2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49" name="Freeform 14"/>
          <p:cNvSpPr>
            <a:spLocks noEditPoints="1"/>
          </p:cNvSpPr>
          <p:nvPr/>
        </p:nvSpPr>
        <p:spPr bwMode="auto">
          <a:xfrm>
            <a:off x="3264528" y="1425759"/>
            <a:ext cx="196496" cy="457926"/>
          </a:xfrm>
          <a:custGeom>
            <a:avLst/>
            <a:gdLst>
              <a:gd name="T0" fmla="*/ 57 w 82"/>
              <a:gd name="T1" fmla="*/ 20 h 249"/>
              <a:gd name="T2" fmla="*/ 52 w 82"/>
              <a:gd name="T3" fmla="*/ 36 h 249"/>
              <a:gd name="T4" fmla="*/ 40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8 w 82"/>
              <a:gd name="T11" fmla="*/ 6 h 249"/>
              <a:gd name="T12" fmla="*/ 40 w 82"/>
              <a:gd name="T13" fmla="*/ 0 h 249"/>
              <a:gd name="T14" fmla="*/ 52 w 82"/>
              <a:gd name="T15" fmla="*/ 6 h 249"/>
              <a:gd name="T16" fmla="*/ 57 w 82"/>
              <a:gd name="T17" fmla="*/ 20 h 249"/>
              <a:gd name="T18" fmla="*/ 82 w 82"/>
              <a:gd name="T19" fmla="*/ 142 h 249"/>
              <a:gd name="T20" fmla="*/ 74 w 82"/>
              <a:gd name="T21" fmla="*/ 152 h 249"/>
              <a:gd name="T22" fmla="*/ 66 w 82"/>
              <a:gd name="T23" fmla="*/ 142 h 249"/>
              <a:gd name="T24" fmla="*/ 66 w 82"/>
              <a:gd name="T25" fmla="*/ 74 h 249"/>
              <a:gd name="T26" fmla="*/ 62 w 82"/>
              <a:gd name="T27" fmla="*/ 74 h 249"/>
              <a:gd name="T28" fmla="*/ 62 w 82"/>
              <a:gd name="T29" fmla="*/ 239 h 249"/>
              <a:gd name="T30" fmla="*/ 53 w 82"/>
              <a:gd name="T31" fmla="*/ 249 h 249"/>
              <a:gd name="T32" fmla="*/ 43 w 82"/>
              <a:gd name="T33" fmla="*/ 239 h 249"/>
              <a:gd name="T34" fmla="*/ 43 w 82"/>
              <a:gd name="T35" fmla="*/ 141 h 249"/>
              <a:gd name="T36" fmla="*/ 38 w 82"/>
              <a:gd name="T37" fmla="*/ 141 h 249"/>
              <a:gd name="T38" fmla="*/ 38 w 82"/>
              <a:gd name="T39" fmla="*/ 239 h 249"/>
              <a:gd name="T40" fmla="*/ 29 w 82"/>
              <a:gd name="T41" fmla="*/ 249 h 249"/>
              <a:gd name="T42" fmla="*/ 19 w 82"/>
              <a:gd name="T43" fmla="*/ 239 h 249"/>
              <a:gd name="T44" fmla="*/ 19 w 82"/>
              <a:gd name="T45" fmla="*/ 74 h 249"/>
              <a:gd name="T46" fmla="*/ 15 w 82"/>
              <a:gd name="T47" fmla="*/ 74 h 249"/>
              <a:gd name="T48" fmla="*/ 15 w 82"/>
              <a:gd name="T49" fmla="*/ 142 h 249"/>
              <a:gd name="T50" fmla="*/ 7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1 w 82"/>
              <a:gd name="T57" fmla="*/ 45 h 249"/>
              <a:gd name="T58" fmla="*/ 61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0" name="Freeform 15"/>
          <p:cNvSpPr>
            <a:spLocks noEditPoints="1"/>
          </p:cNvSpPr>
          <p:nvPr/>
        </p:nvSpPr>
        <p:spPr bwMode="auto">
          <a:xfrm>
            <a:off x="2420674" y="1190541"/>
            <a:ext cx="159651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1" name="Freeform 16"/>
          <p:cNvSpPr>
            <a:spLocks noEditPoints="1"/>
          </p:cNvSpPr>
          <p:nvPr/>
        </p:nvSpPr>
        <p:spPr bwMode="auto">
          <a:xfrm>
            <a:off x="2960741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2" name="Freeform 17"/>
          <p:cNvSpPr>
            <a:spLocks noEditPoints="1"/>
          </p:cNvSpPr>
          <p:nvPr/>
        </p:nvSpPr>
        <p:spPr bwMode="auto">
          <a:xfrm>
            <a:off x="3493775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3" name="Freeform 18"/>
          <p:cNvSpPr>
            <a:spLocks noEditPoints="1"/>
          </p:cNvSpPr>
          <p:nvPr/>
        </p:nvSpPr>
        <p:spPr bwMode="auto">
          <a:xfrm>
            <a:off x="1872167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3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3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0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1 w 67"/>
              <a:gd name="T37" fmla="*/ 115 h 203"/>
              <a:gd name="T38" fmla="*/ 31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6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7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0" y="33"/>
                  <a:pt x="37" y="35"/>
                  <a:pt x="33" y="35"/>
                </a:cubicBezTo>
                <a:cubicBezTo>
                  <a:pt x="30" y="35"/>
                  <a:pt x="26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29" y="0"/>
                  <a:pt x="33" y="0"/>
                </a:cubicBezTo>
                <a:cubicBezTo>
                  <a:pt x="37" y="0"/>
                  <a:pt x="40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0" y="124"/>
                </a:cubicBezTo>
                <a:cubicBezTo>
                  <a:pt x="56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8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200"/>
                  <a:pt x="29" y="203"/>
                  <a:pt x="24" y="203"/>
                </a:cubicBezTo>
                <a:cubicBezTo>
                  <a:pt x="18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6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7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4" name="Freeform 19"/>
          <p:cNvSpPr>
            <a:spLocks noEditPoints="1"/>
          </p:cNvSpPr>
          <p:nvPr/>
        </p:nvSpPr>
        <p:spPr bwMode="auto">
          <a:xfrm>
            <a:off x="1339132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5 w 67"/>
              <a:gd name="T23" fmla="*/ 116 h 203"/>
              <a:gd name="T24" fmla="*/ 55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4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5" y="121"/>
                  <a:pt x="55" y="116"/>
                </a:cubicBezTo>
                <a:cubicBezTo>
                  <a:pt x="55" y="60"/>
                  <a:pt x="55" y="60"/>
                  <a:pt x="55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4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5" name="Freeform 20"/>
          <p:cNvSpPr>
            <a:spLocks noEditPoints="1"/>
          </p:cNvSpPr>
          <p:nvPr/>
        </p:nvSpPr>
        <p:spPr bwMode="auto">
          <a:xfrm>
            <a:off x="1130980" y="985075"/>
            <a:ext cx="148907" cy="348448"/>
          </a:xfrm>
          <a:custGeom>
            <a:avLst/>
            <a:gdLst>
              <a:gd name="T0" fmla="*/ 44 w 62"/>
              <a:gd name="T1" fmla="*/ 15 h 189"/>
              <a:gd name="T2" fmla="*/ 40 w 62"/>
              <a:gd name="T3" fmla="*/ 27 h 189"/>
              <a:gd name="T4" fmla="*/ 31 w 62"/>
              <a:gd name="T5" fmla="*/ 32 h 189"/>
              <a:gd name="T6" fmla="*/ 22 w 62"/>
              <a:gd name="T7" fmla="*/ 27 h 189"/>
              <a:gd name="T8" fmla="*/ 18 w 62"/>
              <a:gd name="T9" fmla="*/ 15 h 189"/>
              <a:gd name="T10" fmla="*/ 22 w 62"/>
              <a:gd name="T11" fmla="*/ 4 h 189"/>
              <a:gd name="T12" fmla="*/ 31 w 62"/>
              <a:gd name="T13" fmla="*/ 0 h 189"/>
              <a:gd name="T14" fmla="*/ 40 w 62"/>
              <a:gd name="T15" fmla="*/ 4 h 189"/>
              <a:gd name="T16" fmla="*/ 44 w 62"/>
              <a:gd name="T17" fmla="*/ 15 h 189"/>
              <a:gd name="T18" fmla="*/ 62 w 62"/>
              <a:gd name="T19" fmla="*/ 108 h 189"/>
              <a:gd name="T20" fmla="*/ 56 w 62"/>
              <a:gd name="T21" fmla="*/ 116 h 189"/>
              <a:gd name="T22" fmla="*/ 51 w 62"/>
              <a:gd name="T23" fmla="*/ 108 h 189"/>
              <a:gd name="T24" fmla="*/ 51 w 62"/>
              <a:gd name="T25" fmla="*/ 56 h 189"/>
              <a:gd name="T26" fmla="*/ 48 w 62"/>
              <a:gd name="T27" fmla="*/ 56 h 189"/>
              <a:gd name="T28" fmla="*/ 48 w 62"/>
              <a:gd name="T29" fmla="*/ 181 h 189"/>
              <a:gd name="T30" fmla="*/ 40 w 62"/>
              <a:gd name="T31" fmla="*/ 189 h 189"/>
              <a:gd name="T32" fmla="*/ 33 w 62"/>
              <a:gd name="T33" fmla="*/ 181 h 189"/>
              <a:gd name="T34" fmla="*/ 33 w 62"/>
              <a:gd name="T35" fmla="*/ 107 h 189"/>
              <a:gd name="T36" fmla="*/ 29 w 62"/>
              <a:gd name="T37" fmla="*/ 107 h 189"/>
              <a:gd name="T38" fmla="*/ 29 w 62"/>
              <a:gd name="T39" fmla="*/ 181 h 189"/>
              <a:gd name="T40" fmla="*/ 22 w 62"/>
              <a:gd name="T41" fmla="*/ 189 h 189"/>
              <a:gd name="T42" fmla="*/ 15 w 62"/>
              <a:gd name="T43" fmla="*/ 181 h 189"/>
              <a:gd name="T44" fmla="*/ 15 w 62"/>
              <a:gd name="T45" fmla="*/ 56 h 189"/>
              <a:gd name="T46" fmla="*/ 12 w 62"/>
              <a:gd name="T47" fmla="*/ 56 h 189"/>
              <a:gd name="T48" fmla="*/ 12 w 62"/>
              <a:gd name="T49" fmla="*/ 108 h 189"/>
              <a:gd name="T50" fmla="*/ 6 w 62"/>
              <a:gd name="T51" fmla="*/ 116 h 189"/>
              <a:gd name="T52" fmla="*/ 0 w 62"/>
              <a:gd name="T53" fmla="*/ 108 h 189"/>
              <a:gd name="T54" fmla="*/ 0 w 62"/>
              <a:gd name="T55" fmla="*/ 48 h 189"/>
              <a:gd name="T56" fmla="*/ 16 w 62"/>
              <a:gd name="T57" fmla="*/ 33 h 189"/>
              <a:gd name="T58" fmla="*/ 46 w 62"/>
              <a:gd name="T59" fmla="*/ 33 h 189"/>
              <a:gd name="T60" fmla="*/ 62 w 62"/>
              <a:gd name="T61" fmla="*/ 48 h 189"/>
              <a:gd name="T62" fmla="*/ 62 w 62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2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7" y="30"/>
                  <a:pt x="35" y="32"/>
                  <a:pt x="31" y="32"/>
                </a:cubicBezTo>
                <a:cubicBezTo>
                  <a:pt x="27" y="32"/>
                  <a:pt x="24" y="30"/>
                  <a:pt x="22" y="27"/>
                </a:cubicBezTo>
                <a:cubicBezTo>
                  <a:pt x="19" y="23"/>
                  <a:pt x="18" y="19"/>
                  <a:pt x="18" y="15"/>
                </a:cubicBezTo>
                <a:cubicBezTo>
                  <a:pt x="18" y="11"/>
                  <a:pt x="19" y="7"/>
                  <a:pt x="22" y="4"/>
                </a:cubicBezTo>
                <a:cubicBezTo>
                  <a:pt x="24" y="1"/>
                  <a:pt x="27" y="0"/>
                  <a:pt x="31" y="0"/>
                </a:cubicBezTo>
                <a:cubicBezTo>
                  <a:pt x="35" y="0"/>
                  <a:pt x="37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2" y="108"/>
                </a:moveTo>
                <a:cubicBezTo>
                  <a:pt x="62" y="113"/>
                  <a:pt x="60" y="116"/>
                  <a:pt x="56" y="116"/>
                </a:cubicBezTo>
                <a:cubicBezTo>
                  <a:pt x="52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5" y="189"/>
                  <a:pt x="40" y="189"/>
                </a:cubicBezTo>
                <a:cubicBezTo>
                  <a:pt x="35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5" y="33"/>
                  <a:pt x="1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57" y="33"/>
                  <a:pt x="62" y="38"/>
                  <a:pt x="62" y="48"/>
                </a:cubicBezTo>
                <a:lnTo>
                  <a:pt x="62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1649954" y="985075"/>
            <a:ext cx="151975" cy="348448"/>
          </a:xfrm>
          <a:custGeom>
            <a:avLst/>
            <a:gdLst>
              <a:gd name="T0" fmla="*/ 45 w 63"/>
              <a:gd name="T1" fmla="*/ 15 h 189"/>
              <a:gd name="T2" fmla="*/ 41 w 63"/>
              <a:gd name="T3" fmla="*/ 27 h 189"/>
              <a:gd name="T4" fmla="*/ 32 w 63"/>
              <a:gd name="T5" fmla="*/ 32 h 189"/>
              <a:gd name="T6" fmla="*/ 23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2 w 63"/>
              <a:gd name="T13" fmla="*/ 0 h 189"/>
              <a:gd name="T14" fmla="*/ 41 w 63"/>
              <a:gd name="T15" fmla="*/ 4 h 189"/>
              <a:gd name="T16" fmla="*/ 45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4 w 63"/>
              <a:gd name="T33" fmla="*/ 181 h 189"/>
              <a:gd name="T34" fmla="*/ 34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3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3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3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7" name="Freeform 22"/>
          <p:cNvSpPr>
            <a:spLocks noEditPoints="1"/>
          </p:cNvSpPr>
          <p:nvPr/>
        </p:nvSpPr>
        <p:spPr bwMode="auto">
          <a:xfrm>
            <a:off x="2177364" y="985075"/>
            <a:ext cx="151975" cy="348448"/>
          </a:xfrm>
          <a:custGeom>
            <a:avLst/>
            <a:gdLst>
              <a:gd name="T0" fmla="*/ 44 w 63"/>
              <a:gd name="T1" fmla="*/ 15 h 189"/>
              <a:gd name="T2" fmla="*/ 41 w 63"/>
              <a:gd name="T3" fmla="*/ 27 h 189"/>
              <a:gd name="T4" fmla="*/ 32 w 63"/>
              <a:gd name="T5" fmla="*/ 32 h 189"/>
              <a:gd name="T6" fmla="*/ 22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2 w 63"/>
              <a:gd name="T13" fmla="*/ 0 h 189"/>
              <a:gd name="T14" fmla="*/ 41 w 63"/>
              <a:gd name="T15" fmla="*/ 4 h 189"/>
              <a:gd name="T16" fmla="*/ 44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4 w 63"/>
              <a:gd name="T33" fmla="*/ 181 h 189"/>
              <a:gd name="T34" fmla="*/ 34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8" name="Freeform 23"/>
          <p:cNvSpPr>
            <a:spLocks noEditPoints="1"/>
          </p:cNvSpPr>
          <p:nvPr/>
        </p:nvSpPr>
        <p:spPr bwMode="auto">
          <a:xfrm>
            <a:off x="2682268" y="985075"/>
            <a:ext cx="150441" cy="348448"/>
          </a:xfrm>
          <a:custGeom>
            <a:avLst/>
            <a:gdLst>
              <a:gd name="T0" fmla="*/ 44 w 63"/>
              <a:gd name="T1" fmla="*/ 15 h 189"/>
              <a:gd name="T2" fmla="*/ 41 w 63"/>
              <a:gd name="T3" fmla="*/ 27 h 189"/>
              <a:gd name="T4" fmla="*/ 31 w 63"/>
              <a:gd name="T5" fmla="*/ 32 h 189"/>
              <a:gd name="T6" fmla="*/ 22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1 w 63"/>
              <a:gd name="T13" fmla="*/ 0 h 189"/>
              <a:gd name="T14" fmla="*/ 41 w 63"/>
              <a:gd name="T15" fmla="*/ 4 h 189"/>
              <a:gd name="T16" fmla="*/ 44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3 w 63"/>
              <a:gd name="T33" fmla="*/ 181 h 189"/>
              <a:gd name="T34" fmla="*/ 33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59" name="Freeform 24"/>
          <p:cNvSpPr>
            <a:spLocks noEditPoints="1"/>
          </p:cNvSpPr>
          <p:nvPr/>
        </p:nvSpPr>
        <p:spPr bwMode="auto">
          <a:xfrm>
            <a:off x="3202648" y="985075"/>
            <a:ext cx="151975" cy="348448"/>
          </a:xfrm>
          <a:custGeom>
            <a:avLst/>
            <a:gdLst>
              <a:gd name="T0" fmla="*/ 44 w 63"/>
              <a:gd name="T1" fmla="*/ 15 h 189"/>
              <a:gd name="T2" fmla="*/ 40 w 63"/>
              <a:gd name="T3" fmla="*/ 27 h 189"/>
              <a:gd name="T4" fmla="*/ 31 w 63"/>
              <a:gd name="T5" fmla="*/ 32 h 189"/>
              <a:gd name="T6" fmla="*/ 22 w 63"/>
              <a:gd name="T7" fmla="*/ 27 h 189"/>
              <a:gd name="T8" fmla="*/ 18 w 63"/>
              <a:gd name="T9" fmla="*/ 15 h 189"/>
              <a:gd name="T10" fmla="*/ 22 w 63"/>
              <a:gd name="T11" fmla="*/ 4 h 189"/>
              <a:gd name="T12" fmla="*/ 31 w 63"/>
              <a:gd name="T13" fmla="*/ 0 h 189"/>
              <a:gd name="T14" fmla="*/ 40 w 63"/>
              <a:gd name="T15" fmla="*/ 4 h 189"/>
              <a:gd name="T16" fmla="*/ 44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3 w 63"/>
              <a:gd name="T33" fmla="*/ 181 h 189"/>
              <a:gd name="T34" fmla="*/ 33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6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8" y="19"/>
                  <a:pt x="18" y="15"/>
                </a:cubicBezTo>
                <a:cubicBezTo>
                  <a:pt x="18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60" name="Freeform 25"/>
          <p:cNvSpPr>
            <a:spLocks noEditPoints="1"/>
          </p:cNvSpPr>
          <p:nvPr/>
        </p:nvSpPr>
        <p:spPr bwMode="auto">
          <a:xfrm>
            <a:off x="3720213" y="985075"/>
            <a:ext cx="151975" cy="348448"/>
          </a:xfrm>
          <a:custGeom>
            <a:avLst/>
            <a:gdLst>
              <a:gd name="T0" fmla="*/ 45 w 63"/>
              <a:gd name="T1" fmla="*/ 15 h 189"/>
              <a:gd name="T2" fmla="*/ 41 w 63"/>
              <a:gd name="T3" fmla="*/ 27 h 189"/>
              <a:gd name="T4" fmla="*/ 32 w 63"/>
              <a:gd name="T5" fmla="*/ 32 h 189"/>
              <a:gd name="T6" fmla="*/ 22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2 w 63"/>
              <a:gd name="T13" fmla="*/ 0 h 189"/>
              <a:gd name="T14" fmla="*/ 41 w 63"/>
              <a:gd name="T15" fmla="*/ 4 h 189"/>
              <a:gd name="T16" fmla="*/ 45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4 w 63"/>
              <a:gd name="T33" fmla="*/ 181 h 189"/>
              <a:gd name="T34" fmla="*/ 34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1499483" y="3575022"/>
            <a:ext cx="3018997" cy="799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830">
              <a:lnSpc>
                <a:spcPct val="130000"/>
              </a:lnSpc>
            </a:pPr>
            <a:r>
              <a:rPr lang="zh-CN" altLang="en-US" sz="1400" b="0" dirty="0">
                <a:solidFill>
                  <a:schemeClr val="accent2">
                    <a:lumMod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400" b="0" dirty="0" smtClean="0">
                <a:solidFill>
                  <a:schemeClr val="accent2">
                    <a:lumMod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400" b="0" dirty="0" smtClean="0">
              <a:solidFill>
                <a:schemeClr val="accent2">
                  <a:lumMod val="7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25830">
              <a:lnSpc>
                <a:spcPct val="130000"/>
              </a:lnSpc>
            </a:pPr>
            <a:r>
              <a:rPr lang="zh-CN" altLang="en-US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1200" b="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589884" y="3588669"/>
            <a:ext cx="1620202" cy="4393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830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80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%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3" name="Right Brace 31"/>
          <p:cNvSpPr/>
          <p:nvPr/>
        </p:nvSpPr>
        <p:spPr>
          <a:xfrm>
            <a:off x="4580998" y="857504"/>
            <a:ext cx="135018" cy="3941337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70" tIns="38885" rIns="77770" bIns="38885" rtlCol="0" anchor="ctr"/>
          <a:lstStyle/>
          <a:p>
            <a:pPr algn="ctr"/>
            <a:endParaRPr lang="en-US"/>
          </a:p>
        </p:txBody>
      </p:sp>
      <p:sp>
        <p:nvSpPr>
          <p:cNvPr id="64" name="Rounded Rectangle 37"/>
          <p:cNvSpPr/>
          <p:nvPr/>
        </p:nvSpPr>
        <p:spPr>
          <a:xfrm>
            <a:off x="5030277" y="985075"/>
            <a:ext cx="3333520" cy="1141043"/>
          </a:xfrm>
          <a:prstGeom prst="roundRect">
            <a:avLst>
              <a:gd name="adj" fmla="val 5186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n-US"/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5225818" y="1166466"/>
            <a:ext cx="3026242" cy="7163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830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、单击此处添加标题文本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925830"/>
            <a:r>
              <a:rPr lang="zh-CN" altLang="en-US" sz="1200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r>
              <a:rPr lang="zh-CN" altLang="en-US" b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。</a:t>
            </a:r>
            <a:endParaRPr lang="en-US" altLang="zh-CN" b="0" dirty="0">
              <a:solidFill>
                <a:schemeClr val="bg1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66" name="Rounded Rectangle 45"/>
          <p:cNvSpPr/>
          <p:nvPr/>
        </p:nvSpPr>
        <p:spPr>
          <a:xfrm>
            <a:off x="5030277" y="2264517"/>
            <a:ext cx="3333520" cy="1203428"/>
          </a:xfrm>
          <a:prstGeom prst="roundRect">
            <a:avLst>
              <a:gd name="adj" fmla="val 5186"/>
            </a:avLst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n-US"/>
          </a:p>
        </p:txBody>
      </p:sp>
      <p:sp>
        <p:nvSpPr>
          <p:cNvPr id="68" name="Rounded Rectangle 47"/>
          <p:cNvSpPr/>
          <p:nvPr/>
        </p:nvSpPr>
        <p:spPr>
          <a:xfrm>
            <a:off x="5030277" y="3606227"/>
            <a:ext cx="3333520" cy="1114071"/>
          </a:xfrm>
          <a:prstGeom prst="roundRect">
            <a:avLst>
              <a:gd name="adj" fmla="val 5186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225818" y="2469986"/>
            <a:ext cx="3026242" cy="7163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83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单击此处添加标题文本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925830"/>
            <a:r>
              <a:rPr lang="zh-CN" altLang="en-US" sz="1200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r>
              <a:rPr lang="zh-CN" altLang="en-US" b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。</a:t>
            </a:r>
            <a:endParaRPr lang="en-US" altLang="zh-CN" b="0" dirty="0">
              <a:solidFill>
                <a:schemeClr val="bg1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225818" y="3773506"/>
            <a:ext cx="3026242" cy="7163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83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单击此处添加标题文本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925830"/>
            <a:r>
              <a:rPr lang="zh-CN" altLang="en-US" sz="1200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r>
              <a:rPr lang="zh-CN" altLang="en-US" b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。</a:t>
            </a:r>
            <a:endParaRPr lang="en-US" altLang="zh-CN" b="0" dirty="0">
              <a:solidFill>
                <a:schemeClr val="bg1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/>
      <p:bldP spid="66" grpId="0" animBg="1"/>
      <p:bldP spid="68" grpId="0" animBg="1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/>
          <p:nvPr/>
        </p:nvSpPr>
        <p:spPr bwMode="auto">
          <a:xfrm>
            <a:off x="441388" y="1203598"/>
            <a:ext cx="2662588" cy="1200043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95536" y="1380141"/>
            <a:ext cx="2435356" cy="839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algn="r" defTabSz="925830">
              <a:lnSpc>
                <a:spcPct val="130000"/>
              </a:lnSpc>
            </a:pPr>
            <a:r>
              <a:rPr lang="zh-CN" altLang="en-US" sz="1600" b="0" dirty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600" b="0" dirty="0" smtClean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600" b="0" dirty="0" smtClean="0">
              <a:solidFill>
                <a:srgbClr val="FF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25830">
              <a:lnSpc>
                <a:spcPct val="130000"/>
              </a:lnSpc>
            </a:pPr>
            <a:r>
              <a:rPr lang="zh-CN" altLang="en-US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441389" y="3319450"/>
            <a:ext cx="2662588" cy="113927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 flipH="1">
            <a:off x="5938359" y="1203598"/>
            <a:ext cx="2804785" cy="1200043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6"/>
          <p:cNvSpPr/>
          <p:nvPr/>
        </p:nvSpPr>
        <p:spPr bwMode="auto">
          <a:xfrm flipH="1">
            <a:off x="5938359" y="3319450"/>
            <a:ext cx="2804785" cy="113927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171484" y="1380141"/>
            <a:ext cx="2705963" cy="2709287"/>
            <a:chOff x="5125678" y="2347916"/>
            <a:chExt cx="3054350" cy="3035301"/>
          </a:xfrm>
        </p:grpSpPr>
        <p:sp>
          <p:nvSpPr>
            <p:cNvPr id="29" name="Freeform 6"/>
            <p:cNvSpPr/>
            <p:nvPr/>
          </p:nvSpPr>
          <p:spPr bwMode="auto">
            <a:xfrm>
              <a:off x="5125678" y="2347916"/>
              <a:ext cx="1528763" cy="1520825"/>
            </a:xfrm>
            <a:custGeom>
              <a:avLst/>
              <a:gdLst>
                <a:gd name="T0" fmla="*/ 648 w 650"/>
                <a:gd name="T1" fmla="*/ 0 h 647"/>
                <a:gd name="T2" fmla="*/ 625 w 650"/>
                <a:gd name="T3" fmla="*/ 20 h 647"/>
                <a:gd name="T4" fmla="*/ 578 w 650"/>
                <a:gd name="T5" fmla="*/ 89 h 647"/>
                <a:gd name="T6" fmla="*/ 551 w 650"/>
                <a:gd name="T7" fmla="*/ 13 h 647"/>
                <a:gd name="T8" fmla="*/ 521 w 650"/>
                <a:gd name="T9" fmla="*/ 18 h 647"/>
                <a:gd name="T10" fmla="*/ 522 w 650"/>
                <a:gd name="T11" fmla="*/ 99 h 647"/>
                <a:gd name="T12" fmla="*/ 454 w 650"/>
                <a:gd name="T13" fmla="*/ 50 h 647"/>
                <a:gd name="T14" fmla="*/ 426 w 650"/>
                <a:gd name="T15" fmla="*/ 40 h 647"/>
                <a:gd name="T16" fmla="*/ 411 w 650"/>
                <a:gd name="T17" fmla="*/ 66 h 647"/>
                <a:gd name="T18" fmla="*/ 391 w 650"/>
                <a:gd name="T19" fmla="*/ 147 h 647"/>
                <a:gd name="T20" fmla="*/ 339 w 650"/>
                <a:gd name="T21" fmla="*/ 85 h 647"/>
                <a:gd name="T22" fmla="*/ 313 w 650"/>
                <a:gd name="T23" fmla="*/ 100 h 647"/>
                <a:gd name="T24" fmla="*/ 341 w 650"/>
                <a:gd name="T25" fmla="*/ 176 h 647"/>
                <a:gd name="T26" fmla="*/ 261 w 650"/>
                <a:gd name="T27" fmla="*/ 153 h 647"/>
                <a:gd name="T28" fmla="*/ 231 w 650"/>
                <a:gd name="T29" fmla="*/ 153 h 647"/>
                <a:gd name="T30" fmla="*/ 226 w 650"/>
                <a:gd name="T31" fmla="*/ 182 h 647"/>
                <a:gd name="T32" fmla="*/ 235 w 650"/>
                <a:gd name="T33" fmla="*/ 266 h 647"/>
                <a:gd name="T34" fmla="*/ 165 w 650"/>
                <a:gd name="T35" fmla="*/ 225 h 647"/>
                <a:gd name="T36" fmla="*/ 146 w 650"/>
                <a:gd name="T37" fmla="*/ 248 h 647"/>
                <a:gd name="T38" fmla="*/ 198 w 650"/>
                <a:gd name="T39" fmla="*/ 309 h 647"/>
                <a:gd name="T40" fmla="*/ 114 w 650"/>
                <a:gd name="T41" fmla="*/ 316 h 647"/>
                <a:gd name="T42" fmla="*/ 86 w 650"/>
                <a:gd name="T43" fmla="*/ 325 h 647"/>
                <a:gd name="T44" fmla="*/ 92 w 650"/>
                <a:gd name="T45" fmla="*/ 355 h 647"/>
                <a:gd name="T46" fmla="*/ 128 w 650"/>
                <a:gd name="T47" fmla="*/ 430 h 647"/>
                <a:gd name="T48" fmla="*/ 49 w 650"/>
                <a:gd name="T49" fmla="*/ 416 h 647"/>
                <a:gd name="T50" fmla="*/ 38 w 650"/>
                <a:gd name="T51" fmla="*/ 444 h 647"/>
                <a:gd name="T52" fmla="*/ 109 w 650"/>
                <a:gd name="T53" fmla="*/ 484 h 647"/>
                <a:gd name="T54" fmla="*/ 32 w 650"/>
                <a:gd name="T55" fmla="*/ 519 h 647"/>
                <a:gd name="T56" fmla="*/ 9 w 650"/>
                <a:gd name="T57" fmla="*/ 537 h 647"/>
                <a:gd name="T58" fmla="*/ 24 w 650"/>
                <a:gd name="T59" fmla="*/ 563 h 647"/>
                <a:gd name="T60" fmla="*/ 85 w 650"/>
                <a:gd name="T61" fmla="*/ 621 h 647"/>
                <a:gd name="T62" fmla="*/ 5 w 650"/>
                <a:gd name="T63" fmla="*/ 635 h 647"/>
                <a:gd name="T64" fmla="*/ 650 w 650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7">
                  <a:moveTo>
                    <a:pt x="650" y="1"/>
                  </a:moveTo>
                  <a:cubicBezTo>
                    <a:pt x="649" y="0"/>
                    <a:pt x="649" y="0"/>
                    <a:pt x="648" y="0"/>
                  </a:cubicBezTo>
                  <a:cubicBezTo>
                    <a:pt x="642" y="0"/>
                    <a:pt x="637" y="3"/>
                    <a:pt x="633" y="6"/>
                  </a:cubicBezTo>
                  <a:cubicBezTo>
                    <a:pt x="629" y="9"/>
                    <a:pt x="626" y="14"/>
                    <a:pt x="625" y="20"/>
                  </a:cubicBezTo>
                  <a:cubicBezTo>
                    <a:pt x="625" y="26"/>
                    <a:pt x="622" y="58"/>
                    <a:pt x="619" y="86"/>
                  </a:cubicBezTo>
                  <a:cubicBezTo>
                    <a:pt x="605" y="87"/>
                    <a:pt x="592" y="88"/>
                    <a:pt x="578" y="89"/>
                  </a:cubicBezTo>
                  <a:cubicBezTo>
                    <a:pt x="571" y="62"/>
                    <a:pt x="562" y="32"/>
                    <a:pt x="561" y="26"/>
                  </a:cubicBezTo>
                  <a:cubicBezTo>
                    <a:pt x="559" y="20"/>
                    <a:pt x="555" y="16"/>
                    <a:pt x="551" y="13"/>
                  </a:cubicBezTo>
                  <a:cubicBezTo>
                    <a:pt x="546" y="11"/>
                    <a:pt x="541" y="9"/>
                    <a:pt x="535" y="10"/>
                  </a:cubicBezTo>
                  <a:cubicBezTo>
                    <a:pt x="530" y="11"/>
                    <a:pt x="525" y="14"/>
                    <a:pt x="521" y="18"/>
                  </a:cubicBezTo>
                  <a:cubicBezTo>
                    <a:pt x="518" y="23"/>
                    <a:pt x="516" y="28"/>
                    <a:pt x="517" y="33"/>
                  </a:cubicBezTo>
                  <a:cubicBezTo>
                    <a:pt x="517" y="40"/>
                    <a:pt x="519" y="71"/>
                    <a:pt x="522" y="99"/>
                  </a:cubicBezTo>
                  <a:cubicBezTo>
                    <a:pt x="508" y="102"/>
                    <a:pt x="495" y="106"/>
                    <a:pt x="482" y="110"/>
                  </a:cubicBezTo>
                  <a:cubicBezTo>
                    <a:pt x="470" y="84"/>
                    <a:pt x="456" y="56"/>
                    <a:pt x="454" y="50"/>
                  </a:cubicBezTo>
                  <a:cubicBezTo>
                    <a:pt x="451" y="45"/>
                    <a:pt x="447" y="42"/>
                    <a:pt x="442" y="40"/>
                  </a:cubicBezTo>
                  <a:cubicBezTo>
                    <a:pt x="437" y="38"/>
                    <a:pt x="431" y="38"/>
                    <a:pt x="426" y="40"/>
                  </a:cubicBezTo>
                  <a:cubicBezTo>
                    <a:pt x="421" y="42"/>
                    <a:pt x="417" y="45"/>
                    <a:pt x="414" y="50"/>
                  </a:cubicBezTo>
                  <a:cubicBezTo>
                    <a:pt x="411" y="55"/>
                    <a:pt x="410" y="60"/>
                    <a:pt x="411" y="66"/>
                  </a:cubicBezTo>
                  <a:cubicBezTo>
                    <a:pt x="413" y="72"/>
                    <a:pt x="421" y="102"/>
                    <a:pt x="428" y="130"/>
                  </a:cubicBezTo>
                  <a:cubicBezTo>
                    <a:pt x="416" y="135"/>
                    <a:pt x="403" y="141"/>
                    <a:pt x="391" y="147"/>
                  </a:cubicBezTo>
                  <a:cubicBezTo>
                    <a:pt x="375" y="124"/>
                    <a:pt x="356" y="98"/>
                    <a:pt x="353" y="93"/>
                  </a:cubicBezTo>
                  <a:cubicBezTo>
                    <a:pt x="349" y="89"/>
                    <a:pt x="344" y="86"/>
                    <a:pt x="339" y="85"/>
                  </a:cubicBezTo>
                  <a:cubicBezTo>
                    <a:pt x="334" y="84"/>
                    <a:pt x="328" y="85"/>
                    <a:pt x="323" y="88"/>
                  </a:cubicBezTo>
                  <a:cubicBezTo>
                    <a:pt x="319" y="90"/>
                    <a:pt x="315" y="95"/>
                    <a:pt x="313" y="100"/>
                  </a:cubicBezTo>
                  <a:cubicBezTo>
                    <a:pt x="312" y="105"/>
                    <a:pt x="311" y="110"/>
                    <a:pt x="314" y="116"/>
                  </a:cubicBezTo>
                  <a:cubicBezTo>
                    <a:pt x="317" y="121"/>
                    <a:pt x="330" y="150"/>
                    <a:pt x="341" y="176"/>
                  </a:cubicBezTo>
                  <a:cubicBezTo>
                    <a:pt x="330" y="183"/>
                    <a:pt x="319" y="191"/>
                    <a:pt x="308" y="200"/>
                  </a:cubicBezTo>
                  <a:cubicBezTo>
                    <a:pt x="287" y="180"/>
                    <a:pt x="265" y="157"/>
                    <a:pt x="261" y="153"/>
                  </a:cubicBezTo>
                  <a:cubicBezTo>
                    <a:pt x="257" y="149"/>
                    <a:pt x="251" y="147"/>
                    <a:pt x="246" y="147"/>
                  </a:cubicBezTo>
                  <a:cubicBezTo>
                    <a:pt x="241" y="147"/>
                    <a:pt x="235" y="149"/>
                    <a:pt x="231" y="153"/>
                  </a:cubicBezTo>
                  <a:cubicBezTo>
                    <a:pt x="227" y="156"/>
                    <a:pt x="224" y="161"/>
                    <a:pt x="223" y="166"/>
                  </a:cubicBezTo>
                  <a:cubicBezTo>
                    <a:pt x="222" y="172"/>
                    <a:pt x="223" y="177"/>
                    <a:pt x="226" y="182"/>
                  </a:cubicBezTo>
                  <a:cubicBezTo>
                    <a:pt x="230" y="187"/>
                    <a:pt x="248" y="213"/>
                    <a:pt x="264" y="237"/>
                  </a:cubicBezTo>
                  <a:cubicBezTo>
                    <a:pt x="254" y="246"/>
                    <a:pt x="244" y="255"/>
                    <a:pt x="235" y="266"/>
                  </a:cubicBezTo>
                  <a:cubicBezTo>
                    <a:pt x="211" y="249"/>
                    <a:pt x="186" y="231"/>
                    <a:pt x="180" y="228"/>
                  </a:cubicBezTo>
                  <a:cubicBezTo>
                    <a:pt x="176" y="225"/>
                    <a:pt x="170" y="224"/>
                    <a:pt x="165" y="225"/>
                  </a:cubicBezTo>
                  <a:cubicBezTo>
                    <a:pt x="160" y="225"/>
                    <a:pt x="155" y="228"/>
                    <a:pt x="151" y="232"/>
                  </a:cubicBezTo>
                  <a:cubicBezTo>
                    <a:pt x="147" y="237"/>
                    <a:pt x="146" y="242"/>
                    <a:pt x="146" y="248"/>
                  </a:cubicBezTo>
                  <a:cubicBezTo>
                    <a:pt x="146" y="253"/>
                    <a:pt x="148" y="258"/>
                    <a:pt x="151" y="262"/>
                  </a:cubicBezTo>
                  <a:cubicBezTo>
                    <a:pt x="156" y="267"/>
                    <a:pt x="178" y="289"/>
                    <a:pt x="198" y="309"/>
                  </a:cubicBezTo>
                  <a:cubicBezTo>
                    <a:pt x="190" y="320"/>
                    <a:pt x="182" y="332"/>
                    <a:pt x="174" y="343"/>
                  </a:cubicBezTo>
                  <a:cubicBezTo>
                    <a:pt x="149" y="331"/>
                    <a:pt x="120" y="318"/>
                    <a:pt x="114" y="316"/>
                  </a:cubicBezTo>
                  <a:cubicBezTo>
                    <a:pt x="109" y="313"/>
                    <a:pt x="103" y="313"/>
                    <a:pt x="98" y="315"/>
                  </a:cubicBezTo>
                  <a:cubicBezTo>
                    <a:pt x="93" y="317"/>
                    <a:pt x="89" y="320"/>
                    <a:pt x="86" y="325"/>
                  </a:cubicBezTo>
                  <a:cubicBezTo>
                    <a:pt x="83" y="330"/>
                    <a:pt x="83" y="336"/>
                    <a:pt x="84" y="341"/>
                  </a:cubicBezTo>
                  <a:cubicBezTo>
                    <a:pt x="85" y="346"/>
                    <a:pt x="87" y="351"/>
                    <a:pt x="92" y="355"/>
                  </a:cubicBezTo>
                  <a:cubicBezTo>
                    <a:pt x="97" y="358"/>
                    <a:pt x="123" y="376"/>
                    <a:pt x="146" y="393"/>
                  </a:cubicBezTo>
                  <a:cubicBezTo>
                    <a:pt x="139" y="405"/>
                    <a:pt x="134" y="417"/>
                    <a:pt x="128" y="430"/>
                  </a:cubicBezTo>
                  <a:cubicBezTo>
                    <a:pt x="101" y="423"/>
                    <a:pt x="71" y="415"/>
                    <a:pt x="64" y="414"/>
                  </a:cubicBezTo>
                  <a:cubicBezTo>
                    <a:pt x="59" y="412"/>
                    <a:pt x="53" y="413"/>
                    <a:pt x="49" y="416"/>
                  </a:cubicBezTo>
                  <a:cubicBezTo>
                    <a:pt x="44" y="418"/>
                    <a:pt x="40" y="423"/>
                    <a:pt x="38" y="428"/>
                  </a:cubicBezTo>
                  <a:cubicBezTo>
                    <a:pt x="37" y="433"/>
                    <a:pt x="37" y="439"/>
                    <a:pt x="38" y="444"/>
                  </a:cubicBezTo>
                  <a:cubicBezTo>
                    <a:pt x="40" y="449"/>
                    <a:pt x="44" y="453"/>
                    <a:pt x="49" y="456"/>
                  </a:cubicBezTo>
                  <a:cubicBezTo>
                    <a:pt x="55" y="458"/>
                    <a:pt x="83" y="472"/>
                    <a:pt x="109" y="484"/>
                  </a:cubicBezTo>
                  <a:cubicBezTo>
                    <a:pt x="105" y="497"/>
                    <a:pt x="101" y="510"/>
                    <a:pt x="98" y="524"/>
                  </a:cubicBezTo>
                  <a:cubicBezTo>
                    <a:pt x="70" y="522"/>
                    <a:pt x="38" y="519"/>
                    <a:pt x="32" y="519"/>
                  </a:cubicBezTo>
                  <a:cubicBezTo>
                    <a:pt x="27" y="518"/>
                    <a:pt x="21" y="520"/>
                    <a:pt x="17" y="523"/>
                  </a:cubicBezTo>
                  <a:cubicBezTo>
                    <a:pt x="13" y="527"/>
                    <a:pt x="10" y="532"/>
                    <a:pt x="9" y="537"/>
                  </a:cubicBezTo>
                  <a:cubicBezTo>
                    <a:pt x="8" y="543"/>
                    <a:pt x="9" y="548"/>
                    <a:pt x="12" y="553"/>
                  </a:cubicBezTo>
                  <a:cubicBezTo>
                    <a:pt x="15" y="558"/>
                    <a:pt x="19" y="561"/>
                    <a:pt x="24" y="563"/>
                  </a:cubicBezTo>
                  <a:cubicBezTo>
                    <a:pt x="31" y="564"/>
                    <a:pt x="61" y="573"/>
                    <a:pt x="88" y="580"/>
                  </a:cubicBezTo>
                  <a:cubicBezTo>
                    <a:pt x="86" y="594"/>
                    <a:pt x="85" y="608"/>
                    <a:pt x="85" y="621"/>
                  </a:cubicBezTo>
                  <a:cubicBezTo>
                    <a:pt x="56" y="624"/>
                    <a:pt x="25" y="627"/>
                    <a:pt x="19" y="628"/>
                  </a:cubicBezTo>
                  <a:cubicBezTo>
                    <a:pt x="13" y="628"/>
                    <a:pt x="8" y="631"/>
                    <a:pt x="5" y="635"/>
                  </a:cubicBezTo>
                  <a:cubicBezTo>
                    <a:pt x="2" y="638"/>
                    <a:pt x="0" y="642"/>
                    <a:pt x="0" y="647"/>
                  </a:cubicBezTo>
                  <a:cubicBezTo>
                    <a:pt x="650" y="647"/>
                    <a:pt x="650" y="647"/>
                    <a:pt x="650" y="647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5125678" y="3863979"/>
              <a:ext cx="1528763" cy="1519238"/>
            </a:xfrm>
            <a:custGeom>
              <a:avLst/>
              <a:gdLst>
                <a:gd name="T0" fmla="*/ 648 w 650"/>
                <a:gd name="T1" fmla="*/ 646 h 646"/>
                <a:gd name="T2" fmla="*/ 625 w 650"/>
                <a:gd name="T3" fmla="*/ 626 h 646"/>
                <a:gd name="T4" fmla="*/ 578 w 650"/>
                <a:gd name="T5" fmla="*/ 557 h 646"/>
                <a:gd name="T6" fmla="*/ 551 w 650"/>
                <a:gd name="T7" fmla="*/ 633 h 646"/>
                <a:gd name="T8" fmla="*/ 521 w 650"/>
                <a:gd name="T9" fmla="*/ 628 h 646"/>
                <a:gd name="T10" fmla="*/ 522 w 650"/>
                <a:gd name="T11" fmla="*/ 547 h 646"/>
                <a:gd name="T12" fmla="*/ 454 w 650"/>
                <a:gd name="T13" fmla="*/ 596 h 646"/>
                <a:gd name="T14" fmla="*/ 426 w 650"/>
                <a:gd name="T15" fmla="*/ 607 h 646"/>
                <a:gd name="T16" fmla="*/ 411 w 650"/>
                <a:gd name="T17" fmla="*/ 581 h 646"/>
                <a:gd name="T18" fmla="*/ 391 w 650"/>
                <a:gd name="T19" fmla="*/ 499 h 646"/>
                <a:gd name="T20" fmla="*/ 339 w 650"/>
                <a:gd name="T21" fmla="*/ 561 h 646"/>
                <a:gd name="T22" fmla="*/ 313 w 650"/>
                <a:gd name="T23" fmla="*/ 547 h 646"/>
                <a:gd name="T24" fmla="*/ 341 w 650"/>
                <a:gd name="T25" fmla="*/ 470 h 646"/>
                <a:gd name="T26" fmla="*/ 261 w 650"/>
                <a:gd name="T27" fmla="*/ 493 h 646"/>
                <a:gd name="T28" fmla="*/ 231 w 650"/>
                <a:gd name="T29" fmla="*/ 494 h 646"/>
                <a:gd name="T30" fmla="*/ 226 w 650"/>
                <a:gd name="T31" fmla="*/ 465 h 646"/>
                <a:gd name="T32" fmla="*/ 235 w 650"/>
                <a:gd name="T33" fmla="*/ 381 h 646"/>
                <a:gd name="T34" fmla="*/ 165 w 650"/>
                <a:gd name="T35" fmla="*/ 422 h 646"/>
                <a:gd name="T36" fmla="*/ 146 w 650"/>
                <a:gd name="T37" fmla="*/ 399 h 646"/>
                <a:gd name="T38" fmla="*/ 198 w 650"/>
                <a:gd name="T39" fmla="*/ 337 h 646"/>
                <a:gd name="T40" fmla="*/ 114 w 650"/>
                <a:gd name="T41" fmla="*/ 331 h 646"/>
                <a:gd name="T42" fmla="*/ 86 w 650"/>
                <a:gd name="T43" fmla="*/ 321 h 646"/>
                <a:gd name="T44" fmla="*/ 92 w 650"/>
                <a:gd name="T45" fmla="*/ 292 h 646"/>
                <a:gd name="T46" fmla="*/ 128 w 650"/>
                <a:gd name="T47" fmla="*/ 216 h 646"/>
                <a:gd name="T48" fmla="*/ 49 w 650"/>
                <a:gd name="T49" fmla="*/ 230 h 646"/>
                <a:gd name="T50" fmla="*/ 38 w 650"/>
                <a:gd name="T51" fmla="*/ 202 h 646"/>
                <a:gd name="T52" fmla="*/ 109 w 650"/>
                <a:gd name="T53" fmla="*/ 162 h 646"/>
                <a:gd name="T54" fmla="*/ 32 w 650"/>
                <a:gd name="T55" fmla="*/ 128 h 646"/>
                <a:gd name="T56" fmla="*/ 9 w 650"/>
                <a:gd name="T57" fmla="*/ 109 h 646"/>
                <a:gd name="T58" fmla="*/ 24 w 650"/>
                <a:gd name="T59" fmla="*/ 84 h 646"/>
                <a:gd name="T60" fmla="*/ 85 w 650"/>
                <a:gd name="T61" fmla="*/ 25 h 646"/>
                <a:gd name="T62" fmla="*/ 5 w 650"/>
                <a:gd name="T63" fmla="*/ 11 h 646"/>
                <a:gd name="T64" fmla="*/ 650 w 650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6">
                  <a:moveTo>
                    <a:pt x="650" y="646"/>
                  </a:moveTo>
                  <a:cubicBezTo>
                    <a:pt x="649" y="646"/>
                    <a:pt x="649" y="646"/>
                    <a:pt x="648" y="646"/>
                  </a:cubicBezTo>
                  <a:cubicBezTo>
                    <a:pt x="642" y="646"/>
                    <a:pt x="637" y="644"/>
                    <a:pt x="633" y="640"/>
                  </a:cubicBezTo>
                  <a:cubicBezTo>
                    <a:pt x="629" y="637"/>
                    <a:pt x="626" y="632"/>
                    <a:pt x="625" y="626"/>
                  </a:cubicBezTo>
                  <a:cubicBezTo>
                    <a:pt x="625" y="620"/>
                    <a:pt x="622" y="589"/>
                    <a:pt x="619" y="560"/>
                  </a:cubicBezTo>
                  <a:cubicBezTo>
                    <a:pt x="605" y="560"/>
                    <a:pt x="592" y="558"/>
                    <a:pt x="578" y="557"/>
                  </a:cubicBezTo>
                  <a:cubicBezTo>
                    <a:pt x="571" y="584"/>
                    <a:pt x="562" y="614"/>
                    <a:pt x="561" y="621"/>
                  </a:cubicBezTo>
                  <a:cubicBezTo>
                    <a:pt x="559" y="626"/>
                    <a:pt x="555" y="630"/>
                    <a:pt x="551" y="633"/>
                  </a:cubicBezTo>
                  <a:cubicBezTo>
                    <a:pt x="546" y="636"/>
                    <a:pt x="541" y="637"/>
                    <a:pt x="535" y="636"/>
                  </a:cubicBezTo>
                  <a:cubicBezTo>
                    <a:pt x="530" y="635"/>
                    <a:pt x="525" y="632"/>
                    <a:pt x="521" y="628"/>
                  </a:cubicBezTo>
                  <a:cubicBezTo>
                    <a:pt x="518" y="624"/>
                    <a:pt x="516" y="619"/>
                    <a:pt x="517" y="613"/>
                  </a:cubicBezTo>
                  <a:cubicBezTo>
                    <a:pt x="517" y="607"/>
                    <a:pt x="519" y="575"/>
                    <a:pt x="522" y="547"/>
                  </a:cubicBezTo>
                  <a:cubicBezTo>
                    <a:pt x="508" y="544"/>
                    <a:pt x="495" y="540"/>
                    <a:pt x="482" y="536"/>
                  </a:cubicBezTo>
                  <a:cubicBezTo>
                    <a:pt x="470" y="562"/>
                    <a:pt x="456" y="590"/>
                    <a:pt x="454" y="596"/>
                  </a:cubicBezTo>
                  <a:cubicBezTo>
                    <a:pt x="451" y="601"/>
                    <a:pt x="447" y="605"/>
                    <a:pt x="442" y="607"/>
                  </a:cubicBezTo>
                  <a:cubicBezTo>
                    <a:pt x="437" y="608"/>
                    <a:pt x="431" y="608"/>
                    <a:pt x="426" y="607"/>
                  </a:cubicBezTo>
                  <a:cubicBezTo>
                    <a:pt x="421" y="605"/>
                    <a:pt x="417" y="601"/>
                    <a:pt x="414" y="596"/>
                  </a:cubicBezTo>
                  <a:cubicBezTo>
                    <a:pt x="411" y="592"/>
                    <a:pt x="410" y="586"/>
                    <a:pt x="411" y="581"/>
                  </a:cubicBezTo>
                  <a:cubicBezTo>
                    <a:pt x="413" y="574"/>
                    <a:pt x="421" y="544"/>
                    <a:pt x="428" y="517"/>
                  </a:cubicBezTo>
                  <a:cubicBezTo>
                    <a:pt x="416" y="511"/>
                    <a:pt x="403" y="505"/>
                    <a:pt x="391" y="499"/>
                  </a:cubicBezTo>
                  <a:cubicBezTo>
                    <a:pt x="375" y="522"/>
                    <a:pt x="356" y="548"/>
                    <a:pt x="353" y="553"/>
                  </a:cubicBezTo>
                  <a:cubicBezTo>
                    <a:pt x="349" y="558"/>
                    <a:pt x="344" y="560"/>
                    <a:pt x="339" y="561"/>
                  </a:cubicBezTo>
                  <a:cubicBezTo>
                    <a:pt x="334" y="562"/>
                    <a:pt x="328" y="562"/>
                    <a:pt x="323" y="559"/>
                  </a:cubicBezTo>
                  <a:cubicBezTo>
                    <a:pt x="319" y="556"/>
                    <a:pt x="315" y="552"/>
                    <a:pt x="313" y="547"/>
                  </a:cubicBezTo>
                  <a:cubicBezTo>
                    <a:pt x="312" y="542"/>
                    <a:pt x="311" y="536"/>
                    <a:pt x="314" y="531"/>
                  </a:cubicBezTo>
                  <a:cubicBezTo>
                    <a:pt x="317" y="525"/>
                    <a:pt x="330" y="496"/>
                    <a:pt x="341" y="470"/>
                  </a:cubicBezTo>
                  <a:cubicBezTo>
                    <a:pt x="330" y="463"/>
                    <a:pt x="319" y="455"/>
                    <a:pt x="308" y="447"/>
                  </a:cubicBezTo>
                  <a:cubicBezTo>
                    <a:pt x="287" y="467"/>
                    <a:pt x="265" y="489"/>
                    <a:pt x="261" y="493"/>
                  </a:cubicBezTo>
                  <a:cubicBezTo>
                    <a:pt x="257" y="497"/>
                    <a:pt x="251" y="499"/>
                    <a:pt x="246" y="499"/>
                  </a:cubicBezTo>
                  <a:cubicBezTo>
                    <a:pt x="241" y="499"/>
                    <a:pt x="235" y="497"/>
                    <a:pt x="231" y="494"/>
                  </a:cubicBezTo>
                  <a:cubicBezTo>
                    <a:pt x="227" y="490"/>
                    <a:pt x="224" y="485"/>
                    <a:pt x="223" y="480"/>
                  </a:cubicBezTo>
                  <a:cubicBezTo>
                    <a:pt x="222" y="475"/>
                    <a:pt x="223" y="469"/>
                    <a:pt x="226" y="465"/>
                  </a:cubicBezTo>
                  <a:cubicBezTo>
                    <a:pt x="230" y="459"/>
                    <a:pt x="248" y="433"/>
                    <a:pt x="264" y="410"/>
                  </a:cubicBezTo>
                  <a:cubicBezTo>
                    <a:pt x="254" y="400"/>
                    <a:pt x="244" y="391"/>
                    <a:pt x="235" y="381"/>
                  </a:cubicBezTo>
                  <a:cubicBezTo>
                    <a:pt x="211" y="397"/>
                    <a:pt x="186" y="415"/>
                    <a:pt x="180" y="418"/>
                  </a:cubicBezTo>
                  <a:cubicBezTo>
                    <a:pt x="176" y="422"/>
                    <a:pt x="170" y="423"/>
                    <a:pt x="165" y="422"/>
                  </a:cubicBezTo>
                  <a:cubicBezTo>
                    <a:pt x="160" y="421"/>
                    <a:pt x="155" y="418"/>
                    <a:pt x="151" y="414"/>
                  </a:cubicBezTo>
                  <a:cubicBezTo>
                    <a:pt x="147" y="409"/>
                    <a:pt x="146" y="404"/>
                    <a:pt x="146" y="399"/>
                  </a:cubicBezTo>
                  <a:cubicBezTo>
                    <a:pt x="146" y="394"/>
                    <a:pt x="148" y="388"/>
                    <a:pt x="151" y="384"/>
                  </a:cubicBezTo>
                  <a:cubicBezTo>
                    <a:pt x="156" y="379"/>
                    <a:pt x="178" y="357"/>
                    <a:pt x="198" y="337"/>
                  </a:cubicBezTo>
                  <a:cubicBezTo>
                    <a:pt x="190" y="326"/>
                    <a:pt x="182" y="315"/>
                    <a:pt x="174" y="303"/>
                  </a:cubicBezTo>
                  <a:cubicBezTo>
                    <a:pt x="149" y="315"/>
                    <a:pt x="120" y="328"/>
                    <a:pt x="114" y="331"/>
                  </a:cubicBezTo>
                  <a:cubicBezTo>
                    <a:pt x="109" y="333"/>
                    <a:pt x="103" y="333"/>
                    <a:pt x="98" y="331"/>
                  </a:cubicBezTo>
                  <a:cubicBezTo>
                    <a:pt x="93" y="329"/>
                    <a:pt x="89" y="326"/>
                    <a:pt x="86" y="321"/>
                  </a:cubicBezTo>
                  <a:cubicBezTo>
                    <a:pt x="83" y="316"/>
                    <a:pt x="83" y="311"/>
                    <a:pt x="84" y="305"/>
                  </a:cubicBezTo>
                  <a:cubicBezTo>
                    <a:pt x="85" y="300"/>
                    <a:pt x="87" y="295"/>
                    <a:pt x="92" y="292"/>
                  </a:cubicBezTo>
                  <a:cubicBezTo>
                    <a:pt x="97" y="288"/>
                    <a:pt x="123" y="270"/>
                    <a:pt x="146" y="253"/>
                  </a:cubicBezTo>
                  <a:cubicBezTo>
                    <a:pt x="139" y="241"/>
                    <a:pt x="134" y="229"/>
                    <a:pt x="128" y="216"/>
                  </a:cubicBezTo>
                  <a:cubicBezTo>
                    <a:pt x="101" y="223"/>
                    <a:pt x="71" y="231"/>
                    <a:pt x="64" y="233"/>
                  </a:cubicBezTo>
                  <a:cubicBezTo>
                    <a:pt x="59" y="234"/>
                    <a:pt x="53" y="233"/>
                    <a:pt x="49" y="230"/>
                  </a:cubicBezTo>
                  <a:cubicBezTo>
                    <a:pt x="44" y="228"/>
                    <a:pt x="40" y="224"/>
                    <a:pt x="38" y="218"/>
                  </a:cubicBezTo>
                  <a:cubicBezTo>
                    <a:pt x="37" y="213"/>
                    <a:pt x="37" y="207"/>
                    <a:pt x="38" y="202"/>
                  </a:cubicBezTo>
                  <a:cubicBezTo>
                    <a:pt x="40" y="198"/>
                    <a:pt x="44" y="193"/>
                    <a:pt x="49" y="191"/>
                  </a:cubicBezTo>
                  <a:cubicBezTo>
                    <a:pt x="55" y="188"/>
                    <a:pt x="83" y="174"/>
                    <a:pt x="109" y="162"/>
                  </a:cubicBezTo>
                  <a:cubicBezTo>
                    <a:pt x="105" y="149"/>
                    <a:pt x="101" y="136"/>
                    <a:pt x="98" y="122"/>
                  </a:cubicBezTo>
                  <a:cubicBezTo>
                    <a:pt x="70" y="125"/>
                    <a:pt x="38" y="127"/>
                    <a:pt x="32" y="128"/>
                  </a:cubicBezTo>
                  <a:cubicBezTo>
                    <a:pt x="27" y="128"/>
                    <a:pt x="21" y="126"/>
                    <a:pt x="17" y="123"/>
                  </a:cubicBezTo>
                  <a:cubicBezTo>
                    <a:pt x="13" y="119"/>
                    <a:pt x="10" y="115"/>
                    <a:pt x="9" y="109"/>
                  </a:cubicBezTo>
                  <a:cubicBezTo>
                    <a:pt x="8" y="103"/>
                    <a:pt x="9" y="98"/>
                    <a:pt x="12" y="93"/>
                  </a:cubicBezTo>
                  <a:cubicBezTo>
                    <a:pt x="15" y="89"/>
                    <a:pt x="19" y="85"/>
                    <a:pt x="24" y="84"/>
                  </a:cubicBezTo>
                  <a:cubicBezTo>
                    <a:pt x="31" y="82"/>
                    <a:pt x="61" y="73"/>
                    <a:pt x="88" y="66"/>
                  </a:cubicBezTo>
                  <a:cubicBezTo>
                    <a:pt x="86" y="52"/>
                    <a:pt x="85" y="39"/>
                    <a:pt x="85" y="25"/>
                  </a:cubicBezTo>
                  <a:cubicBezTo>
                    <a:pt x="56" y="22"/>
                    <a:pt x="25" y="19"/>
                    <a:pt x="19" y="19"/>
                  </a:cubicBezTo>
                  <a:cubicBezTo>
                    <a:pt x="13" y="18"/>
                    <a:pt x="8" y="15"/>
                    <a:pt x="5" y="11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650" y="0"/>
                    <a:pt x="650" y="0"/>
                    <a:pt x="650" y="0"/>
                  </a:cubicBezTo>
                  <a:lnTo>
                    <a:pt x="650" y="64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6649678" y="2347916"/>
              <a:ext cx="1530350" cy="1520825"/>
            </a:xfrm>
            <a:custGeom>
              <a:avLst/>
              <a:gdLst>
                <a:gd name="T0" fmla="*/ 3 w 651"/>
                <a:gd name="T1" fmla="*/ 0 h 647"/>
                <a:gd name="T2" fmla="*/ 25 w 651"/>
                <a:gd name="T3" fmla="*/ 20 h 647"/>
                <a:gd name="T4" fmla="*/ 72 w 651"/>
                <a:gd name="T5" fmla="*/ 89 h 647"/>
                <a:gd name="T6" fmla="*/ 100 w 651"/>
                <a:gd name="T7" fmla="*/ 13 h 647"/>
                <a:gd name="T8" fmla="*/ 129 w 651"/>
                <a:gd name="T9" fmla="*/ 18 h 647"/>
                <a:gd name="T10" fmla="*/ 129 w 651"/>
                <a:gd name="T11" fmla="*/ 99 h 647"/>
                <a:gd name="T12" fmla="*/ 197 w 651"/>
                <a:gd name="T13" fmla="*/ 50 h 647"/>
                <a:gd name="T14" fmla="*/ 224 w 651"/>
                <a:gd name="T15" fmla="*/ 40 h 647"/>
                <a:gd name="T16" fmla="*/ 239 w 651"/>
                <a:gd name="T17" fmla="*/ 66 h 647"/>
                <a:gd name="T18" fmla="*/ 259 w 651"/>
                <a:gd name="T19" fmla="*/ 147 h 647"/>
                <a:gd name="T20" fmla="*/ 311 w 651"/>
                <a:gd name="T21" fmla="*/ 85 h 647"/>
                <a:gd name="T22" fmla="*/ 337 w 651"/>
                <a:gd name="T23" fmla="*/ 100 h 647"/>
                <a:gd name="T24" fmla="*/ 309 w 651"/>
                <a:gd name="T25" fmla="*/ 176 h 647"/>
                <a:gd name="T26" fmla="*/ 390 w 651"/>
                <a:gd name="T27" fmla="*/ 153 h 647"/>
                <a:gd name="T28" fmla="*/ 419 w 651"/>
                <a:gd name="T29" fmla="*/ 153 h 647"/>
                <a:gd name="T30" fmla="*/ 424 w 651"/>
                <a:gd name="T31" fmla="*/ 182 h 647"/>
                <a:gd name="T32" fmla="*/ 416 w 651"/>
                <a:gd name="T33" fmla="*/ 266 h 647"/>
                <a:gd name="T34" fmla="*/ 486 w 651"/>
                <a:gd name="T35" fmla="*/ 225 h 647"/>
                <a:gd name="T36" fmla="*/ 505 w 651"/>
                <a:gd name="T37" fmla="*/ 248 h 647"/>
                <a:gd name="T38" fmla="*/ 452 w 651"/>
                <a:gd name="T39" fmla="*/ 309 h 647"/>
                <a:gd name="T40" fmla="*/ 536 w 651"/>
                <a:gd name="T41" fmla="*/ 316 h 647"/>
                <a:gd name="T42" fmla="*/ 564 w 651"/>
                <a:gd name="T43" fmla="*/ 325 h 647"/>
                <a:gd name="T44" fmla="*/ 558 w 651"/>
                <a:gd name="T45" fmla="*/ 355 h 647"/>
                <a:gd name="T46" fmla="*/ 522 w 651"/>
                <a:gd name="T47" fmla="*/ 430 h 647"/>
                <a:gd name="T48" fmla="*/ 602 w 651"/>
                <a:gd name="T49" fmla="*/ 416 h 647"/>
                <a:gd name="T50" fmla="*/ 612 w 651"/>
                <a:gd name="T51" fmla="*/ 444 h 647"/>
                <a:gd name="T52" fmla="*/ 542 w 651"/>
                <a:gd name="T53" fmla="*/ 484 h 647"/>
                <a:gd name="T54" fmla="*/ 618 w 651"/>
                <a:gd name="T55" fmla="*/ 519 h 647"/>
                <a:gd name="T56" fmla="*/ 641 w 651"/>
                <a:gd name="T57" fmla="*/ 537 h 647"/>
                <a:gd name="T58" fmla="*/ 626 w 651"/>
                <a:gd name="T59" fmla="*/ 563 h 647"/>
                <a:gd name="T60" fmla="*/ 566 w 651"/>
                <a:gd name="T61" fmla="*/ 621 h 647"/>
                <a:gd name="T62" fmla="*/ 646 w 651"/>
                <a:gd name="T63" fmla="*/ 635 h 647"/>
                <a:gd name="T64" fmla="*/ 0 w 651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7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3"/>
                    <a:pt x="18" y="6"/>
                  </a:cubicBezTo>
                  <a:cubicBezTo>
                    <a:pt x="22" y="9"/>
                    <a:pt x="24" y="14"/>
                    <a:pt x="25" y="20"/>
                  </a:cubicBezTo>
                  <a:cubicBezTo>
                    <a:pt x="26" y="26"/>
                    <a:pt x="29" y="58"/>
                    <a:pt x="31" y="86"/>
                  </a:cubicBezTo>
                  <a:cubicBezTo>
                    <a:pt x="45" y="87"/>
                    <a:pt x="59" y="88"/>
                    <a:pt x="72" y="89"/>
                  </a:cubicBezTo>
                  <a:cubicBezTo>
                    <a:pt x="80" y="62"/>
                    <a:pt x="88" y="32"/>
                    <a:pt x="90" y="26"/>
                  </a:cubicBezTo>
                  <a:cubicBezTo>
                    <a:pt x="91" y="20"/>
                    <a:pt x="95" y="16"/>
                    <a:pt x="100" y="13"/>
                  </a:cubicBezTo>
                  <a:cubicBezTo>
                    <a:pt x="104" y="11"/>
                    <a:pt x="110" y="9"/>
                    <a:pt x="115" y="10"/>
                  </a:cubicBezTo>
                  <a:cubicBezTo>
                    <a:pt x="121" y="11"/>
                    <a:pt x="125" y="14"/>
                    <a:pt x="129" y="18"/>
                  </a:cubicBezTo>
                  <a:cubicBezTo>
                    <a:pt x="132" y="23"/>
                    <a:pt x="134" y="28"/>
                    <a:pt x="134" y="33"/>
                  </a:cubicBezTo>
                  <a:cubicBezTo>
                    <a:pt x="133" y="40"/>
                    <a:pt x="131" y="71"/>
                    <a:pt x="129" y="99"/>
                  </a:cubicBezTo>
                  <a:cubicBezTo>
                    <a:pt x="142" y="102"/>
                    <a:pt x="155" y="106"/>
                    <a:pt x="168" y="110"/>
                  </a:cubicBezTo>
                  <a:cubicBezTo>
                    <a:pt x="180" y="84"/>
                    <a:pt x="194" y="56"/>
                    <a:pt x="197" y="50"/>
                  </a:cubicBezTo>
                  <a:cubicBezTo>
                    <a:pt x="199" y="45"/>
                    <a:pt x="203" y="42"/>
                    <a:pt x="208" y="40"/>
                  </a:cubicBezTo>
                  <a:cubicBezTo>
                    <a:pt x="214" y="38"/>
                    <a:pt x="219" y="38"/>
                    <a:pt x="224" y="40"/>
                  </a:cubicBezTo>
                  <a:cubicBezTo>
                    <a:pt x="230" y="42"/>
                    <a:pt x="234" y="45"/>
                    <a:pt x="236" y="50"/>
                  </a:cubicBezTo>
                  <a:cubicBezTo>
                    <a:pt x="239" y="55"/>
                    <a:pt x="240" y="60"/>
                    <a:pt x="239" y="66"/>
                  </a:cubicBezTo>
                  <a:cubicBezTo>
                    <a:pt x="237" y="72"/>
                    <a:pt x="229" y="102"/>
                    <a:pt x="222" y="130"/>
                  </a:cubicBezTo>
                  <a:cubicBezTo>
                    <a:pt x="235" y="135"/>
                    <a:pt x="247" y="141"/>
                    <a:pt x="259" y="147"/>
                  </a:cubicBezTo>
                  <a:cubicBezTo>
                    <a:pt x="276" y="124"/>
                    <a:pt x="294" y="98"/>
                    <a:pt x="298" y="93"/>
                  </a:cubicBezTo>
                  <a:cubicBezTo>
                    <a:pt x="301" y="89"/>
                    <a:pt x="306" y="86"/>
                    <a:pt x="311" y="85"/>
                  </a:cubicBezTo>
                  <a:cubicBezTo>
                    <a:pt x="316" y="84"/>
                    <a:pt x="322" y="85"/>
                    <a:pt x="327" y="88"/>
                  </a:cubicBezTo>
                  <a:cubicBezTo>
                    <a:pt x="332" y="90"/>
                    <a:pt x="335" y="95"/>
                    <a:pt x="337" y="100"/>
                  </a:cubicBezTo>
                  <a:cubicBezTo>
                    <a:pt x="339" y="105"/>
                    <a:pt x="339" y="110"/>
                    <a:pt x="336" y="116"/>
                  </a:cubicBezTo>
                  <a:cubicBezTo>
                    <a:pt x="334" y="121"/>
                    <a:pt x="321" y="150"/>
                    <a:pt x="309" y="176"/>
                  </a:cubicBezTo>
                  <a:cubicBezTo>
                    <a:pt x="321" y="183"/>
                    <a:pt x="332" y="191"/>
                    <a:pt x="343" y="200"/>
                  </a:cubicBezTo>
                  <a:cubicBezTo>
                    <a:pt x="363" y="180"/>
                    <a:pt x="385" y="157"/>
                    <a:pt x="390" y="153"/>
                  </a:cubicBezTo>
                  <a:cubicBezTo>
                    <a:pt x="394" y="149"/>
                    <a:pt x="399" y="147"/>
                    <a:pt x="404" y="147"/>
                  </a:cubicBezTo>
                  <a:cubicBezTo>
                    <a:pt x="410" y="147"/>
                    <a:pt x="415" y="149"/>
                    <a:pt x="419" y="153"/>
                  </a:cubicBezTo>
                  <a:cubicBezTo>
                    <a:pt x="424" y="156"/>
                    <a:pt x="426" y="161"/>
                    <a:pt x="427" y="166"/>
                  </a:cubicBezTo>
                  <a:cubicBezTo>
                    <a:pt x="428" y="172"/>
                    <a:pt x="427" y="177"/>
                    <a:pt x="424" y="182"/>
                  </a:cubicBezTo>
                  <a:cubicBezTo>
                    <a:pt x="420" y="187"/>
                    <a:pt x="403" y="213"/>
                    <a:pt x="386" y="237"/>
                  </a:cubicBezTo>
                  <a:cubicBezTo>
                    <a:pt x="397" y="246"/>
                    <a:pt x="406" y="255"/>
                    <a:pt x="416" y="266"/>
                  </a:cubicBezTo>
                  <a:cubicBezTo>
                    <a:pt x="439" y="249"/>
                    <a:pt x="465" y="231"/>
                    <a:pt x="470" y="228"/>
                  </a:cubicBezTo>
                  <a:cubicBezTo>
                    <a:pt x="475" y="225"/>
                    <a:pt x="480" y="224"/>
                    <a:pt x="486" y="225"/>
                  </a:cubicBezTo>
                  <a:cubicBezTo>
                    <a:pt x="491" y="225"/>
                    <a:pt x="496" y="228"/>
                    <a:pt x="499" y="232"/>
                  </a:cubicBezTo>
                  <a:cubicBezTo>
                    <a:pt x="503" y="237"/>
                    <a:pt x="505" y="242"/>
                    <a:pt x="505" y="248"/>
                  </a:cubicBezTo>
                  <a:cubicBezTo>
                    <a:pt x="505" y="253"/>
                    <a:pt x="503" y="258"/>
                    <a:pt x="499" y="262"/>
                  </a:cubicBezTo>
                  <a:cubicBezTo>
                    <a:pt x="494" y="267"/>
                    <a:pt x="472" y="289"/>
                    <a:pt x="452" y="309"/>
                  </a:cubicBezTo>
                  <a:cubicBezTo>
                    <a:pt x="461" y="320"/>
                    <a:pt x="469" y="332"/>
                    <a:pt x="476" y="343"/>
                  </a:cubicBezTo>
                  <a:cubicBezTo>
                    <a:pt x="502" y="331"/>
                    <a:pt x="530" y="318"/>
                    <a:pt x="536" y="316"/>
                  </a:cubicBezTo>
                  <a:cubicBezTo>
                    <a:pt x="541" y="313"/>
                    <a:pt x="547" y="313"/>
                    <a:pt x="552" y="315"/>
                  </a:cubicBezTo>
                  <a:cubicBezTo>
                    <a:pt x="557" y="317"/>
                    <a:pt x="561" y="320"/>
                    <a:pt x="564" y="325"/>
                  </a:cubicBezTo>
                  <a:cubicBezTo>
                    <a:pt x="567" y="330"/>
                    <a:pt x="568" y="336"/>
                    <a:pt x="567" y="341"/>
                  </a:cubicBezTo>
                  <a:cubicBezTo>
                    <a:pt x="566" y="346"/>
                    <a:pt x="563" y="351"/>
                    <a:pt x="558" y="355"/>
                  </a:cubicBezTo>
                  <a:cubicBezTo>
                    <a:pt x="553" y="358"/>
                    <a:pt x="528" y="376"/>
                    <a:pt x="505" y="393"/>
                  </a:cubicBezTo>
                  <a:cubicBezTo>
                    <a:pt x="511" y="405"/>
                    <a:pt x="517" y="417"/>
                    <a:pt x="522" y="430"/>
                  </a:cubicBezTo>
                  <a:cubicBezTo>
                    <a:pt x="549" y="423"/>
                    <a:pt x="580" y="415"/>
                    <a:pt x="586" y="414"/>
                  </a:cubicBezTo>
                  <a:cubicBezTo>
                    <a:pt x="591" y="412"/>
                    <a:pt x="597" y="413"/>
                    <a:pt x="602" y="416"/>
                  </a:cubicBezTo>
                  <a:cubicBezTo>
                    <a:pt x="606" y="418"/>
                    <a:pt x="610" y="423"/>
                    <a:pt x="612" y="428"/>
                  </a:cubicBezTo>
                  <a:cubicBezTo>
                    <a:pt x="614" y="433"/>
                    <a:pt x="614" y="439"/>
                    <a:pt x="612" y="444"/>
                  </a:cubicBezTo>
                  <a:cubicBezTo>
                    <a:pt x="610" y="449"/>
                    <a:pt x="606" y="453"/>
                    <a:pt x="601" y="456"/>
                  </a:cubicBezTo>
                  <a:cubicBezTo>
                    <a:pt x="595" y="458"/>
                    <a:pt x="567" y="472"/>
                    <a:pt x="542" y="484"/>
                  </a:cubicBezTo>
                  <a:cubicBezTo>
                    <a:pt x="546" y="497"/>
                    <a:pt x="549" y="510"/>
                    <a:pt x="552" y="524"/>
                  </a:cubicBezTo>
                  <a:cubicBezTo>
                    <a:pt x="581" y="522"/>
                    <a:pt x="612" y="519"/>
                    <a:pt x="618" y="519"/>
                  </a:cubicBezTo>
                  <a:cubicBezTo>
                    <a:pt x="624" y="518"/>
                    <a:pt x="629" y="520"/>
                    <a:pt x="633" y="523"/>
                  </a:cubicBezTo>
                  <a:cubicBezTo>
                    <a:pt x="637" y="527"/>
                    <a:pt x="640" y="532"/>
                    <a:pt x="641" y="537"/>
                  </a:cubicBezTo>
                  <a:cubicBezTo>
                    <a:pt x="642" y="543"/>
                    <a:pt x="641" y="548"/>
                    <a:pt x="638" y="553"/>
                  </a:cubicBezTo>
                  <a:cubicBezTo>
                    <a:pt x="636" y="558"/>
                    <a:pt x="631" y="561"/>
                    <a:pt x="626" y="563"/>
                  </a:cubicBezTo>
                  <a:cubicBezTo>
                    <a:pt x="620" y="564"/>
                    <a:pt x="589" y="573"/>
                    <a:pt x="562" y="580"/>
                  </a:cubicBezTo>
                  <a:cubicBezTo>
                    <a:pt x="564" y="594"/>
                    <a:pt x="565" y="608"/>
                    <a:pt x="566" y="621"/>
                  </a:cubicBezTo>
                  <a:cubicBezTo>
                    <a:pt x="594" y="624"/>
                    <a:pt x="625" y="627"/>
                    <a:pt x="632" y="628"/>
                  </a:cubicBezTo>
                  <a:cubicBezTo>
                    <a:pt x="637" y="628"/>
                    <a:pt x="642" y="631"/>
                    <a:pt x="646" y="635"/>
                  </a:cubicBezTo>
                  <a:cubicBezTo>
                    <a:pt x="648" y="638"/>
                    <a:pt x="650" y="642"/>
                    <a:pt x="651" y="647"/>
                  </a:cubicBezTo>
                  <a:cubicBezTo>
                    <a:pt x="0" y="647"/>
                    <a:pt x="0" y="647"/>
                    <a:pt x="0" y="6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6649678" y="3863979"/>
              <a:ext cx="1530350" cy="1519238"/>
            </a:xfrm>
            <a:custGeom>
              <a:avLst/>
              <a:gdLst>
                <a:gd name="T0" fmla="*/ 3 w 651"/>
                <a:gd name="T1" fmla="*/ 646 h 646"/>
                <a:gd name="T2" fmla="*/ 25 w 651"/>
                <a:gd name="T3" fmla="*/ 626 h 646"/>
                <a:gd name="T4" fmla="*/ 72 w 651"/>
                <a:gd name="T5" fmla="*/ 557 h 646"/>
                <a:gd name="T6" fmla="*/ 100 w 651"/>
                <a:gd name="T7" fmla="*/ 633 h 646"/>
                <a:gd name="T8" fmla="*/ 129 w 651"/>
                <a:gd name="T9" fmla="*/ 628 h 646"/>
                <a:gd name="T10" fmla="*/ 129 w 651"/>
                <a:gd name="T11" fmla="*/ 547 h 646"/>
                <a:gd name="T12" fmla="*/ 197 w 651"/>
                <a:gd name="T13" fmla="*/ 596 h 646"/>
                <a:gd name="T14" fmla="*/ 224 w 651"/>
                <a:gd name="T15" fmla="*/ 607 h 646"/>
                <a:gd name="T16" fmla="*/ 239 w 651"/>
                <a:gd name="T17" fmla="*/ 581 h 646"/>
                <a:gd name="T18" fmla="*/ 259 w 651"/>
                <a:gd name="T19" fmla="*/ 499 h 646"/>
                <a:gd name="T20" fmla="*/ 311 w 651"/>
                <a:gd name="T21" fmla="*/ 561 h 646"/>
                <a:gd name="T22" fmla="*/ 337 w 651"/>
                <a:gd name="T23" fmla="*/ 547 h 646"/>
                <a:gd name="T24" fmla="*/ 309 w 651"/>
                <a:gd name="T25" fmla="*/ 470 h 646"/>
                <a:gd name="T26" fmla="*/ 390 w 651"/>
                <a:gd name="T27" fmla="*/ 493 h 646"/>
                <a:gd name="T28" fmla="*/ 419 w 651"/>
                <a:gd name="T29" fmla="*/ 494 h 646"/>
                <a:gd name="T30" fmla="*/ 424 w 651"/>
                <a:gd name="T31" fmla="*/ 465 h 646"/>
                <a:gd name="T32" fmla="*/ 416 w 651"/>
                <a:gd name="T33" fmla="*/ 381 h 646"/>
                <a:gd name="T34" fmla="*/ 486 w 651"/>
                <a:gd name="T35" fmla="*/ 422 h 646"/>
                <a:gd name="T36" fmla="*/ 505 w 651"/>
                <a:gd name="T37" fmla="*/ 399 h 646"/>
                <a:gd name="T38" fmla="*/ 452 w 651"/>
                <a:gd name="T39" fmla="*/ 337 h 646"/>
                <a:gd name="T40" fmla="*/ 536 w 651"/>
                <a:gd name="T41" fmla="*/ 331 h 646"/>
                <a:gd name="T42" fmla="*/ 564 w 651"/>
                <a:gd name="T43" fmla="*/ 321 h 646"/>
                <a:gd name="T44" fmla="*/ 558 w 651"/>
                <a:gd name="T45" fmla="*/ 292 h 646"/>
                <a:gd name="T46" fmla="*/ 522 w 651"/>
                <a:gd name="T47" fmla="*/ 216 h 646"/>
                <a:gd name="T48" fmla="*/ 602 w 651"/>
                <a:gd name="T49" fmla="*/ 230 h 646"/>
                <a:gd name="T50" fmla="*/ 612 w 651"/>
                <a:gd name="T51" fmla="*/ 202 h 646"/>
                <a:gd name="T52" fmla="*/ 542 w 651"/>
                <a:gd name="T53" fmla="*/ 162 h 646"/>
                <a:gd name="T54" fmla="*/ 618 w 651"/>
                <a:gd name="T55" fmla="*/ 128 h 646"/>
                <a:gd name="T56" fmla="*/ 641 w 651"/>
                <a:gd name="T57" fmla="*/ 109 h 646"/>
                <a:gd name="T58" fmla="*/ 626 w 651"/>
                <a:gd name="T59" fmla="*/ 84 h 646"/>
                <a:gd name="T60" fmla="*/ 566 w 651"/>
                <a:gd name="T61" fmla="*/ 25 h 646"/>
                <a:gd name="T62" fmla="*/ 646 w 651"/>
                <a:gd name="T63" fmla="*/ 11 h 646"/>
                <a:gd name="T64" fmla="*/ 0 w 651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6">
                  <a:moveTo>
                    <a:pt x="0" y="646"/>
                  </a:moveTo>
                  <a:cubicBezTo>
                    <a:pt x="1" y="646"/>
                    <a:pt x="2" y="646"/>
                    <a:pt x="3" y="646"/>
                  </a:cubicBezTo>
                  <a:cubicBezTo>
                    <a:pt x="8" y="646"/>
                    <a:pt x="13" y="644"/>
                    <a:pt x="18" y="640"/>
                  </a:cubicBezTo>
                  <a:cubicBezTo>
                    <a:pt x="22" y="637"/>
                    <a:pt x="24" y="632"/>
                    <a:pt x="25" y="626"/>
                  </a:cubicBezTo>
                  <a:cubicBezTo>
                    <a:pt x="26" y="620"/>
                    <a:pt x="29" y="589"/>
                    <a:pt x="31" y="560"/>
                  </a:cubicBezTo>
                  <a:cubicBezTo>
                    <a:pt x="45" y="560"/>
                    <a:pt x="59" y="558"/>
                    <a:pt x="72" y="557"/>
                  </a:cubicBezTo>
                  <a:cubicBezTo>
                    <a:pt x="80" y="584"/>
                    <a:pt x="88" y="614"/>
                    <a:pt x="90" y="621"/>
                  </a:cubicBezTo>
                  <a:cubicBezTo>
                    <a:pt x="91" y="626"/>
                    <a:pt x="95" y="630"/>
                    <a:pt x="100" y="633"/>
                  </a:cubicBezTo>
                  <a:cubicBezTo>
                    <a:pt x="104" y="636"/>
                    <a:pt x="110" y="637"/>
                    <a:pt x="115" y="636"/>
                  </a:cubicBezTo>
                  <a:cubicBezTo>
                    <a:pt x="121" y="635"/>
                    <a:pt x="125" y="632"/>
                    <a:pt x="129" y="628"/>
                  </a:cubicBezTo>
                  <a:cubicBezTo>
                    <a:pt x="132" y="624"/>
                    <a:pt x="134" y="619"/>
                    <a:pt x="134" y="613"/>
                  </a:cubicBezTo>
                  <a:cubicBezTo>
                    <a:pt x="133" y="607"/>
                    <a:pt x="131" y="575"/>
                    <a:pt x="129" y="547"/>
                  </a:cubicBezTo>
                  <a:cubicBezTo>
                    <a:pt x="142" y="544"/>
                    <a:pt x="155" y="540"/>
                    <a:pt x="168" y="536"/>
                  </a:cubicBezTo>
                  <a:cubicBezTo>
                    <a:pt x="180" y="562"/>
                    <a:pt x="194" y="590"/>
                    <a:pt x="197" y="596"/>
                  </a:cubicBezTo>
                  <a:cubicBezTo>
                    <a:pt x="199" y="601"/>
                    <a:pt x="203" y="605"/>
                    <a:pt x="208" y="607"/>
                  </a:cubicBezTo>
                  <a:cubicBezTo>
                    <a:pt x="214" y="608"/>
                    <a:pt x="219" y="608"/>
                    <a:pt x="224" y="607"/>
                  </a:cubicBezTo>
                  <a:cubicBezTo>
                    <a:pt x="230" y="605"/>
                    <a:pt x="234" y="601"/>
                    <a:pt x="236" y="596"/>
                  </a:cubicBezTo>
                  <a:cubicBezTo>
                    <a:pt x="239" y="592"/>
                    <a:pt x="240" y="586"/>
                    <a:pt x="239" y="581"/>
                  </a:cubicBezTo>
                  <a:cubicBezTo>
                    <a:pt x="237" y="574"/>
                    <a:pt x="229" y="544"/>
                    <a:pt x="222" y="517"/>
                  </a:cubicBezTo>
                  <a:cubicBezTo>
                    <a:pt x="235" y="511"/>
                    <a:pt x="247" y="505"/>
                    <a:pt x="259" y="499"/>
                  </a:cubicBezTo>
                  <a:cubicBezTo>
                    <a:pt x="276" y="522"/>
                    <a:pt x="294" y="548"/>
                    <a:pt x="298" y="553"/>
                  </a:cubicBezTo>
                  <a:cubicBezTo>
                    <a:pt x="301" y="558"/>
                    <a:pt x="306" y="560"/>
                    <a:pt x="311" y="561"/>
                  </a:cubicBezTo>
                  <a:cubicBezTo>
                    <a:pt x="316" y="562"/>
                    <a:pt x="322" y="562"/>
                    <a:pt x="327" y="559"/>
                  </a:cubicBezTo>
                  <a:cubicBezTo>
                    <a:pt x="332" y="556"/>
                    <a:pt x="335" y="552"/>
                    <a:pt x="337" y="547"/>
                  </a:cubicBezTo>
                  <a:cubicBezTo>
                    <a:pt x="339" y="542"/>
                    <a:pt x="339" y="536"/>
                    <a:pt x="336" y="531"/>
                  </a:cubicBezTo>
                  <a:cubicBezTo>
                    <a:pt x="334" y="525"/>
                    <a:pt x="321" y="496"/>
                    <a:pt x="309" y="470"/>
                  </a:cubicBezTo>
                  <a:cubicBezTo>
                    <a:pt x="321" y="463"/>
                    <a:pt x="332" y="455"/>
                    <a:pt x="343" y="447"/>
                  </a:cubicBezTo>
                  <a:cubicBezTo>
                    <a:pt x="363" y="467"/>
                    <a:pt x="385" y="489"/>
                    <a:pt x="390" y="493"/>
                  </a:cubicBezTo>
                  <a:cubicBezTo>
                    <a:pt x="394" y="497"/>
                    <a:pt x="399" y="499"/>
                    <a:pt x="404" y="499"/>
                  </a:cubicBezTo>
                  <a:cubicBezTo>
                    <a:pt x="410" y="499"/>
                    <a:pt x="415" y="497"/>
                    <a:pt x="419" y="494"/>
                  </a:cubicBezTo>
                  <a:cubicBezTo>
                    <a:pt x="424" y="490"/>
                    <a:pt x="426" y="485"/>
                    <a:pt x="427" y="480"/>
                  </a:cubicBezTo>
                  <a:cubicBezTo>
                    <a:pt x="428" y="475"/>
                    <a:pt x="427" y="469"/>
                    <a:pt x="424" y="465"/>
                  </a:cubicBezTo>
                  <a:cubicBezTo>
                    <a:pt x="420" y="459"/>
                    <a:pt x="403" y="433"/>
                    <a:pt x="386" y="410"/>
                  </a:cubicBezTo>
                  <a:cubicBezTo>
                    <a:pt x="397" y="400"/>
                    <a:pt x="406" y="391"/>
                    <a:pt x="416" y="381"/>
                  </a:cubicBezTo>
                  <a:cubicBezTo>
                    <a:pt x="439" y="397"/>
                    <a:pt x="465" y="415"/>
                    <a:pt x="470" y="418"/>
                  </a:cubicBezTo>
                  <a:cubicBezTo>
                    <a:pt x="475" y="422"/>
                    <a:pt x="480" y="423"/>
                    <a:pt x="486" y="422"/>
                  </a:cubicBezTo>
                  <a:cubicBezTo>
                    <a:pt x="491" y="421"/>
                    <a:pt x="496" y="418"/>
                    <a:pt x="499" y="414"/>
                  </a:cubicBezTo>
                  <a:cubicBezTo>
                    <a:pt x="503" y="409"/>
                    <a:pt x="505" y="404"/>
                    <a:pt x="505" y="399"/>
                  </a:cubicBezTo>
                  <a:cubicBezTo>
                    <a:pt x="505" y="394"/>
                    <a:pt x="503" y="388"/>
                    <a:pt x="499" y="384"/>
                  </a:cubicBezTo>
                  <a:cubicBezTo>
                    <a:pt x="494" y="379"/>
                    <a:pt x="472" y="357"/>
                    <a:pt x="452" y="337"/>
                  </a:cubicBezTo>
                  <a:cubicBezTo>
                    <a:pt x="461" y="326"/>
                    <a:pt x="469" y="315"/>
                    <a:pt x="476" y="303"/>
                  </a:cubicBezTo>
                  <a:cubicBezTo>
                    <a:pt x="502" y="315"/>
                    <a:pt x="530" y="328"/>
                    <a:pt x="536" y="331"/>
                  </a:cubicBezTo>
                  <a:cubicBezTo>
                    <a:pt x="541" y="333"/>
                    <a:pt x="547" y="333"/>
                    <a:pt x="552" y="331"/>
                  </a:cubicBezTo>
                  <a:cubicBezTo>
                    <a:pt x="557" y="329"/>
                    <a:pt x="561" y="326"/>
                    <a:pt x="564" y="321"/>
                  </a:cubicBezTo>
                  <a:cubicBezTo>
                    <a:pt x="567" y="316"/>
                    <a:pt x="568" y="311"/>
                    <a:pt x="567" y="305"/>
                  </a:cubicBezTo>
                  <a:cubicBezTo>
                    <a:pt x="566" y="300"/>
                    <a:pt x="563" y="295"/>
                    <a:pt x="558" y="292"/>
                  </a:cubicBezTo>
                  <a:cubicBezTo>
                    <a:pt x="553" y="288"/>
                    <a:pt x="528" y="270"/>
                    <a:pt x="505" y="253"/>
                  </a:cubicBezTo>
                  <a:cubicBezTo>
                    <a:pt x="511" y="241"/>
                    <a:pt x="517" y="229"/>
                    <a:pt x="522" y="216"/>
                  </a:cubicBezTo>
                  <a:cubicBezTo>
                    <a:pt x="549" y="223"/>
                    <a:pt x="580" y="231"/>
                    <a:pt x="586" y="233"/>
                  </a:cubicBezTo>
                  <a:cubicBezTo>
                    <a:pt x="591" y="234"/>
                    <a:pt x="597" y="233"/>
                    <a:pt x="602" y="230"/>
                  </a:cubicBezTo>
                  <a:cubicBezTo>
                    <a:pt x="606" y="228"/>
                    <a:pt x="610" y="224"/>
                    <a:pt x="612" y="218"/>
                  </a:cubicBezTo>
                  <a:cubicBezTo>
                    <a:pt x="614" y="213"/>
                    <a:pt x="614" y="207"/>
                    <a:pt x="612" y="202"/>
                  </a:cubicBezTo>
                  <a:cubicBezTo>
                    <a:pt x="610" y="198"/>
                    <a:pt x="606" y="193"/>
                    <a:pt x="601" y="191"/>
                  </a:cubicBezTo>
                  <a:cubicBezTo>
                    <a:pt x="595" y="188"/>
                    <a:pt x="567" y="174"/>
                    <a:pt x="542" y="162"/>
                  </a:cubicBezTo>
                  <a:cubicBezTo>
                    <a:pt x="546" y="149"/>
                    <a:pt x="549" y="136"/>
                    <a:pt x="552" y="122"/>
                  </a:cubicBezTo>
                  <a:cubicBezTo>
                    <a:pt x="581" y="125"/>
                    <a:pt x="612" y="127"/>
                    <a:pt x="618" y="128"/>
                  </a:cubicBezTo>
                  <a:cubicBezTo>
                    <a:pt x="624" y="128"/>
                    <a:pt x="629" y="126"/>
                    <a:pt x="633" y="123"/>
                  </a:cubicBezTo>
                  <a:cubicBezTo>
                    <a:pt x="637" y="119"/>
                    <a:pt x="640" y="115"/>
                    <a:pt x="641" y="109"/>
                  </a:cubicBezTo>
                  <a:cubicBezTo>
                    <a:pt x="642" y="103"/>
                    <a:pt x="641" y="98"/>
                    <a:pt x="638" y="93"/>
                  </a:cubicBezTo>
                  <a:cubicBezTo>
                    <a:pt x="636" y="89"/>
                    <a:pt x="631" y="85"/>
                    <a:pt x="626" y="84"/>
                  </a:cubicBezTo>
                  <a:cubicBezTo>
                    <a:pt x="620" y="82"/>
                    <a:pt x="589" y="73"/>
                    <a:pt x="562" y="66"/>
                  </a:cubicBezTo>
                  <a:cubicBezTo>
                    <a:pt x="564" y="52"/>
                    <a:pt x="565" y="39"/>
                    <a:pt x="566" y="25"/>
                  </a:cubicBezTo>
                  <a:cubicBezTo>
                    <a:pt x="594" y="22"/>
                    <a:pt x="625" y="19"/>
                    <a:pt x="632" y="19"/>
                  </a:cubicBezTo>
                  <a:cubicBezTo>
                    <a:pt x="637" y="18"/>
                    <a:pt x="642" y="15"/>
                    <a:pt x="646" y="11"/>
                  </a:cubicBezTo>
                  <a:cubicBezTo>
                    <a:pt x="648" y="8"/>
                    <a:pt x="650" y="4"/>
                    <a:pt x="6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12969" y="3168219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 字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2969" y="4016588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 字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41696" y="3168219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 字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41696" y="4016588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 字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123073" y="1380141"/>
            <a:ext cx="2435356" cy="839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algn="r" defTabSz="925830">
              <a:lnSpc>
                <a:spcPct val="130000"/>
              </a:lnSpc>
            </a:pPr>
            <a:r>
              <a:rPr lang="zh-CN" altLang="en-US" sz="1600" b="0" dirty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600" b="0" dirty="0" smtClean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600" b="0" dirty="0" smtClean="0">
              <a:solidFill>
                <a:srgbClr val="FF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25830">
              <a:lnSpc>
                <a:spcPct val="130000"/>
              </a:lnSpc>
            </a:pPr>
            <a:r>
              <a:rPr lang="zh-CN" altLang="en-US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95536" y="3476709"/>
            <a:ext cx="2435356" cy="839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algn="r" defTabSz="925830">
              <a:lnSpc>
                <a:spcPct val="130000"/>
              </a:lnSpc>
            </a:pPr>
            <a:r>
              <a:rPr lang="zh-CN" altLang="en-US" sz="1600" b="0" dirty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600" b="0" dirty="0" smtClean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600" b="0" dirty="0" smtClean="0">
              <a:solidFill>
                <a:srgbClr val="FF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25830">
              <a:lnSpc>
                <a:spcPct val="130000"/>
              </a:lnSpc>
            </a:pPr>
            <a:r>
              <a:rPr lang="zh-CN" altLang="en-US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123073" y="3476709"/>
            <a:ext cx="2435356" cy="839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algn="r" defTabSz="925830">
              <a:lnSpc>
                <a:spcPct val="130000"/>
              </a:lnSpc>
            </a:pPr>
            <a:r>
              <a:rPr lang="zh-CN" altLang="en-US" sz="1600" b="0" dirty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600" b="0" dirty="0" smtClean="0">
                <a:solidFill>
                  <a:srgbClr val="FF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600" b="0" dirty="0" smtClean="0">
              <a:solidFill>
                <a:srgbClr val="FF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25830">
              <a:lnSpc>
                <a:spcPct val="130000"/>
              </a:lnSpc>
            </a:pPr>
            <a:r>
              <a:rPr lang="zh-CN" altLang="en-US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4" grpId="0" animBg="1"/>
      <p:bldP spid="26" grpId="0" animBg="1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265500" y="1163737"/>
            <a:ext cx="4514046" cy="951368"/>
            <a:chOff x="3732213" y="1220788"/>
            <a:chExt cx="5688011" cy="1389717"/>
          </a:xfrm>
        </p:grpSpPr>
        <p:sp>
          <p:nvSpPr>
            <p:cNvPr id="5" name="同侧圆角矩形 4"/>
            <p:cNvSpPr/>
            <p:nvPr/>
          </p:nvSpPr>
          <p:spPr bwMode="auto">
            <a:xfrm rot="16200000">
              <a:off x="3511224" y="1441777"/>
              <a:ext cx="1389716" cy="947738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 dirty="0">
                <a:solidFill>
                  <a:srgbClr val="08A81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6" name="同侧圆角矩形 5"/>
            <p:cNvSpPr/>
            <p:nvPr/>
          </p:nvSpPr>
          <p:spPr bwMode="auto">
            <a:xfrm rot="16200000" flipV="1">
              <a:off x="6378248" y="-431472"/>
              <a:ext cx="1389716" cy="4694237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7" name="对角圆角矩形 6"/>
            <p:cNvSpPr/>
            <p:nvPr/>
          </p:nvSpPr>
          <p:spPr bwMode="auto">
            <a:xfrm>
              <a:off x="8725962" y="1716474"/>
              <a:ext cx="672717" cy="865848"/>
            </a:xfrm>
            <a:prstGeom prst="round2DiagRect">
              <a:avLst>
                <a:gd name="adj1" fmla="val 22374"/>
                <a:gd name="adj2" fmla="val 0"/>
              </a:avLst>
            </a:prstGeom>
            <a:gradFill flip="none" rotWithShape="1">
              <a:gsLst>
                <a:gs pos="51000">
                  <a:schemeClr val="tx1">
                    <a:alpha val="0"/>
                  </a:schemeClr>
                </a:gs>
                <a:gs pos="100000">
                  <a:srgbClr val="C9D7F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45084" name="TextBox 37"/>
            <p:cNvSpPr txBox="1">
              <a:spLocks noChangeArrowheads="1"/>
            </p:cNvSpPr>
            <p:nvPr/>
          </p:nvSpPr>
          <p:spPr bwMode="auto">
            <a:xfrm>
              <a:off x="3825875" y="1489075"/>
              <a:ext cx="812800" cy="85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文字</a:t>
              </a:r>
            </a:p>
            <a:p>
              <a:pPr eaLnBrk="1" hangingPunct="1"/>
              <a:r>
                <a:rPr lang="zh-CN" altLang="en-US" sz="1600" b="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内容</a:t>
              </a:r>
            </a:p>
          </p:txBody>
        </p:sp>
        <p:sp>
          <p:nvSpPr>
            <p:cNvPr id="45085" name="TextBox 38"/>
            <p:cNvSpPr txBox="1">
              <a:spLocks noChangeArrowheads="1"/>
            </p:cNvSpPr>
            <p:nvPr/>
          </p:nvSpPr>
          <p:spPr bwMode="auto">
            <a:xfrm>
              <a:off x="4787902" y="1444624"/>
              <a:ext cx="4267200" cy="7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265507" y="2295395"/>
            <a:ext cx="4514047" cy="951366"/>
            <a:chOff x="3732213" y="2805113"/>
            <a:chExt cx="5688012" cy="1389713"/>
          </a:xfrm>
        </p:grpSpPr>
        <p:sp>
          <p:nvSpPr>
            <p:cNvPr id="11" name="同侧圆角矩形 10"/>
            <p:cNvSpPr/>
            <p:nvPr/>
          </p:nvSpPr>
          <p:spPr bwMode="auto">
            <a:xfrm rot="16200000">
              <a:off x="3511225" y="3026101"/>
              <a:ext cx="1389713" cy="947738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2" name="同侧圆角矩形 11"/>
            <p:cNvSpPr/>
            <p:nvPr/>
          </p:nvSpPr>
          <p:spPr bwMode="auto">
            <a:xfrm rot="16200000" flipV="1">
              <a:off x="6378250" y="1152851"/>
              <a:ext cx="1389713" cy="4694237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3" name="对角圆角矩形 12"/>
            <p:cNvSpPr/>
            <p:nvPr/>
          </p:nvSpPr>
          <p:spPr bwMode="auto">
            <a:xfrm>
              <a:off x="8725962" y="3300799"/>
              <a:ext cx="672717" cy="865849"/>
            </a:xfrm>
            <a:prstGeom prst="round2DiagRect">
              <a:avLst>
                <a:gd name="adj1" fmla="val 22374"/>
                <a:gd name="adj2" fmla="val 0"/>
              </a:avLst>
            </a:prstGeom>
            <a:gradFill flip="none" rotWithShape="1">
              <a:gsLst>
                <a:gs pos="51000">
                  <a:schemeClr val="tx1">
                    <a:alpha val="0"/>
                  </a:schemeClr>
                </a:gs>
                <a:gs pos="100000">
                  <a:srgbClr val="C9D7F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45077" name="TextBox 44"/>
            <p:cNvSpPr txBox="1">
              <a:spLocks noChangeArrowheads="1"/>
            </p:cNvSpPr>
            <p:nvPr/>
          </p:nvSpPr>
          <p:spPr bwMode="auto">
            <a:xfrm>
              <a:off x="3825875" y="3073400"/>
              <a:ext cx="812800" cy="8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文字</a:t>
              </a:r>
            </a:p>
            <a:p>
              <a:pPr algn="ctr" eaLnBrk="1" hangingPunct="1"/>
              <a:r>
                <a:rPr lang="zh-CN" altLang="en-US" sz="1600" b="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内容</a:t>
              </a:r>
            </a:p>
          </p:txBody>
        </p:sp>
        <p:sp>
          <p:nvSpPr>
            <p:cNvPr id="45078" name="TextBox 45"/>
            <p:cNvSpPr txBox="1">
              <a:spLocks noChangeArrowheads="1"/>
            </p:cNvSpPr>
            <p:nvPr/>
          </p:nvSpPr>
          <p:spPr bwMode="auto">
            <a:xfrm>
              <a:off x="4787902" y="3021013"/>
              <a:ext cx="4267199" cy="7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265507" y="3427058"/>
            <a:ext cx="4514047" cy="951367"/>
            <a:chOff x="3732213" y="4389438"/>
            <a:chExt cx="5688012" cy="1389718"/>
          </a:xfrm>
        </p:grpSpPr>
        <p:sp>
          <p:nvSpPr>
            <p:cNvPr id="17" name="同侧圆角矩形 16"/>
            <p:cNvSpPr/>
            <p:nvPr/>
          </p:nvSpPr>
          <p:spPr bwMode="auto">
            <a:xfrm rot="16200000">
              <a:off x="3511223" y="4610428"/>
              <a:ext cx="1389718" cy="9477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8" name="同侧圆角矩形 17"/>
            <p:cNvSpPr/>
            <p:nvPr/>
          </p:nvSpPr>
          <p:spPr bwMode="auto">
            <a:xfrm rot="16200000" flipV="1">
              <a:off x="6378248" y="2737178"/>
              <a:ext cx="1389718" cy="4694237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9" name="对角圆角矩形 18"/>
            <p:cNvSpPr/>
            <p:nvPr/>
          </p:nvSpPr>
          <p:spPr bwMode="auto">
            <a:xfrm>
              <a:off x="8725962" y="4885124"/>
              <a:ext cx="672717" cy="865849"/>
            </a:xfrm>
            <a:prstGeom prst="round2DiagRect">
              <a:avLst>
                <a:gd name="adj1" fmla="val 22374"/>
                <a:gd name="adj2" fmla="val 0"/>
              </a:avLst>
            </a:prstGeom>
            <a:gradFill flip="none" rotWithShape="1">
              <a:gsLst>
                <a:gs pos="51000">
                  <a:schemeClr val="tx1">
                    <a:alpha val="0"/>
                  </a:schemeClr>
                </a:gs>
                <a:gs pos="100000">
                  <a:srgbClr val="C9D7F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45070" name="TextBox 50"/>
            <p:cNvSpPr txBox="1">
              <a:spLocks noChangeArrowheads="1"/>
            </p:cNvSpPr>
            <p:nvPr/>
          </p:nvSpPr>
          <p:spPr bwMode="auto">
            <a:xfrm>
              <a:off x="3825875" y="4657725"/>
              <a:ext cx="812800" cy="85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文字</a:t>
              </a:r>
            </a:p>
            <a:p>
              <a:pPr algn="ctr" eaLnBrk="1" hangingPunct="1"/>
              <a:r>
                <a:rPr lang="zh-CN" altLang="en-US" sz="1600" b="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内容</a:t>
              </a:r>
            </a:p>
          </p:txBody>
        </p:sp>
        <p:sp>
          <p:nvSpPr>
            <p:cNvPr id="45071" name="TextBox 51"/>
            <p:cNvSpPr txBox="1">
              <a:spLocks noChangeArrowheads="1"/>
            </p:cNvSpPr>
            <p:nvPr/>
          </p:nvSpPr>
          <p:spPr bwMode="auto">
            <a:xfrm>
              <a:off x="4787902" y="4624388"/>
              <a:ext cx="4267199" cy="76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dirty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</a:p>
          </p:txBody>
        </p:sp>
      </p:grpSp>
      <p:pic>
        <p:nvPicPr>
          <p:cNvPr id="29" name="Picture 11" descr="思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73" y="1081184"/>
            <a:ext cx="2000112" cy="32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齿轮1"/>
          <p:cNvSpPr/>
          <p:nvPr/>
        </p:nvSpPr>
        <p:spPr>
          <a:xfrm>
            <a:off x="3891560" y="2482616"/>
            <a:ext cx="2235200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C8000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b="1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rPr>
              <a:t>文本</a:t>
            </a:r>
            <a:r>
              <a:rPr lang="en-US" altLang="zh-CN" sz="2800" b="1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rPr>
              <a:t>1</a:t>
            </a:r>
            <a:endParaRPr lang="zh-CN" altLang="en-US" sz="2800" b="1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4" name="齿轮2"/>
          <p:cNvSpPr/>
          <p:nvPr/>
        </p:nvSpPr>
        <p:spPr>
          <a:xfrm>
            <a:off x="2651966" y="1967126"/>
            <a:ext cx="1625600" cy="1625600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b="1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齿轮3"/>
          <p:cNvSpPr/>
          <p:nvPr/>
        </p:nvSpPr>
        <p:spPr>
          <a:xfrm>
            <a:off x="3383486" y="666646"/>
            <a:ext cx="1950720" cy="1950720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b="1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箭头1"/>
          <p:cNvSpPr/>
          <p:nvPr/>
        </p:nvSpPr>
        <p:spPr>
          <a:xfrm>
            <a:off x="3779151" y="2158966"/>
            <a:ext cx="2861057" cy="2861056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0" name="箭头2"/>
          <p:cNvSpPr/>
          <p:nvPr/>
        </p:nvSpPr>
        <p:spPr>
          <a:xfrm>
            <a:off x="2364076" y="1608001"/>
            <a:ext cx="2078737" cy="207873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C8000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379064" y="1054031"/>
            <a:ext cx="3255336" cy="924529"/>
            <a:chOff x="5379064" y="1158935"/>
            <a:chExt cx="3255336" cy="924529"/>
          </a:xfrm>
        </p:grpSpPr>
        <p:sp>
          <p:nvSpPr>
            <p:cNvPr id="63" name="Text Box 40"/>
            <p:cNvSpPr txBox="1">
              <a:spLocks noChangeArrowheads="1"/>
            </p:cNvSpPr>
            <p:nvPr/>
          </p:nvSpPr>
          <p:spPr bwMode="gray">
            <a:xfrm>
              <a:off x="5379064" y="1474066"/>
              <a:ext cx="3255336" cy="609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30" tIns="45716" rIns="91430" bIns="45716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zh-CN" alt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gray">
            <a:xfrm>
              <a:off x="5456046" y="1158935"/>
              <a:ext cx="2500330" cy="35877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单击此处输入小标题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36224" y="3621982"/>
            <a:ext cx="3265907" cy="924529"/>
            <a:chOff x="5379064" y="1158935"/>
            <a:chExt cx="3265907" cy="924529"/>
          </a:xfrm>
        </p:grpSpPr>
        <p:sp>
          <p:nvSpPr>
            <p:cNvPr id="15" name="Text Box 40"/>
            <p:cNvSpPr txBox="1">
              <a:spLocks noChangeArrowheads="1"/>
            </p:cNvSpPr>
            <p:nvPr/>
          </p:nvSpPr>
          <p:spPr bwMode="gray">
            <a:xfrm>
              <a:off x="5379064" y="1474066"/>
              <a:ext cx="3255336" cy="609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30" tIns="45716" rIns="91430" bIns="45716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点击输入简要文本内容，文字内容需概况精炼的说明该分项内容</a:t>
              </a:r>
              <a:r>
                <a:rPr lang="en-US" altLang="zh-CN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……</a:t>
              </a:r>
              <a:endParaRPr lang="zh-CN" alt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gray">
            <a:xfrm>
              <a:off x="6144641" y="1158935"/>
              <a:ext cx="2500330" cy="35877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单击此处输入小标题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000">
        <p14:warp dir="i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165"/>
          <p:cNvGrpSpPr/>
          <p:nvPr/>
        </p:nvGrpSpPr>
        <p:grpSpPr>
          <a:xfrm>
            <a:off x="2907371" y="2299784"/>
            <a:ext cx="1396490" cy="727196"/>
            <a:chOff x="2835362" y="2781789"/>
            <a:chExt cx="1712377" cy="990764"/>
          </a:xfrm>
        </p:grpSpPr>
        <p:sp>
          <p:nvSpPr>
            <p:cNvPr id="167" name="Freeform 7"/>
            <p:cNvSpPr/>
            <p:nvPr/>
          </p:nvSpPr>
          <p:spPr bwMode="auto">
            <a:xfrm>
              <a:off x="2835362" y="3547049"/>
              <a:ext cx="811815" cy="216776"/>
            </a:xfrm>
            <a:custGeom>
              <a:avLst/>
              <a:gdLst>
                <a:gd name="T0" fmla="*/ 2147483647 w 2331"/>
                <a:gd name="T1" fmla="*/ 2147483647 h 688"/>
                <a:gd name="T2" fmla="*/ 2147483647 w 2331"/>
                <a:gd name="T3" fmla="*/ 2147483647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2"/>
            <p:cNvSpPr/>
            <p:nvPr/>
          </p:nvSpPr>
          <p:spPr bwMode="auto">
            <a:xfrm>
              <a:off x="3616625" y="2781789"/>
              <a:ext cx="931114" cy="990764"/>
            </a:xfrm>
            <a:custGeom>
              <a:avLst/>
              <a:gdLst>
                <a:gd name="T0" fmla="*/ 2147483647 w 913"/>
                <a:gd name="T1" fmla="*/ 2147483647 h 972"/>
                <a:gd name="T2" fmla="*/ 0 w 913"/>
                <a:gd name="T3" fmla="*/ 2147483647 h 972"/>
                <a:gd name="T4" fmla="*/ 0 w 913"/>
                <a:gd name="T5" fmla="*/ 0 h 972"/>
                <a:gd name="T6" fmla="*/ 2147483647 w 913"/>
                <a:gd name="T7" fmla="*/ 2147483647 h 972"/>
                <a:gd name="T8" fmla="*/ 2147483647 w 913"/>
                <a:gd name="T9" fmla="*/ 2147483647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13"/>
            <p:cNvSpPr/>
            <p:nvPr/>
          </p:nvSpPr>
          <p:spPr bwMode="auto">
            <a:xfrm>
              <a:off x="3546792" y="2781789"/>
              <a:ext cx="69834" cy="990764"/>
            </a:xfrm>
            <a:custGeom>
              <a:avLst/>
              <a:gdLst>
                <a:gd name="T0" fmla="*/ 0 w 69"/>
                <a:gd name="T1" fmla="*/ 2147483647 h 972"/>
                <a:gd name="T2" fmla="*/ 0 w 69"/>
                <a:gd name="T3" fmla="*/ 2147483647 h 972"/>
                <a:gd name="T4" fmla="*/ 2147483647 w 69"/>
                <a:gd name="T5" fmla="*/ 2147483647 h 972"/>
                <a:gd name="T6" fmla="*/ 2147483647 w 69"/>
                <a:gd name="T7" fmla="*/ 0 h 972"/>
                <a:gd name="T8" fmla="*/ 0 w 69"/>
                <a:gd name="T9" fmla="*/ 2147483647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720200" y="2255266"/>
            <a:ext cx="1446323" cy="809418"/>
            <a:chOff x="1648191" y="2732324"/>
            <a:chExt cx="1773483" cy="1102788"/>
          </a:xfrm>
        </p:grpSpPr>
        <p:sp>
          <p:nvSpPr>
            <p:cNvPr id="171" name="Freeform 6"/>
            <p:cNvSpPr/>
            <p:nvPr/>
          </p:nvSpPr>
          <p:spPr bwMode="auto">
            <a:xfrm>
              <a:off x="1648191" y="3474305"/>
              <a:ext cx="768169" cy="333165"/>
            </a:xfrm>
            <a:custGeom>
              <a:avLst/>
              <a:gdLst>
                <a:gd name="T0" fmla="*/ 2147483647 w 2331"/>
                <a:gd name="T1" fmla="*/ 2147483647 h 688"/>
                <a:gd name="T2" fmla="*/ 2147483647 w 2331"/>
                <a:gd name="T3" fmla="*/ 2147483647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0"/>
            <p:cNvSpPr/>
            <p:nvPr/>
          </p:nvSpPr>
          <p:spPr bwMode="auto">
            <a:xfrm>
              <a:off x="2429455" y="2745418"/>
              <a:ext cx="992219" cy="1089694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2147483647 h 1069"/>
                <a:gd name="T4" fmla="*/ 2147483647 w 973"/>
                <a:gd name="T5" fmla="*/ 2147483647 h 1069"/>
                <a:gd name="T6" fmla="*/ 2147483647 w 973"/>
                <a:gd name="T7" fmla="*/ 2147483647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1"/>
            <p:cNvSpPr/>
            <p:nvPr/>
          </p:nvSpPr>
          <p:spPr bwMode="auto">
            <a:xfrm>
              <a:off x="2237413" y="2732324"/>
              <a:ext cx="200772" cy="1089695"/>
            </a:xfrm>
            <a:custGeom>
              <a:avLst/>
              <a:gdLst>
                <a:gd name="T0" fmla="*/ 0 w 197"/>
                <a:gd name="T1" fmla="*/ 2147483647 h 1069"/>
                <a:gd name="T2" fmla="*/ 0 w 197"/>
                <a:gd name="T3" fmla="*/ 2147483647 h 1069"/>
                <a:gd name="T4" fmla="*/ 2147483647 w 197"/>
                <a:gd name="T5" fmla="*/ 2147483647 h 1069"/>
                <a:gd name="T6" fmla="*/ 2147483647 w 197"/>
                <a:gd name="T7" fmla="*/ 0 h 1069"/>
                <a:gd name="T8" fmla="*/ 0 w 197"/>
                <a:gd name="T9" fmla="*/ 2147483647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734683" y="2299784"/>
            <a:ext cx="1402422" cy="727196"/>
            <a:chOff x="4662674" y="2781789"/>
            <a:chExt cx="1719651" cy="990764"/>
          </a:xfrm>
        </p:grpSpPr>
        <p:sp>
          <p:nvSpPr>
            <p:cNvPr id="175" name="Freeform 2"/>
            <p:cNvSpPr/>
            <p:nvPr/>
          </p:nvSpPr>
          <p:spPr bwMode="auto">
            <a:xfrm flipH="1">
              <a:off x="5579239" y="3547049"/>
              <a:ext cx="803086" cy="216776"/>
            </a:xfrm>
            <a:custGeom>
              <a:avLst/>
              <a:gdLst>
                <a:gd name="T0" fmla="*/ 2147483647 w 2331"/>
                <a:gd name="T1" fmla="*/ 2147483647 h 688"/>
                <a:gd name="T2" fmla="*/ 2147483647 w 2331"/>
                <a:gd name="T3" fmla="*/ 2147483647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8"/>
            <p:cNvSpPr/>
            <p:nvPr/>
          </p:nvSpPr>
          <p:spPr bwMode="auto">
            <a:xfrm flipH="1">
              <a:off x="4662674" y="2781789"/>
              <a:ext cx="931114" cy="990764"/>
            </a:xfrm>
            <a:custGeom>
              <a:avLst/>
              <a:gdLst>
                <a:gd name="T0" fmla="*/ 2147483647 w 913"/>
                <a:gd name="T1" fmla="*/ 2147483647 h 972"/>
                <a:gd name="T2" fmla="*/ 0 w 913"/>
                <a:gd name="T3" fmla="*/ 2147483647 h 972"/>
                <a:gd name="T4" fmla="*/ 0 w 913"/>
                <a:gd name="T5" fmla="*/ 0 h 972"/>
                <a:gd name="T6" fmla="*/ 2147483647 w 913"/>
                <a:gd name="T7" fmla="*/ 2147483647 h 972"/>
                <a:gd name="T8" fmla="*/ 2147483647 w 913"/>
                <a:gd name="T9" fmla="*/ 2147483647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9"/>
            <p:cNvSpPr/>
            <p:nvPr/>
          </p:nvSpPr>
          <p:spPr bwMode="auto">
            <a:xfrm flipH="1">
              <a:off x="5593788" y="2781789"/>
              <a:ext cx="69834" cy="990764"/>
            </a:xfrm>
            <a:custGeom>
              <a:avLst/>
              <a:gdLst>
                <a:gd name="T0" fmla="*/ 0 w 69"/>
                <a:gd name="T1" fmla="*/ 2147483647 h 972"/>
                <a:gd name="T2" fmla="*/ 0 w 69"/>
                <a:gd name="T3" fmla="*/ 2147483647 h 972"/>
                <a:gd name="T4" fmla="*/ 2147483647 w 69"/>
                <a:gd name="T5" fmla="*/ 2147483647 h 972"/>
                <a:gd name="T6" fmla="*/ 2147483647 w 69"/>
                <a:gd name="T7" fmla="*/ 0 h 972"/>
                <a:gd name="T8" fmla="*/ 0 w 69"/>
                <a:gd name="T9" fmla="*/ 2147483647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5852020" y="2255266"/>
            <a:ext cx="1445135" cy="804080"/>
            <a:chOff x="5780011" y="2732324"/>
            <a:chExt cx="1772026" cy="1095515"/>
          </a:xfrm>
        </p:grpSpPr>
        <p:sp>
          <p:nvSpPr>
            <p:cNvPr id="179" name="Freeform 4"/>
            <p:cNvSpPr/>
            <p:nvPr/>
          </p:nvSpPr>
          <p:spPr bwMode="auto">
            <a:xfrm flipH="1">
              <a:off x="6760590" y="3471396"/>
              <a:ext cx="791447" cy="356443"/>
            </a:xfrm>
            <a:custGeom>
              <a:avLst/>
              <a:gdLst>
                <a:gd name="T0" fmla="*/ 2147483647 w 2331"/>
                <a:gd name="T1" fmla="*/ 2147483647 h 688"/>
                <a:gd name="T2" fmla="*/ 2147483647 w 2331"/>
                <a:gd name="T3" fmla="*/ 2147483647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 flipH="1">
              <a:off x="5780011" y="2732324"/>
              <a:ext cx="992219" cy="1089695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2147483647 h 1069"/>
                <a:gd name="T4" fmla="*/ 2147483647 w 973"/>
                <a:gd name="T5" fmla="*/ 2147483647 h 1069"/>
                <a:gd name="T6" fmla="*/ 2147483647 w 973"/>
                <a:gd name="T7" fmla="*/ 2147483647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"/>
            <p:cNvSpPr/>
            <p:nvPr/>
          </p:nvSpPr>
          <p:spPr bwMode="auto">
            <a:xfrm flipH="1">
              <a:off x="6772229" y="2732324"/>
              <a:ext cx="200772" cy="1089695"/>
            </a:xfrm>
            <a:custGeom>
              <a:avLst/>
              <a:gdLst>
                <a:gd name="T0" fmla="*/ 0 w 197"/>
                <a:gd name="T1" fmla="*/ 2147483647 h 1069"/>
                <a:gd name="T2" fmla="*/ 0 w 197"/>
                <a:gd name="T3" fmla="*/ 2147483647 h 1069"/>
                <a:gd name="T4" fmla="*/ 2147483647 w 197"/>
                <a:gd name="T5" fmla="*/ 2147483647 h 1069"/>
                <a:gd name="T6" fmla="*/ 2147483647 w 197"/>
                <a:gd name="T7" fmla="*/ 0 h 1069"/>
                <a:gd name="T8" fmla="*/ 0 w 197"/>
                <a:gd name="T9" fmla="*/ 2147483647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2" name="Rectangle 20"/>
          <p:cNvSpPr>
            <a:spLocks noChangeArrowheads="1"/>
          </p:cNvSpPr>
          <p:nvPr/>
        </p:nvSpPr>
        <p:spPr bwMode="auto">
          <a:xfrm>
            <a:off x="960595" y="1264370"/>
            <a:ext cx="142377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0" dirty="0">
                <a:solidFill>
                  <a:srgbClr val="C00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dirty="0">
                <a:solidFill>
                  <a:srgbClr val="C00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00" b="0" dirty="0">
              <a:solidFill>
                <a:srgbClr val="C00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83" name="Line 21"/>
          <p:cNvSpPr>
            <a:spLocks noChangeShapeType="1"/>
          </p:cNvSpPr>
          <p:nvPr/>
        </p:nvSpPr>
        <p:spPr bwMode="auto">
          <a:xfrm flipV="1">
            <a:off x="904020" y="1508417"/>
            <a:ext cx="1" cy="78142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85" name="Line 23"/>
          <p:cNvSpPr>
            <a:spLocks noChangeShapeType="1"/>
          </p:cNvSpPr>
          <p:nvPr/>
        </p:nvSpPr>
        <p:spPr bwMode="auto">
          <a:xfrm flipV="1">
            <a:off x="3583009" y="1517582"/>
            <a:ext cx="1" cy="78142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87" name="Line 25"/>
          <p:cNvSpPr>
            <a:spLocks noChangeShapeType="1"/>
          </p:cNvSpPr>
          <p:nvPr/>
        </p:nvSpPr>
        <p:spPr bwMode="auto">
          <a:xfrm flipV="1">
            <a:off x="5866567" y="1516273"/>
            <a:ext cx="1" cy="78142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89" name="Line 27"/>
          <p:cNvSpPr>
            <a:spLocks noChangeShapeType="1"/>
          </p:cNvSpPr>
          <p:nvPr/>
        </p:nvSpPr>
        <p:spPr bwMode="auto">
          <a:xfrm flipV="1">
            <a:off x="2384374" y="3004694"/>
            <a:ext cx="1" cy="81052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91" name="Line 29"/>
          <p:cNvSpPr>
            <a:spLocks noChangeShapeType="1"/>
          </p:cNvSpPr>
          <p:nvPr/>
        </p:nvSpPr>
        <p:spPr bwMode="auto">
          <a:xfrm flipV="1">
            <a:off x="4753595" y="2947081"/>
            <a:ext cx="1" cy="875988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93" name="Line 31"/>
          <p:cNvSpPr>
            <a:spLocks noChangeShapeType="1"/>
          </p:cNvSpPr>
          <p:nvPr/>
        </p:nvSpPr>
        <p:spPr bwMode="auto">
          <a:xfrm flipV="1">
            <a:off x="7100294" y="3038737"/>
            <a:ext cx="1" cy="803249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94" name="WordArt 34"/>
          <p:cNvSpPr>
            <a:spLocks noChangeArrowheads="1" noChangeShapeType="1" noTextEdit="1"/>
          </p:cNvSpPr>
          <p:nvPr/>
        </p:nvSpPr>
        <p:spPr bwMode="auto">
          <a:xfrm>
            <a:off x="2585846" y="2757897"/>
            <a:ext cx="130513" cy="1890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kern="1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WordArt 35"/>
          <p:cNvSpPr>
            <a:spLocks noChangeArrowheads="1" noChangeShapeType="1" noTextEdit="1"/>
          </p:cNvSpPr>
          <p:nvPr/>
        </p:nvSpPr>
        <p:spPr bwMode="auto">
          <a:xfrm>
            <a:off x="3765742" y="2752659"/>
            <a:ext cx="130513" cy="1890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kern="1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WordArt 36"/>
          <p:cNvSpPr>
            <a:spLocks noChangeArrowheads="1" noChangeShapeType="1" noTextEdit="1"/>
          </p:cNvSpPr>
          <p:nvPr/>
        </p:nvSpPr>
        <p:spPr bwMode="auto">
          <a:xfrm>
            <a:off x="4807426" y="2752659"/>
            <a:ext cx="130513" cy="1890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kern="1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WordArt 37"/>
          <p:cNvSpPr>
            <a:spLocks noChangeArrowheads="1" noChangeShapeType="1" noTextEdit="1"/>
          </p:cNvSpPr>
          <p:nvPr/>
        </p:nvSpPr>
        <p:spPr bwMode="auto">
          <a:xfrm>
            <a:off x="5933492" y="2757897"/>
            <a:ext cx="130513" cy="1890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kern="1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Freeform 39"/>
          <p:cNvSpPr/>
          <p:nvPr/>
        </p:nvSpPr>
        <p:spPr bwMode="auto">
          <a:xfrm>
            <a:off x="1985740" y="3452502"/>
            <a:ext cx="685722" cy="41147"/>
          </a:xfrm>
          <a:custGeom>
            <a:avLst/>
            <a:gdLst>
              <a:gd name="T0" fmla="*/ 2147483647 w 12"/>
              <a:gd name="T1" fmla="*/ 0 h 1587"/>
              <a:gd name="T2" fmla="*/ 0 w 12"/>
              <a:gd name="T3" fmla="*/ 0 h 1587"/>
              <a:gd name="T4" fmla="*/ 2147483647 w 12"/>
              <a:gd name="T5" fmla="*/ 0 h 1587"/>
              <a:gd name="T6" fmla="*/ 2147483647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7100294" y="2187178"/>
            <a:ext cx="1466492" cy="936491"/>
            <a:chOff x="7028286" y="2656671"/>
            <a:chExt cx="1798214" cy="1275918"/>
          </a:xfrm>
        </p:grpSpPr>
        <p:sp>
          <p:nvSpPr>
            <p:cNvPr id="200" name="Freeform 5"/>
            <p:cNvSpPr/>
            <p:nvPr/>
          </p:nvSpPr>
          <p:spPr bwMode="auto">
            <a:xfrm flipH="1">
              <a:off x="8058331" y="3596514"/>
              <a:ext cx="768169" cy="333165"/>
            </a:xfrm>
            <a:custGeom>
              <a:avLst/>
              <a:gdLst>
                <a:gd name="T0" fmla="*/ 2147483647 w 2331"/>
                <a:gd name="T1" fmla="*/ 2147483647 h 688"/>
                <a:gd name="T2" fmla="*/ 2147483647 w 2331"/>
                <a:gd name="T3" fmla="*/ 2147483647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1" name="Freeform 14"/>
            <p:cNvSpPr/>
            <p:nvPr/>
          </p:nvSpPr>
          <p:spPr bwMode="auto">
            <a:xfrm flipH="1">
              <a:off x="7028286" y="2656671"/>
              <a:ext cx="1025681" cy="1275918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2147483647 h 1251"/>
                <a:gd name="T4" fmla="*/ 2147483647 w 1006"/>
                <a:gd name="T5" fmla="*/ 2147483647 h 1251"/>
                <a:gd name="T6" fmla="*/ 2147483647 w 1006"/>
                <a:gd name="T7" fmla="*/ 2147483647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2" name="Freeform 15"/>
            <p:cNvSpPr/>
            <p:nvPr/>
          </p:nvSpPr>
          <p:spPr bwMode="auto">
            <a:xfrm flipH="1">
              <a:off x="8053967" y="2656671"/>
              <a:ext cx="346258" cy="1275918"/>
            </a:xfrm>
            <a:custGeom>
              <a:avLst/>
              <a:gdLst>
                <a:gd name="T0" fmla="*/ 0 w 339"/>
                <a:gd name="T1" fmla="*/ 2147483647 h 1251"/>
                <a:gd name="T2" fmla="*/ 0 w 339"/>
                <a:gd name="T3" fmla="*/ 2147483647 h 1251"/>
                <a:gd name="T4" fmla="*/ 2147483647 w 339"/>
                <a:gd name="T5" fmla="*/ 2147483647 h 1251"/>
                <a:gd name="T6" fmla="*/ 2147483647 w 339"/>
                <a:gd name="T7" fmla="*/ 0 h 1251"/>
                <a:gd name="T8" fmla="*/ 0 w 339"/>
                <a:gd name="T9" fmla="*/ 2147483647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3" name="WordArt 38"/>
          <p:cNvSpPr>
            <a:spLocks noChangeArrowheads="1" noChangeShapeType="1" noTextEdit="1"/>
          </p:cNvSpPr>
          <p:nvPr/>
        </p:nvSpPr>
        <p:spPr bwMode="auto">
          <a:xfrm>
            <a:off x="7187586" y="2811582"/>
            <a:ext cx="136446" cy="1890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kern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323529" y="2187178"/>
            <a:ext cx="1574463" cy="939695"/>
            <a:chOff x="251520" y="2656671"/>
            <a:chExt cx="1930608" cy="1280282"/>
          </a:xfrm>
        </p:grpSpPr>
        <p:sp>
          <p:nvSpPr>
            <p:cNvPr id="205" name="Freeform 3"/>
            <p:cNvSpPr/>
            <p:nvPr/>
          </p:nvSpPr>
          <p:spPr bwMode="auto">
            <a:xfrm>
              <a:off x="251520" y="3603789"/>
              <a:ext cx="902017" cy="333164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C0504D">
                    <a:alpha val="0"/>
                  </a:srgbClr>
                </a:gs>
                <a:gs pos="100000">
                  <a:srgbClr val="C0504D">
                    <a:gamma/>
                    <a:shade val="54510"/>
                    <a:invGamma/>
                    <a:alpha val="50000"/>
                  </a:srgbClr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Freeform 8"/>
            <p:cNvSpPr/>
            <p:nvPr/>
          </p:nvSpPr>
          <p:spPr bwMode="auto">
            <a:xfrm>
              <a:off x="1156447" y="2656671"/>
              <a:ext cx="1025681" cy="1275918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2147483647 h 1251"/>
                <a:gd name="T4" fmla="*/ 2147483647 w 1006"/>
                <a:gd name="T5" fmla="*/ 2147483647 h 1251"/>
                <a:gd name="T6" fmla="*/ 2147483647 w 1006"/>
                <a:gd name="T7" fmla="*/ 2147483647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7" name="Freeform 9"/>
            <p:cNvSpPr/>
            <p:nvPr/>
          </p:nvSpPr>
          <p:spPr bwMode="auto">
            <a:xfrm>
              <a:off x="810189" y="2656671"/>
              <a:ext cx="346258" cy="1275918"/>
            </a:xfrm>
            <a:custGeom>
              <a:avLst/>
              <a:gdLst>
                <a:gd name="T0" fmla="*/ 0 w 339"/>
                <a:gd name="T1" fmla="*/ 2147483647 h 1251"/>
                <a:gd name="T2" fmla="*/ 0 w 339"/>
                <a:gd name="T3" fmla="*/ 2147483647 h 1251"/>
                <a:gd name="T4" fmla="*/ 2147483647 w 339"/>
                <a:gd name="T5" fmla="*/ 2147483647 h 1251"/>
                <a:gd name="T6" fmla="*/ 2147483647 w 339"/>
                <a:gd name="T7" fmla="*/ 0 h 1251"/>
                <a:gd name="T8" fmla="*/ 0 w 339"/>
                <a:gd name="T9" fmla="*/ 2147483647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8" name="WordArt 33"/>
          <p:cNvSpPr>
            <a:spLocks noChangeArrowheads="1" noChangeShapeType="1" noTextEdit="1"/>
          </p:cNvSpPr>
          <p:nvPr/>
        </p:nvSpPr>
        <p:spPr bwMode="auto">
          <a:xfrm>
            <a:off x="1350664" y="2825985"/>
            <a:ext cx="103225" cy="1890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kern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3690578" y="1264370"/>
            <a:ext cx="142377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00" b="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6031178" y="1264370"/>
            <a:ext cx="142377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00" b="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2454633" y="3179055"/>
            <a:ext cx="142377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00" b="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4839094" y="3179055"/>
            <a:ext cx="142377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00" b="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7185792" y="3179055"/>
            <a:ext cx="142377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100" b="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00" b="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 animBg="1"/>
      <p:bldP spid="185" grpId="0" animBg="1"/>
      <p:bldP spid="187" grpId="0" animBg="1"/>
      <p:bldP spid="189" grpId="0" animBg="1"/>
      <p:bldP spid="191" grpId="0" animBg="1"/>
      <p:bldP spid="193" grpId="0" animBg="1"/>
      <p:bldP spid="194" grpId="0"/>
      <p:bldP spid="195" grpId="0"/>
      <p:bldP spid="196" grpId="0"/>
      <p:bldP spid="197" grpId="0"/>
      <p:bldP spid="203" grpId="0"/>
      <p:bldP spid="208" grpId="0"/>
      <p:bldP spid="47" grpId="0"/>
      <p:bldP spid="48" grpId="0"/>
      <p:bldP spid="49" grpId="0"/>
      <p:bldP spid="5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3923829" y="2902808"/>
            <a:ext cx="652843" cy="630942"/>
            <a:chOff x="5519357" y="2866804"/>
            <a:chExt cx="652843" cy="630942"/>
          </a:xfrm>
        </p:grpSpPr>
        <p:sp>
          <p:nvSpPr>
            <p:cNvPr id="115" name="Rounded Rectangle 23"/>
            <p:cNvSpPr/>
            <p:nvPr/>
          </p:nvSpPr>
          <p:spPr>
            <a:xfrm>
              <a:off x="5519357" y="2866804"/>
              <a:ext cx="652843" cy="63094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"/>
            <p:cNvSpPr>
              <a:spLocks noEditPoints="1"/>
            </p:cNvSpPr>
            <p:nvPr/>
          </p:nvSpPr>
          <p:spPr bwMode="auto">
            <a:xfrm>
              <a:off x="5659308" y="3016598"/>
              <a:ext cx="372940" cy="331354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923829" y="2085950"/>
            <a:ext cx="652843" cy="630942"/>
            <a:chOff x="5519357" y="2049946"/>
            <a:chExt cx="652843" cy="630942"/>
          </a:xfrm>
        </p:grpSpPr>
        <p:sp>
          <p:nvSpPr>
            <p:cNvPr id="120" name="Rounded Rectangle 22"/>
            <p:cNvSpPr/>
            <p:nvPr/>
          </p:nvSpPr>
          <p:spPr>
            <a:xfrm>
              <a:off x="5519357" y="2049946"/>
              <a:ext cx="652843" cy="630942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0"/>
            <p:cNvSpPr>
              <a:spLocks noEditPoints="1"/>
            </p:cNvSpPr>
            <p:nvPr/>
          </p:nvSpPr>
          <p:spPr bwMode="auto">
            <a:xfrm>
              <a:off x="5658224" y="2180258"/>
              <a:ext cx="375107" cy="370318"/>
            </a:xfrm>
            <a:custGeom>
              <a:avLst/>
              <a:gdLst>
                <a:gd name="T0" fmla="*/ 14 w 113"/>
                <a:gd name="T1" fmla="*/ 13 h 112"/>
                <a:gd name="T2" fmla="*/ 14 w 113"/>
                <a:gd name="T3" fmla="*/ 62 h 112"/>
                <a:gd name="T4" fmla="*/ 49 w 113"/>
                <a:gd name="T5" fmla="*/ 71 h 112"/>
                <a:gd name="T6" fmla="*/ 60 w 113"/>
                <a:gd name="T7" fmla="*/ 82 h 112"/>
                <a:gd name="T8" fmla="*/ 75 w 113"/>
                <a:gd name="T9" fmla="*/ 79 h 112"/>
                <a:gd name="T10" fmla="*/ 75 w 113"/>
                <a:gd name="T11" fmla="*/ 93 h 112"/>
                <a:gd name="T12" fmla="*/ 79 w 113"/>
                <a:gd name="T13" fmla="*/ 97 h 112"/>
                <a:gd name="T14" fmla="*/ 92 w 113"/>
                <a:gd name="T15" fmla="*/ 97 h 112"/>
                <a:gd name="T16" fmla="*/ 92 w 113"/>
                <a:gd name="T17" fmla="*/ 112 h 112"/>
                <a:gd name="T18" fmla="*/ 113 w 113"/>
                <a:gd name="T19" fmla="*/ 112 h 112"/>
                <a:gd name="T20" fmla="*/ 113 w 113"/>
                <a:gd name="T21" fmla="*/ 91 h 112"/>
                <a:gd name="T22" fmla="*/ 71 w 113"/>
                <a:gd name="T23" fmla="*/ 49 h 112"/>
                <a:gd name="T24" fmla="*/ 63 w 113"/>
                <a:gd name="T25" fmla="*/ 13 h 112"/>
                <a:gd name="T26" fmla="*/ 14 w 113"/>
                <a:gd name="T27" fmla="*/ 13 h 112"/>
                <a:gd name="T28" fmla="*/ 17 w 113"/>
                <a:gd name="T29" fmla="*/ 53 h 112"/>
                <a:gd name="T30" fmla="*/ 21 w 113"/>
                <a:gd name="T31" fmla="*/ 20 h 112"/>
                <a:gd name="T32" fmla="*/ 53 w 113"/>
                <a:gd name="T33" fmla="*/ 17 h 112"/>
                <a:gd name="T34" fmla="*/ 17 w 113"/>
                <a:gd name="T35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2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9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2" y="112"/>
                    <a:pt x="92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1" y="20"/>
                  </a:cubicBezTo>
                  <a:cubicBezTo>
                    <a:pt x="29" y="11"/>
                    <a:pt x="43" y="10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" name="Rectangle 12"/>
          <p:cNvSpPr/>
          <p:nvPr/>
        </p:nvSpPr>
        <p:spPr>
          <a:xfrm>
            <a:off x="4619915" y="1247750"/>
            <a:ext cx="37685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400" dirty="0" smtClean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400" dirty="0" smtClean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r>
              <a:rPr lang="zh-CN" altLang="en-US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grpSp>
        <p:nvGrpSpPr>
          <p:cNvPr id="124" name="组合 123"/>
          <p:cNvGrpSpPr/>
          <p:nvPr/>
        </p:nvGrpSpPr>
        <p:grpSpPr>
          <a:xfrm>
            <a:off x="3923829" y="1247750"/>
            <a:ext cx="652843" cy="630942"/>
            <a:chOff x="5519357" y="1211746"/>
            <a:chExt cx="652843" cy="630942"/>
          </a:xfrm>
        </p:grpSpPr>
        <p:sp>
          <p:nvSpPr>
            <p:cNvPr id="125" name="Rounded Rectangle 2"/>
            <p:cNvSpPr/>
            <p:nvPr/>
          </p:nvSpPr>
          <p:spPr>
            <a:xfrm>
              <a:off x="5519357" y="1211746"/>
              <a:ext cx="652843" cy="63094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33"/>
            <p:cNvSpPr>
              <a:spLocks noEditPoints="1"/>
            </p:cNvSpPr>
            <p:nvPr/>
          </p:nvSpPr>
          <p:spPr bwMode="auto">
            <a:xfrm>
              <a:off x="5607593" y="1365049"/>
              <a:ext cx="476369" cy="324336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3923829" y="3741008"/>
            <a:ext cx="652843" cy="630942"/>
            <a:chOff x="5519357" y="3705004"/>
            <a:chExt cx="652843" cy="630942"/>
          </a:xfrm>
        </p:grpSpPr>
        <p:sp>
          <p:nvSpPr>
            <p:cNvPr id="130" name="Rounded Rectangle 24"/>
            <p:cNvSpPr/>
            <p:nvPr/>
          </p:nvSpPr>
          <p:spPr>
            <a:xfrm>
              <a:off x="5519357" y="3705004"/>
              <a:ext cx="652843" cy="630942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1" name="Group 28"/>
            <p:cNvGrpSpPr/>
            <p:nvPr/>
          </p:nvGrpSpPr>
          <p:grpSpPr>
            <a:xfrm>
              <a:off x="5678148" y="3810936"/>
              <a:ext cx="335260" cy="419077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132" name="Freeform 18"/>
              <p:cNvSpPr/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9"/>
              <p:cNvSpPr/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0"/>
              <p:cNvSpPr/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Oval 21"/>
              <p:cNvSpPr>
                <a:spLocks noChangeArrowheads="1"/>
              </p:cNvSpPr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444" y="1283808"/>
            <a:ext cx="2453196" cy="3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sp>
        <p:nvSpPr>
          <p:cNvPr id="29" name="Rectangle 12"/>
          <p:cNvSpPr/>
          <p:nvPr/>
        </p:nvSpPr>
        <p:spPr>
          <a:xfrm>
            <a:off x="4619915" y="2085950"/>
            <a:ext cx="37685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400" dirty="0" smtClean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400" dirty="0" smtClean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r>
              <a:rPr lang="zh-CN" altLang="en-US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30" name="Rectangle 12"/>
          <p:cNvSpPr/>
          <p:nvPr/>
        </p:nvSpPr>
        <p:spPr>
          <a:xfrm>
            <a:off x="4619915" y="2924150"/>
            <a:ext cx="37685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400" dirty="0" smtClean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400" dirty="0" smtClean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r>
              <a:rPr lang="zh-CN" altLang="en-US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  <p:sp>
        <p:nvSpPr>
          <p:cNvPr id="31" name="Rectangle 12"/>
          <p:cNvSpPr/>
          <p:nvPr/>
        </p:nvSpPr>
        <p:spPr>
          <a:xfrm>
            <a:off x="4619915" y="3762350"/>
            <a:ext cx="37685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单击此处添加标题文</a:t>
            </a:r>
            <a:r>
              <a:rPr lang="zh-CN" altLang="en-US" sz="1400" dirty="0" smtClean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本</a:t>
            </a:r>
            <a:endParaRPr lang="en-US" altLang="zh-CN" sz="1400" dirty="0" smtClean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r>
              <a:rPr lang="zh-CN" altLang="en-US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050" b="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5000">
              <a:srgbClr val="AC0000"/>
            </a:gs>
            <a:gs pos="59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 bwMode="auto">
          <a:xfrm>
            <a:off x="1247566" y="2544488"/>
            <a:ext cx="6730014" cy="1800200"/>
          </a:xfrm>
          <a:prstGeom prst="ellipse">
            <a:avLst/>
          </a:prstGeom>
          <a:gradFill>
            <a:gsLst>
              <a:gs pos="4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34000"/>
                </a:schemeClr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75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/>
          <a:stretch>
            <a:fillRect/>
          </a:stretch>
        </p:blipFill>
        <p:spPr>
          <a:xfrm>
            <a:off x="0" y="3219822"/>
            <a:ext cx="9144000" cy="1923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6" b="10442"/>
          <a:stretch>
            <a:fillRect/>
          </a:stretch>
        </p:blipFill>
        <p:spPr>
          <a:xfrm>
            <a:off x="15346" y="-20538"/>
            <a:ext cx="3430144" cy="27363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40" y="0"/>
            <a:ext cx="5981372" cy="3097407"/>
          </a:xfrm>
          <a:prstGeom prst="rect">
            <a:avLst/>
          </a:prstGeom>
        </p:spPr>
      </p:pic>
      <p:sp>
        <p:nvSpPr>
          <p:cNvPr id="90" name="矩形 89"/>
          <p:cNvSpPr/>
          <p:nvPr/>
        </p:nvSpPr>
        <p:spPr>
          <a:xfrm>
            <a:off x="1474421" y="1471055"/>
            <a:ext cx="6190218" cy="110799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谢谢观看</a:t>
            </a:r>
            <a:endParaRPr lang="zh-CN" altLang="en-US" sz="66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03648" y="555526"/>
            <a:ext cx="6190218" cy="110799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2021</a:t>
            </a:r>
            <a:endParaRPr lang="zh-CN" altLang="en-US" sz="66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3563888" y="3124614"/>
            <a:ext cx="2021164" cy="32582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93" name="Rectangle 13"/>
          <p:cNvSpPr txBox="1">
            <a:spLocks noChangeArrowheads="1"/>
          </p:cNvSpPr>
          <p:nvPr/>
        </p:nvSpPr>
        <p:spPr bwMode="auto">
          <a:xfrm>
            <a:off x="2245544" y="2684887"/>
            <a:ext cx="465291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党建工作汇报  </a:t>
            </a:r>
            <a:r>
              <a:rPr lang="en-US" altLang="zh-CN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党课心得  </a:t>
            </a:r>
            <a:r>
              <a:rPr lang="en-US" altLang="zh-CN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党课课件  </a:t>
            </a:r>
            <a:r>
              <a:rPr lang="en-US" altLang="zh-CN" sz="1400" b="0" i="0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sz="1400" b="0" i="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工作计划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47" y="899126"/>
            <a:ext cx="931907" cy="4998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47110" y="3166464"/>
            <a:ext cx="12586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0" smtClean="0">
                <a:solidFill>
                  <a:srgbClr val="A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汇报人：</a:t>
            </a:r>
            <a:r>
              <a:rPr lang="en-US" altLang="zh-CN" sz="1100" b="0" smtClean="0">
                <a:solidFill>
                  <a:srgbClr val="A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PPT818</a:t>
            </a:r>
            <a:endParaRPr lang="zh-CN" altLang="en-US" sz="1100" b="0" dirty="0">
              <a:solidFill>
                <a:srgbClr val="AF0000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99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99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48" grpId="0"/>
      <p:bldP spid="48" grpId="1"/>
      <p:bldP spid="93" grpId="0" bldLvl="0" autoUpdateAnimBg="0"/>
      <p:bldP spid="93" grpId="1" bldLvl="0" autoUpdateAnimBg="0"/>
      <p:bldP spid="93" grpId="2" bldLvl="0" autoUpdateAnimBg="0"/>
      <p:bldP spid="93" grpId="3" bldLvl="0" autoUpdateAnimBg="0"/>
      <p:bldP spid="9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5000">
              <a:srgbClr val="AC0000"/>
            </a:gs>
            <a:gs pos="59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8" y="0"/>
            <a:ext cx="5981372" cy="3097407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1071866" y="2471434"/>
            <a:ext cx="6730014" cy="625973"/>
          </a:xfrm>
          <a:prstGeom prst="ellipse">
            <a:avLst/>
          </a:prstGeom>
          <a:gradFill>
            <a:gsLst>
              <a:gs pos="6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34000"/>
                </a:schemeClr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75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/>
          <a:stretch>
            <a:fillRect/>
          </a:stretch>
        </p:blipFill>
        <p:spPr>
          <a:xfrm>
            <a:off x="0" y="3219822"/>
            <a:ext cx="9144000" cy="1923678"/>
          </a:xfrm>
          <a:prstGeom prst="rect">
            <a:avLst/>
          </a:prstGeom>
        </p:spPr>
      </p:pic>
      <p:sp>
        <p:nvSpPr>
          <p:cNvPr id="90" name="矩形 89"/>
          <p:cNvSpPr/>
          <p:nvPr/>
        </p:nvSpPr>
        <p:spPr>
          <a:xfrm>
            <a:off x="1403648" y="2755679"/>
            <a:ext cx="6190218" cy="58477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</a:t>
            </a:r>
            <a:r>
              <a:rPr lang="zh-CN" altLang="en-US" sz="3200" dirty="0">
                <a:ln w="1778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击此处添加标题文本</a:t>
            </a:r>
            <a:endParaRPr lang="zh-CN" altLang="en-US" sz="3200" b="1" dirty="0">
              <a:ln w="17780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996714" y="462280"/>
            <a:ext cx="2880320" cy="221599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  <p:txBody>
          <a:bodyPr wrap="square">
            <a:spAutoFit/>
            <a:sp3d extrusionH="57150" prstMaterial="powder">
              <a:bevelT w="63500" h="31750" prst="angle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noFill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138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47" y="899126"/>
            <a:ext cx="931907" cy="4998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6" b="10442"/>
          <a:stretch>
            <a:fillRect/>
          </a:stretch>
        </p:blipFill>
        <p:spPr>
          <a:xfrm>
            <a:off x="6361646" y="-469026"/>
            <a:ext cx="3430144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48" grpId="0"/>
      <p:bldP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1896788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27022" y="1203598"/>
            <a:ext cx="1333322" cy="2791052"/>
            <a:chOff x="1115616" y="1077584"/>
            <a:chExt cx="1224136" cy="2562492"/>
          </a:xfrm>
        </p:grpSpPr>
        <p:sp>
          <p:nvSpPr>
            <p:cNvPr id="41" name="任意多边形 40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FF000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第一阶段</a:t>
              </a:r>
            </a:p>
          </p:txBody>
        </p:sp>
        <p:sp>
          <p:nvSpPr>
            <p:cNvPr id="44" name="文本框 16"/>
            <p:cNvSpPr txBox="1"/>
            <p:nvPr/>
          </p:nvSpPr>
          <p:spPr>
            <a:xfrm>
              <a:off x="1368152" y="1253361"/>
              <a:ext cx="683569" cy="4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17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点击输入简要文本内容，文字内容需概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况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3655339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EE7D0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085575" y="1203598"/>
            <a:ext cx="1333322" cy="2791051"/>
            <a:chOff x="1115616" y="1077584"/>
            <a:chExt cx="1224136" cy="2562492"/>
          </a:xfrm>
        </p:grpSpPr>
        <p:sp>
          <p:nvSpPr>
            <p:cNvPr id="48" name="任意多边形 47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EE7D0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rgbClr val="EE7D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第二阶段</a:t>
              </a:r>
              <a:endParaRPr lang="zh-CN" altLang="en-US" sz="1400" b="1" dirty="0">
                <a:solidFill>
                  <a:srgbClr val="EE7D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24"/>
            <p:cNvSpPr txBox="1"/>
            <p:nvPr/>
          </p:nvSpPr>
          <p:spPr>
            <a:xfrm>
              <a:off x="1368152" y="1253361"/>
              <a:ext cx="683569" cy="4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25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点击输入简要文本内容，文字内容需概况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5413893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CC1C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844129" y="1203598"/>
            <a:ext cx="1333322" cy="2791051"/>
            <a:chOff x="1115616" y="1077584"/>
            <a:chExt cx="1224136" cy="2562492"/>
          </a:xfrm>
        </p:grpSpPr>
        <p:sp>
          <p:nvSpPr>
            <p:cNvPr id="55" name="任意多边形 54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FDCC1C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rgbClr val="FDC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第三阶段</a:t>
              </a:r>
              <a:endParaRPr lang="zh-CN" altLang="en-US" sz="1400" b="1" dirty="0">
                <a:solidFill>
                  <a:srgbClr val="FDCC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31"/>
            <p:cNvSpPr txBox="1"/>
            <p:nvPr/>
          </p:nvSpPr>
          <p:spPr>
            <a:xfrm>
              <a:off x="1368152" y="1253361"/>
              <a:ext cx="683569" cy="4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32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点击输入简要文本内容，文字内容需概况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7172448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6931E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602682" y="1203598"/>
            <a:ext cx="1333322" cy="2791051"/>
            <a:chOff x="1115616" y="1077584"/>
            <a:chExt cx="1224136" cy="2562492"/>
          </a:xfrm>
        </p:grpSpPr>
        <p:sp>
          <p:nvSpPr>
            <p:cNvPr id="62" name="任意多边形 61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F6931E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rgbClr val="F693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第四阶段</a:t>
              </a:r>
              <a:endParaRPr lang="zh-CN" altLang="en-US" sz="1400" b="1" dirty="0">
                <a:solidFill>
                  <a:srgbClr val="F693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38"/>
            <p:cNvSpPr txBox="1"/>
            <p:nvPr/>
          </p:nvSpPr>
          <p:spPr>
            <a:xfrm>
              <a:off x="1368152" y="1253361"/>
              <a:ext cx="683569" cy="4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39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点击输入简要文本内容，文字内容需概况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53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13984" y="3350490"/>
            <a:ext cx="1662111" cy="705018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4562653" y="1262472"/>
            <a:ext cx="1373897" cy="1372730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4661684" y="1358598"/>
            <a:ext cx="1168256" cy="11688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809735" y="1506522"/>
            <a:ext cx="872154" cy="87195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8"/>
          <p:cNvSpPr/>
          <p:nvPr/>
        </p:nvSpPr>
        <p:spPr bwMode="auto">
          <a:xfrm rot="16200000">
            <a:off x="2711301" y="842797"/>
            <a:ext cx="1791645" cy="179316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09"/>
          <p:cNvSpPr/>
          <p:nvPr/>
        </p:nvSpPr>
        <p:spPr bwMode="auto">
          <a:xfrm rot="16200000">
            <a:off x="2837809" y="980884"/>
            <a:ext cx="1523476" cy="1526879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110"/>
          <p:cNvSpPr>
            <a:spLocks noChangeArrowheads="1"/>
          </p:cNvSpPr>
          <p:nvPr/>
        </p:nvSpPr>
        <p:spPr bwMode="auto">
          <a:xfrm rot="16200000">
            <a:off x="3030173" y="1174817"/>
            <a:ext cx="1137342" cy="113901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20"/>
          <p:cNvSpPr/>
          <p:nvPr/>
        </p:nvSpPr>
        <p:spPr bwMode="auto">
          <a:xfrm flipV="1">
            <a:off x="4562654" y="2695650"/>
            <a:ext cx="2065992" cy="206423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21"/>
          <p:cNvSpPr/>
          <p:nvPr/>
        </p:nvSpPr>
        <p:spPr bwMode="auto">
          <a:xfrm flipV="1">
            <a:off x="4711571" y="2857644"/>
            <a:ext cx="1756759" cy="175769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22"/>
          <p:cNvSpPr>
            <a:spLocks noChangeArrowheads="1"/>
          </p:cNvSpPr>
          <p:nvPr/>
        </p:nvSpPr>
        <p:spPr bwMode="auto">
          <a:xfrm flipV="1">
            <a:off x="4934202" y="3081703"/>
            <a:ext cx="1311498" cy="131119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124"/>
          <p:cNvSpPr/>
          <p:nvPr/>
        </p:nvSpPr>
        <p:spPr bwMode="auto">
          <a:xfrm rot="5400000" flipV="1">
            <a:off x="2969328" y="2694999"/>
            <a:ext cx="1533728" cy="1535032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25"/>
          <p:cNvSpPr/>
          <p:nvPr/>
        </p:nvSpPr>
        <p:spPr bwMode="auto">
          <a:xfrm rot="5400000" flipV="1">
            <a:off x="3077624" y="2804745"/>
            <a:ext cx="1304163" cy="13070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126"/>
          <p:cNvSpPr>
            <a:spLocks noChangeArrowheads="1"/>
          </p:cNvSpPr>
          <p:nvPr/>
        </p:nvSpPr>
        <p:spPr bwMode="auto">
          <a:xfrm rot="5400000" flipV="1">
            <a:off x="3242296" y="2970763"/>
            <a:ext cx="973615" cy="97504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19"/>
          <p:cNvCxnSpPr/>
          <p:nvPr/>
        </p:nvCxnSpPr>
        <p:spPr>
          <a:xfrm flipH="1" flipV="1">
            <a:off x="2404195" y="1316923"/>
            <a:ext cx="441167" cy="279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1"/>
          <p:cNvCxnSpPr/>
          <p:nvPr/>
        </p:nvCxnSpPr>
        <p:spPr>
          <a:xfrm flipH="1">
            <a:off x="797797" y="1316923"/>
            <a:ext cx="160639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27"/>
          <p:cNvCxnSpPr/>
          <p:nvPr/>
        </p:nvCxnSpPr>
        <p:spPr>
          <a:xfrm flipH="1">
            <a:off x="2527508" y="3350489"/>
            <a:ext cx="441167" cy="2798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28"/>
          <p:cNvCxnSpPr/>
          <p:nvPr/>
        </p:nvCxnSpPr>
        <p:spPr>
          <a:xfrm flipH="1">
            <a:off x="1096424" y="3630376"/>
            <a:ext cx="1431085" cy="0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4"/>
          <p:cNvCxnSpPr/>
          <p:nvPr/>
        </p:nvCxnSpPr>
        <p:spPr>
          <a:xfrm flipV="1">
            <a:off x="5829939" y="1302155"/>
            <a:ext cx="441167" cy="2798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5"/>
          <p:cNvCxnSpPr/>
          <p:nvPr/>
        </p:nvCxnSpPr>
        <p:spPr>
          <a:xfrm>
            <a:off x="6271107" y="1302155"/>
            <a:ext cx="1385582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5576" y="922138"/>
            <a:ext cx="1086869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添加标题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1362807"/>
            <a:ext cx="1662111" cy="705018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0" dirty="0" smtClean="0">
                <a:solidFill>
                  <a:schemeClr val="bg1">
                    <a:lumMod val="6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900" b="0" dirty="0" smtClean="0">
                <a:solidFill>
                  <a:schemeClr val="bg1">
                    <a:lumMod val="6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900" b="0" dirty="0">
              <a:solidFill>
                <a:schemeClr val="bg1">
                  <a:lumMod val="6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7479" y="3245174"/>
            <a:ext cx="1086869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添加标题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5267" y="917262"/>
            <a:ext cx="1086869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添加标题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3304" y="2946182"/>
            <a:ext cx="1086869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添加标题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9015" y="3658602"/>
            <a:ext cx="1662111" cy="705018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45909" y="1329081"/>
            <a:ext cx="1662111" cy="705018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cxnSp>
        <p:nvCxnSpPr>
          <p:cNvPr id="40" name="Straight Connector 47"/>
          <p:cNvCxnSpPr/>
          <p:nvPr/>
        </p:nvCxnSpPr>
        <p:spPr>
          <a:xfrm>
            <a:off x="6359062" y="3129549"/>
            <a:ext cx="462583" cy="17972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8"/>
          <p:cNvCxnSpPr/>
          <p:nvPr/>
        </p:nvCxnSpPr>
        <p:spPr>
          <a:xfrm>
            <a:off x="6821645" y="3309272"/>
            <a:ext cx="1654450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0"/>
          <p:cNvGrpSpPr/>
          <p:nvPr/>
        </p:nvGrpSpPr>
        <p:grpSpPr>
          <a:xfrm>
            <a:off x="3397410" y="1582041"/>
            <a:ext cx="354400" cy="377732"/>
            <a:chOff x="7938" y="-1587"/>
            <a:chExt cx="1450975" cy="1547812"/>
          </a:xfrm>
          <a:solidFill>
            <a:schemeClr val="accent1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Freeform 11"/>
          <p:cNvSpPr>
            <a:spLocks noEditPoints="1"/>
          </p:cNvSpPr>
          <p:nvPr/>
        </p:nvSpPr>
        <p:spPr bwMode="auto">
          <a:xfrm>
            <a:off x="5088995" y="1781982"/>
            <a:ext cx="313633" cy="356863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Group 59"/>
          <p:cNvGrpSpPr/>
          <p:nvPr/>
        </p:nvGrpSpPr>
        <p:grpSpPr>
          <a:xfrm>
            <a:off x="5361697" y="3563323"/>
            <a:ext cx="456508" cy="475633"/>
            <a:chOff x="-251803" y="2267153"/>
            <a:chExt cx="2078037" cy="2166938"/>
          </a:xfrm>
          <a:solidFill>
            <a:schemeClr val="accent3"/>
          </a:solidFill>
        </p:grpSpPr>
        <p:sp>
          <p:nvSpPr>
            <p:cNvPr id="48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97"/>
          <p:cNvGrpSpPr/>
          <p:nvPr/>
        </p:nvGrpSpPr>
        <p:grpSpPr>
          <a:xfrm>
            <a:off x="3551949" y="3354458"/>
            <a:ext cx="368484" cy="259595"/>
            <a:chOff x="3175" y="1588"/>
            <a:chExt cx="1184276" cy="835025"/>
          </a:xfrm>
          <a:solidFill>
            <a:srgbClr val="C00000"/>
          </a:solidFill>
        </p:grpSpPr>
        <p:sp>
          <p:nvSpPr>
            <p:cNvPr id="51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1000">
        <p14:switch dir="r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5" grpId="1" animBg="1"/>
      <p:bldP spid="26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27"/>
          <p:cNvSpPr>
            <a:spLocks noChangeArrowheads="1"/>
          </p:cNvSpPr>
          <p:nvPr/>
        </p:nvSpPr>
        <p:spPr bwMode="auto">
          <a:xfrm>
            <a:off x="3492128" y="1563638"/>
            <a:ext cx="2305050" cy="2305050"/>
          </a:xfrm>
          <a:prstGeom prst="ellipse">
            <a:avLst/>
          </a:prstGeom>
          <a:solidFill>
            <a:srgbClr val="EAEAEA"/>
          </a:solidFill>
          <a:ln w="19050" cap="rnd" algn="ctr">
            <a:solidFill>
              <a:srgbClr val="808080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" name="Arc 28"/>
          <p:cNvSpPr/>
          <p:nvPr/>
        </p:nvSpPr>
        <p:spPr bwMode="auto">
          <a:xfrm rot="266538">
            <a:off x="4789115" y="1781125"/>
            <a:ext cx="1281113" cy="981075"/>
          </a:xfrm>
          <a:custGeom>
            <a:avLst/>
            <a:gdLst>
              <a:gd name="G0" fmla="+- 0 0 0"/>
              <a:gd name="G1" fmla="+- 16360 0 0"/>
              <a:gd name="G2" fmla="+- 21600 0 0"/>
              <a:gd name="T0" fmla="*/ 14103 w 21371"/>
              <a:gd name="T1" fmla="*/ 0 h 16360"/>
              <a:gd name="T2" fmla="*/ 21371 w 21371"/>
              <a:gd name="T3" fmla="*/ 13221 h 16360"/>
              <a:gd name="T4" fmla="*/ 0 w 21371"/>
              <a:gd name="T5" fmla="*/ 16360 h 16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71" h="16360" fill="none" extrusionOk="0">
                <a:moveTo>
                  <a:pt x="14103" y="-1"/>
                </a:moveTo>
                <a:cubicBezTo>
                  <a:pt x="18036" y="3390"/>
                  <a:pt x="20616" y="8083"/>
                  <a:pt x="21370" y="13221"/>
                </a:cubicBezTo>
              </a:path>
              <a:path w="21371" h="16360" stroke="0" extrusionOk="0">
                <a:moveTo>
                  <a:pt x="14103" y="-1"/>
                </a:moveTo>
                <a:cubicBezTo>
                  <a:pt x="18036" y="3390"/>
                  <a:pt x="20616" y="8083"/>
                  <a:pt x="21370" y="13221"/>
                </a:cubicBezTo>
                <a:lnTo>
                  <a:pt x="0" y="16360"/>
                </a:lnTo>
                <a:close/>
              </a:path>
            </a:pathLst>
          </a:custGeom>
          <a:noFill/>
          <a:ln w="31750" cap="rnd">
            <a:solidFill>
              <a:srgbClr val="1E5796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" name="Arc 29"/>
          <p:cNvSpPr/>
          <p:nvPr/>
        </p:nvSpPr>
        <p:spPr bwMode="auto">
          <a:xfrm rot="7155674">
            <a:off x="4133477" y="3206700"/>
            <a:ext cx="1281113" cy="981075"/>
          </a:xfrm>
          <a:custGeom>
            <a:avLst/>
            <a:gdLst>
              <a:gd name="G0" fmla="+- 0 0 0"/>
              <a:gd name="G1" fmla="+- 16360 0 0"/>
              <a:gd name="G2" fmla="+- 21600 0 0"/>
              <a:gd name="T0" fmla="*/ 14103 w 21371"/>
              <a:gd name="T1" fmla="*/ 0 h 16360"/>
              <a:gd name="T2" fmla="*/ 21371 w 21371"/>
              <a:gd name="T3" fmla="*/ 13221 h 16360"/>
              <a:gd name="T4" fmla="*/ 0 w 21371"/>
              <a:gd name="T5" fmla="*/ 16360 h 16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71" h="16360" fill="none" extrusionOk="0">
                <a:moveTo>
                  <a:pt x="14103" y="-1"/>
                </a:moveTo>
                <a:cubicBezTo>
                  <a:pt x="18036" y="3390"/>
                  <a:pt x="20616" y="8083"/>
                  <a:pt x="21370" y="13221"/>
                </a:cubicBezTo>
              </a:path>
              <a:path w="21371" h="16360" stroke="0" extrusionOk="0">
                <a:moveTo>
                  <a:pt x="14103" y="-1"/>
                </a:moveTo>
                <a:cubicBezTo>
                  <a:pt x="18036" y="3390"/>
                  <a:pt x="20616" y="8083"/>
                  <a:pt x="21370" y="13221"/>
                </a:cubicBezTo>
                <a:lnTo>
                  <a:pt x="0" y="16360"/>
                </a:lnTo>
                <a:close/>
              </a:path>
            </a:pathLst>
          </a:custGeom>
          <a:noFill/>
          <a:ln w="31750" cap="rnd">
            <a:solidFill>
              <a:srgbClr val="808080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" name="Arc 30"/>
          <p:cNvSpPr/>
          <p:nvPr/>
        </p:nvSpPr>
        <p:spPr bwMode="auto">
          <a:xfrm rot="14119526">
            <a:off x="3125415" y="2003375"/>
            <a:ext cx="1281113" cy="981075"/>
          </a:xfrm>
          <a:custGeom>
            <a:avLst/>
            <a:gdLst>
              <a:gd name="G0" fmla="+- 0 0 0"/>
              <a:gd name="G1" fmla="+- 16360 0 0"/>
              <a:gd name="G2" fmla="+- 21600 0 0"/>
              <a:gd name="T0" fmla="*/ 14103 w 21371"/>
              <a:gd name="T1" fmla="*/ 0 h 16360"/>
              <a:gd name="T2" fmla="*/ 21371 w 21371"/>
              <a:gd name="T3" fmla="*/ 13221 h 16360"/>
              <a:gd name="T4" fmla="*/ 0 w 21371"/>
              <a:gd name="T5" fmla="*/ 16360 h 16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71" h="16360" fill="none" extrusionOk="0">
                <a:moveTo>
                  <a:pt x="14103" y="-1"/>
                </a:moveTo>
                <a:cubicBezTo>
                  <a:pt x="18036" y="3390"/>
                  <a:pt x="20616" y="8083"/>
                  <a:pt x="21370" y="13221"/>
                </a:cubicBezTo>
              </a:path>
              <a:path w="21371" h="16360" stroke="0" extrusionOk="0">
                <a:moveTo>
                  <a:pt x="14103" y="-1"/>
                </a:moveTo>
                <a:cubicBezTo>
                  <a:pt x="18036" y="3390"/>
                  <a:pt x="20616" y="8083"/>
                  <a:pt x="21370" y="13221"/>
                </a:cubicBezTo>
                <a:lnTo>
                  <a:pt x="0" y="16360"/>
                </a:lnTo>
                <a:close/>
              </a:path>
            </a:pathLst>
          </a:custGeom>
          <a:noFill/>
          <a:ln w="31750" cap="rnd">
            <a:solidFill>
              <a:srgbClr val="004176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8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4" name="Group 31"/>
          <p:cNvGrpSpPr/>
          <p:nvPr/>
        </p:nvGrpSpPr>
        <p:grpSpPr bwMode="auto">
          <a:xfrm>
            <a:off x="3923928" y="844500"/>
            <a:ext cx="1438275" cy="1438275"/>
            <a:chOff x="2335" y="1139"/>
            <a:chExt cx="1089" cy="1089"/>
          </a:xfrm>
        </p:grpSpPr>
        <p:sp>
          <p:nvSpPr>
            <p:cNvPr id="115" name="Oval 32"/>
            <p:cNvSpPr>
              <a:spLocks noChangeArrowheads="1"/>
            </p:cNvSpPr>
            <p:nvPr/>
          </p:nvSpPr>
          <p:spPr bwMode="auto">
            <a:xfrm>
              <a:off x="2335" y="1139"/>
              <a:ext cx="1089" cy="1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b="1" i="0" dirty="0">
                  <a:solidFill>
                    <a:srgbClr val="FFFFFF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单击此处</a:t>
              </a:r>
            </a:p>
            <a:p>
              <a:pPr algn="ctr"/>
              <a:r>
                <a:rPr lang="zh-CN" altLang="en-US" b="1" i="0" dirty="0">
                  <a:solidFill>
                    <a:srgbClr val="FFFFFF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添加文字</a:t>
              </a:r>
            </a:p>
          </p:txBody>
        </p:sp>
        <p:sp>
          <p:nvSpPr>
            <p:cNvPr id="116" name="Freeform 33"/>
            <p:cNvSpPr/>
            <p:nvPr/>
          </p:nvSpPr>
          <p:spPr bwMode="auto">
            <a:xfrm>
              <a:off x="2426" y="1155"/>
              <a:ext cx="908" cy="296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17" name="Oval 34"/>
            <p:cNvSpPr>
              <a:spLocks noChangeArrowheads="1"/>
            </p:cNvSpPr>
            <p:nvPr/>
          </p:nvSpPr>
          <p:spPr bwMode="auto">
            <a:xfrm>
              <a:off x="2562" y="1184"/>
              <a:ext cx="228" cy="20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grpSp>
        <p:nvGrpSpPr>
          <p:cNvPr id="118" name="Group 35"/>
          <p:cNvGrpSpPr/>
          <p:nvPr/>
        </p:nvGrpSpPr>
        <p:grpSpPr bwMode="auto">
          <a:xfrm>
            <a:off x="2628528" y="2932063"/>
            <a:ext cx="1438275" cy="1438275"/>
            <a:chOff x="1519" y="2454"/>
            <a:chExt cx="1089" cy="1089"/>
          </a:xfrm>
        </p:grpSpPr>
        <p:sp>
          <p:nvSpPr>
            <p:cNvPr id="119" name="Oval 36"/>
            <p:cNvSpPr>
              <a:spLocks noChangeArrowheads="1"/>
            </p:cNvSpPr>
            <p:nvPr/>
          </p:nvSpPr>
          <p:spPr bwMode="auto">
            <a:xfrm>
              <a:off x="1519" y="2454"/>
              <a:ext cx="1089" cy="108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b="1" i="0">
                  <a:solidFill>
                    <a:srgbClr val="000000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单击此处</a:t>
              </a:r>
            </a:p>
            <a:p>
              <a:pPr algn="ctr"/>
              <a:r>
                <a:rPr lang="zh-CN" altLang="en-US" b="1" i="0">
                  <a:solidFill>
                    <a:srgbClr val="000000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添加文字</a:t>
              </a:r>
            </a:p>
          </p:txBody>
        </p:sp>
        <p:sp>
          <p:nvSpPr>
            <p:cNvPr id="120" name="Freeform 37"/>
            <p:cNvSpPr/>
            <p:nvPr/>
          </p:nvSpPr>
          <p:spPr bwMode="auto">
            <a:xfrm>
              <a:off x="1610" y="2478"/>
              <a:ext cx="908" cy="296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21" name="Oval 38"/>
            <p:cNvSpPr>
              <a:spLocks noChangeArrowheads="1"/>
            </p:cNvSpPr>
            <p:nvPr/>
          </p:nvSpPr>
          <p:spPr bwMode="auto">
            <a:xfrm>
              <a:off x="1790" y="2523"/>
              <a:ext cx="228" cy="20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grpSp>
        <p:nvGrpSpPr>
          <p:cNvPr id="122" name="Group 39"/>
          <p:cNvGrpSpPr/>
          <p:nvPr/>
        </p:nvGrpSpPr>
        <p:grpSpPr bwMode="auto">
          <a:xfrm>
            <a:off x="5220915" y="2932063"/>
            <a:ext cx="1438275" cy="1438275"/>
            <a:chOff x="3152" y="2454"/>
            <a:chExt cx="1089" cy="1089"/>
          </a:xfrm>
        </p:grpSpPr>
        <p:sp>
          <p:nvSpPr>
            <p:cNvPr id="123" name="Oval 40"/>
            <p:cNvSpPr>
              <a:spLocks noChangeArrowheads="1"/>
            </p:cNvSpPr>
            <p:nvPr/>
          </p:nvSpPr>
          <p:spPr bwMode="auto">
            <a:xfrm>
              <a:off x="3152" y="2454"/>
              <a:ext cx="1089" cy="108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b="1" i="0">
                  <a:solidFill>
                    <a:srgbClr val="000000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单击此处</a:t>
              </a:r>
            </a:p>
            <a:p>
              <a:pPr algn="ctr"/>
              <a:r>
                <a:rPr lang="zh-CN" altLang="en-US" b="1" i="0">
                  <a:solidFill>
                    <a:srgbClr val="000000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添加文字</a:t>
              </a:r>
            </a:p>
          </p:txBody>
        </p:sp>
        <p:sp>
          <p:nvSpPr>
            <p:cNvPr id="124" name="Freeform 41"/>
            <p:cNvSpPr/>
            <p:nvPr/>
          </p:nvSpPr>
          <p:spPr bwMode="auto">
            <a:xfrm>
              <a:off x="3243" y="2478"/>
              <a:ext cx="908" cy="296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25" name="Oval 42"/>
            <p:cNvSpPr>
              <a:spLocks noChangeArrowheads="1"/>
            </p:cNvSpPr>
            <p:nvPr/>
          </p:nvSpPr>
          <p:spPr bwMode="auto">
            <a:xfrm>
              <a:off x="3379" y="2545"/>
              <a:ext cx="228" cy="20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1C1C1C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sp>
        <p:nvSpPr>
          <p:cNvPr id="126" name="Line 43"/>
          <p:cNvSpPr>
            <a:spLocks noChangeShapeType="1"/>
          </p:cNvSpPr>
          <p:nvPr/>
        </p:nvSpPr>
        <p:spPr bwMode="auto">
          <a:xfrm rot="10800000">
            <a:off x="6424240" y="2376438"/>
            <a:ext cx="2108200" cy="0"/>
          </a:xfrm>
          <a:prstGeom prst="line">
            <a:avLst/>
          </a:prstGeom>
          <a:noFill/>
          <a:ln w="19050" cap="rnd">
            <a:solidFill>
              <a:srgbClr val="1E5796"/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AutoShape 44"/>
          <p:cNvSpPr>
            <a:spLocks noChangeArrowheads="1"/>
          </p:cNvSpPr>
          <p:nvPr/>
        </p:nvSpPr>
        <p:spPr bwMode="auto">
          <a:xfrm>
            <a:off x="6660778" y="1962100"/>
            <a:ext cx="1704975" cy="3587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1400" b="1" i="0" dirty="0">
                <a:solidFill>
                  <a:srgbClr val="FFFFFF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单击此处添加文字</a:t>
            </a:r>
          </a:p>
        </p:txBody>
      </p:sp>
      <p:sp>
        <p:nvSpPr>
          <p:cNvPr id="128" name="AutoShape 45"/>
          <p:cNvSpPr>
            <a:spLocks noChangeArrowheads="1"/>
          </p:cNvSpPr>
          <p:nvPr/>
        </p:nvSpPr>
        <p:spPr bwMode="auto">
          <a:xfrm>
            <a:off x="994990" y="1960513"/>
            <a:ext cx="1704975" cy="3587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1400" b="1" i="0" dirty="0">
                <a:solidFill>
                  <a:srgbClr val="FFFFFF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单击此处添加文字</a:t>
            </a:r>
          </a:p>
        </p:txBody>
      </p:sp>
      <p:sp>
        <p:nvSpPr>
          <p:cNvPr id="129" name="Line 46"/>
          <p:cNvSpPr>
            <a:spLocks noChangeShapeType="1"/>
          </p:cNvSpPr>
          <p:nvPr/>
        </p:nvSpPr>
        <p:spPr bwMode="auto">
          <a:xfrm>
            <a:off x="731465" y="2374850"/>
            <a:ext cx="2278063" cy="0"/>
          </a:xfrm>
          <a:prstGeom prst="line">
            <a:avLst/>
          </a:prstGeom>
          <a:noFill/>
          <a:ln w="19050" cap="rnd">
            <a:solidFill>
              <a:srgbClr val="1E5796"/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Rectangle 48"/>
          <p:cNvSpPr>
            <a:spLocks noChangeArrowheads="1"/>
          </p:cNvSpPr>
          <p:nvPr/>
        </p:nvSpPr>
        <p:spPr bwMode="auto">
          <a:xfrm>
            <a:off x="844522" y="2439938"/>
            <a:ext cx="201007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0" dirty="0">
                <a:solidFill>
                  <a:srgbClr val="000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rgbClr val="000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i="0" dirty="0">
              <a:solidFill>
                <a:srgbClr val="000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32" name="Rectangle 49"/>
          <p:cNvSpPr>
            <a:spLocks noChangeArrowheads="1"/>
          </p:cNvSpPr>
          <p:nvPr/>
        </p:nvSpPr>
        <p:spPr bwMode="auto">
          <a:xfrm>
            <a:off x="3420690" y="2530425"/>
            <a:ext cx="2430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771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 i="0" dirty="0">
                <a:solidFill>
                  <a:srgbClr val="004176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单击此处添加文字</a:t>
            </a:r>
          </a:p>
        </p:txBody>
      </p:sp>
      <p:sp>
        <p:nvSpPr>
          <p:cNvPr id="133" name="Oval 50"/>
          <p:cNvSpPr>
            <a:spLocks noChangeArrowheads="1"/>
          </p:cNvSpPr>
          <p:nvPr/>
        </p:nvSpPr>
        <p:spPr bwMode="auto">
          <a:xfrm>
            <a:off x="2411040" y="4592588"/>
            <a:ext cx="1644650" cy="279400"/>
          </a:xfrm>
          <a:prstGeom prst="ellipse">
            <a:avLst/>
          </a:prstGeom>
          <a:gradFill rotWithShape="1">
            <a:gsLst>
              <a:gs pos="0">
                <a:schemeClr val="tx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Oval 51"/>
          <p:cNvSpPr>
            <a:spLocks noChangeArrowheads="1"/>
          </p:cNvSpPr>
          <p:nvPr/>
        </p:nvSpPr>
        <p:spPr bwMode="auto">
          <a:xfrm>
            <a:off x="5362203" y="4592588"/>
            <a:ext cx="1644650" cy="279400"/>
          </a:xfrm>
          <a:prstGeom prst="ellipse">
            <a:avLst/>
          </a:prstGeom>
          <a:gradFill rotWithShape="1">
            <a:gsLst>
              <a:gs pos="0">
                <a:schemeClr val="tx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" name="Oval 52"/>
          <p:cNvSpPr>
            <a:spLocks noChangeArrowheads="1"/>
          </p:cNvSpPr>
          <p:nvPr/>
        </p:nvSpPr>
        <p:spPr bwMode="auto">
          <a:xfrm>
            <a:off x="3401640" y="4300488"/>
            <a:ext cx="2482850" cy="279400"/>
          </a:xfrm>
          <a:prstGeom prst="ellipse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6508229" y="2439938"/>
            <a:ext cx="201007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0" dirty="0">
                <a:solidFill>
                  <a:srgbClr val="000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200" b="0" dirty="0">
                <a:solidFill>
                  <a:srgbClr val="000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200" b="0" i="0" dirty="0">
              <a:solidFill>
                <a:srgbClr val="000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000">
        <p14:warp dir="in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1"/>
          <p:cNvSpPr>
            <a:spLocks noChangeArrowheads="1"/>
          </p:cNvSpPr>
          <p:nvPr/>
        </p:nvSpPr>
        <p:spPr bwMode="gray">
          <a:xfrm>
            <a:off x="4610048" y="2180719"/>
            <a:ext cx="3850383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dirty="0" smtClean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</a:t>
            </a:r>
            <a:r>
              <a:rPr lang="zh-CN" altLang="en-US" sz="14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击输入简要文本内容，文字内容需概况精炼的说明该分项内容</a:t>
            </a:r>
            <a:r>
              <a:rPr lang="en-US" altLang="zh-CN" sz="14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zh-CN" sz="1400" b="0" dirty="0">
              <a:solidFill>
                <a:srgbClr val="4D4D4D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7" name="文本1"/>
          <p:cNvSpPr>
            <a:spLocks noChangeArrowheads="1"/>
          </p:cNvSpPr>
          <p:nvPr/>
        </p:nvSpPr>
        <p:spPr bwMode="gray">
          <a:xfrm>
            <a:off x="4610048" y="3336938"/>
            <a:ext cx="3850383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dirty="0" smtClean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</a:t>
            </a:r>
            <a:r>
              <a:rPr lang="zh-CN" altLang="en-US" sz="14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击输入简要文本内容，文字内容需概况精炼的说明该分项内容</a:t>
            </a:r>
            <a:r>
              <a:rPr lang="en-US" altLang="zh-CN" sz="14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zh-CN" sz="1400" b="0" dirty="0">
              <a:solidFill>
                <a:srgbClr val="4D4D4D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1" name="箭头3"/>
          <p:cNvSpPr/>
          <p:nvPr/>
        </p:nvSpPr>
        <p:spPr bwMode="gray">
          <a:xfrm flipV="1">
            <a:off x="1271086" y="2612156"/>
            <a:ext cx="1027960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箭头2"/>
          <p:cNvSpPr/>
          <p:nvPr/>
        </p:nvSpPr>
        <p:spPr bwMode="gray">
          <a:xfrm rot="16200000">
            <a:off x="1755129" y="1674141"/>
            <a:ext cx="358379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2" name="箭头1"/>
          <p:cNvSpPr/>
          <p:nvPr/>
        </p:nvSpPr>
        <p:spPr bwMode="gray">
          <a:xfrm>
            <a:off x="1260736" y="1315566"/>
            <a:ext cx="1027960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3" name="文本1"/>
          <p:cNvSpPr>
            <a:spLocks noChangeArrowheads="1"/>
          </p:cNvSpPr>
          <p:nvPr/>
        </p:nvSpPr>
        <p:spPr bwMode="gray">
          <a:xfrm>
            <a:off x="4610048" y="1059582"/>
            <a:ext cx="3850383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dirty="0" smtClean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</a:t>
            </a:r>
            <a:r>
              <a:rPr lang="zh-CN" altLang="en-US" sz="14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击输入简要文本内容，文字内容需概况精炼的说明该分项内容</a:t>
            </a:r>
            <a:r>
              <a:rPr lang="en-US" altLang="zh-CN" sz="14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zh-CN" sz="1400" b="0" dirty="0">
              <a:solidFill>
                <a:srgbClr val="4D4D4D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65" name="标题2"/>
          <p:cNvSpPr>
            <a:spLocks noChangeArrowheads="1"/>
          </p:cNvSpPr>
          <p:nvPr/>
        </p:nvSpPr>
        <p:spPr bwMode="gray">
          <a:xfrm>
            <a:off x="2993974" y="2174008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</a:t>
            </a:r>
            <a:r>
              <a:rPr lang="zh-CN" altLang="en-US" kern="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zh-CN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标题3"/>
          <p:cNvSpPr>
            <a:spLocks noChangeArrowheads="1"/>
          </p:cNvSpPr>
          <p:nvPr/>
        </p:nvSpPr>
        <p:spPr bwMode="gray">
          <a:xfrm>
            <a:off x="2974924" y="3315817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</a:t>
            </a:r>
            <a:r>
              <a:rPr lang="zh-CN" altLang="en-US" kern="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zh-CN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圆形"/>
          <p:cNvGrpSpPr/>
          <p:nvPr/>
        </p:nvGrpSpPr>
        <p:grpSpPr>
          <a:xfrm>
            <a:off x="582832" y="1886148"/>
            <a:ext cx="1480686" cy="1450790"/>
            <a:chOff x="4828393" y="2858615"/>
            <a:chExt cx="1931237" cy="1931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Oval 19"/>
            <p:cNvSpPr>
              <a:spLocks noChangeArrowheads="1"/>
            </p:cNvSpPr>
            <p:nvPr/>
          </p:nvSpPr>
          <p:spPr bwMode="auto">
            <a:xfrm>
              <a:off x="4828393" y="2858615"/>
              <a:ext cx="1931237" cy="1931674"/>
            </a:xfrm>
            <a:prstGeom prst="ellipse">
              <a:avLst/>
            </a:prstGeom>
            <a:solidFill>
              <a:srgbClr val="C80000"/>
            </a:solidFill>
            <a:ln w="9525">
              <a:solidFill>
                <a:srgbClr val="F9F9F9"/>
              </a:solidFill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添加</a:t>
              </a:r>
              <a:endParaRPr lang="en-US" altLang="zh-CN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70" name="未知"/>
            <p:cNvSpPr/>
            <p:nvPr/>
          </p:nvSpPr>
          <p:spPr bwMode="auto">
            <a:xfrm>
              <a:off x="5049912" y="2902929"/>
              <a:ext cx="1490214" cy="727147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标题1"/>
          <p:cNvSpPr>
            <a:spLocks noChangeArrowheads="1"/>
          </p:cNvSpPr>
          <p:nvPr/>
        </p:nvSpPr>
        <p:spPr bwMode="gray">
          <a:xfrm>
            <a:off x="2981274" y="1047677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</a:t>
            </a:r>
            <a:r>
              <a:rPr lang="zh-CN" altLang="en-US" kern="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zh-CN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8.64198E-7 L 0.00677 8.64198E-7 C 0.00902 0.05185 0.0033 0.2213 0.0033 0.31142 C 0.0033 0.40154 0.00659 0.59228 0.00642 0.54105 L 0.00225 0.00401 " pathEditMode="relative" rAng="0" ptsTypes="FfaAF"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2959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1" grpId="0" animBg="1"/>
      <p:bldP spid="32" grpId="0" animBg="1"/>
      <p:bldP spid="62" grpId="0" animBg="1"/>
      <p:bldP spid="63" grpId="0" animBg="1"/>
      <p:bldP spid="65" grpId="0" animBg="1"/>
      <p:bldP spid="67" grpId="0" animBg="1"/>
      <p:bldP spid="71" grpId="0" animBg="1"/>
      <p:bldP spid="71" grpId="1" animBg="1"/>
      <p:bldP spid="7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右箭头 11"/>
          <p:cNvSpPr>
            <a:spLocks noChangeArrowheads="1"/>
          </p:cNvSpPr>
          <p:nvPr/>
        </p:nvSpPr>
        <p:spPr bwMode="auto">
          <a:xfrm>
            <a:off x="2701751" y="1667148"/>
            <a:ext cx="3400425" cy="371475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2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>
            <a:spLocks noChangeArrowheads="1"/>
          </p:cNvSpPr>
          <p:nvPr/>
        </p:nvSpPr>
        <p:spPr bwMode="auto">
          <a:xfrm flipH="1">
            <a:off x="2827164" y="2224360"/>
            <a:ext cx="3521075" cy="369888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FF9900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1034876" y="1203598"/>
            <a:ext cx="1792288" cy="17922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</a:t>
            </a: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6162501" y="1203598"/>
            <a:ext cx="1793875" cy="1792287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3660601" y="1544910"/>
            <a:ext cx="1420813" cy="1173163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kern="0" dirty="0" smtClean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    添加</a:t>
            </a:r>
            <a:r>
              <a:rPr lang="zh-CN" altLang="en-US" sz="2000" b="1" kern="0" dirty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标题</a:t>
            </a:r>
          </a:p>
        </p:txBody>
      </p:sp>
      <p:sp>
        <p:nvSpPr>
          <p:cNvPr id="17" name="下箭头 16"/>
          <p:cNvSpPr>
            <a:spLocks noChangeArrowheads="1"/>
          </p:cNvSpPr>
          <p:nvPr/>
        </p:nvSpPr>
        <p:spPr bwMode="auto">
          <a:xfrm>
            <a:off x="3993976" y="3032398"/>
            <a:ext cx="804863" cy="555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216868" y="3147814"/>
            <a:ext cx="1482725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05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05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50" b="0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6400055" y="3208139"/>
            <a:ext cx="1484313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05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</a:t>
            </a:r>
            <a:r>
              <a:rPr lang="en-US" altLang="zh-CN" sz="105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……</a:t>
            </a:r>
            <a:endParaRPr lang="zh-CN" altLang="en-US" sz="1050" b="0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51920" y="3714976"/>
            <a:ext cx="1125537" cy="7571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</a:t>
            </a:r>
            <a:r>
              <a:rPr lang="zh-CN" altLang="en-US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</a:t>
            </a:r>
            <a:endParaRPr lang="en-US" altLang="zh-CN" sz="18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添加</a:t>
            </a:r>
            <a:r>
              <a:rPr lang="zh-CN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gallery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4"/>
          <p:cNvSpPr/>
          <p:nvPr/>
        </p:nvSpPr>
        <p:spPr bwMode="auto">
          <a:xfrm rot="13500000">
            <a:off x="2702962" y="1976913"/>
            <a:ext cx="920055" cy="1512602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-27545" y="1801955"/>
            <a:ext cx="9280065" cy="2462947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479537" y="2879139"/>
            <a:ext cx="1344434" cy="34644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Group 19"/>
          <p:cNvGrpSpPr/>
          <p:nvPr/>
        </p:nvGrpSpPr>
        <p:grpSpPr>
          <a:xfrm>
            <a:off x="620524" y="2704718"/>
            <a:ext cx="1503204" cy="967021"/>
            <a:chOff x="620524" y="2667382"/>
            <a:chExt cx="1503204" cy="967021"/>
          </a:xfrm>
        </p:grpSpPr>
        <p:sp>
          <p:nvSpPr>
            <p:cNvPr id="16" name="Rectangle 26"/>
            <p:cNvSpPr/>
            <p:nvPr/>
          </p:nvSpPr>
          <p:spPr bwMode="auto">
            <a:xfrm>
              <a:off x="624488" y="2888984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9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9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sz="9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sp>
          <p:nvSpPr>
            <p:cNvPr id="1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80000"/>
                </a:lnSpc>
              </a:pPr>
              <a:r>
                <a:rPr lang="zh-CN" altLang="en-US" sz="1600" b="0" dirty="0" smtClean="0">
                  <a:solidFill>
                    <a:schemeClr val="accent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Bebas Neue" charset="0"/>
                </a:rPr>
                <a:t>填加标题</a:t>
              </a:r>
              <a:endParaRPr lang="en-US" sz="1600" b="0" dirty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Bebas Neue" charset="0"/>
              </a:endParaRPr>
            </a:p>
          </p:txBody>
        </p:sp>
      </p:grpSp>
      <p:sp>
        <p:nvSpPr>
          <p:cNvPr id="18" name="Freeform 13"/>
          <p:cNvSpPr/>
          <p:nvPr/>
        </p:nvSpPr>
        <p:spPr bwMode="auto">
          <a:xfrm rot="5910658">
            <a:off x="6060917" y="1802017"/>
            <a:ext cx="1030906" cy="34644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29"/>
          <p:cNvGrpSpPr/>
          <p:nvPr/>
        </p:nvGrpSpPr>
        <p:grpSpPr>
          <a:xfrm>
            <a:off x="2199267" y="1928801"/>
            <a:ext cx="1362945" cy="829608"/>
            <a:chOff x="696724" y="2587801"/>
            <a:chExt cx="1362945" cy="829608"/>
          </a:xfrm>
        </p:grpSpPr>
        <p:sp>
          <p:nvSpPr>
            <p:cNvPr id="20" name="Rectangle 26"/>
            <p:cNvSpPr/>
            <p:nvPr/>
          </p:nvSpPr>
          <p:spPr bwMode="auto">
            <a:xfrm>
              <a:off x="696724" y="2818571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114000"/>
                </a:lnSpc>
              </a:pPr>
              <a:r>
                <a:rPr lang="zh-CN" altLang="en-US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sz="8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sp>
          <p:nvSpPr>
            <p:cNvPr id="21" name="Rectangle 27"/>
            <p:cNvSpPr/>
            <p:nvPr/>
          </p:nvSpPr>
          <p:spPr bwMode="auto">
            <a:xfrm>
              <a:off x="696724" y="2587801"/>
              <a:ext cx="1362945" cy="15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80000"/>
                </a:lnSpc>
              </a:pPr>
              <a:r>
                <a:rPr lang="zh-CN" altLang="en-US" sz="1600" b="0" dirty="0" smtClean="0">
                  <a:solidFill>
                    <a:schemeClr val="accent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Bebas Neue" charset="0"/>
                </a:rPr>
                <a:t>填加标题</a:t>
              </a:r>
              <a:endParaRPr lang="en-US" sz="1600" b="0" dirty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Bebas Neue" charset="0"/>
              </a:endParaRPr>
            </a:p>
          </p:txBody>
        </p:sp>
      </p:grpSp>
      <p:grpSp>
        <p:nvGrpSpPr>
          <p:cNvPr id="22" name="Group 132"/>
          <p:cNvGrpSpPr/>
          <p:nvPr/>
        </p:nvGrpSpPr>
        <p:grpSpPr>
          <a:xfrm>
            <a:off x="4912480" y="1223467"/>
            <a:ext cx="1362945" cy="808658"/>
            <a:chOff x="696724" y="2640481"/>
            <a:chExt cx="1362945" cy="808658"/>
          </a:xfrm>
        </p:grpSpPr>
        <p:sp>
          <p:nvSpPr>
            <p:cNvPr id="23" name="Rectangle 26"/>
            <p:cNvSpPr/>
            <p:nvPr/>
          </p:nvSpPr>
          <p:spPr bwMode="auto">
            <a:xfrm>
              <a:off x="696724" y="2850301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114000"/>
                </a:lnSpc>
              </a:pPr>
              <a:r>
                <a:rPr lang="zh-CN" altLang="en-US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sz="8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696724" y="2640481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80000"/>
                </a:lnSpc>
              </a:pPr>
              <a:r>
                <a:rPr lang="zh-CN" altLang="en-US" sz="1600" b="0" dirty="0" smtClean="0">
                  <a:solidFill>
                    <a:schemeClr val="accent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Bebas Neue" charset="0"/>
                </a:rPr>
                <a:t>填加标题</a:t>
              </a:r>
              <a:endParaRPr lang="en-US" sz="1600" b="0" dirty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Bebas Neue" charset="0"/>
              </a:endParaRPr>
            </a:p>
          </p:txBody>
        </p:sp>
      </p:grpSp>
      <p:grpSp>
        <p:nvGrpSpPr>
          <p:cNvPr id="25" name="Group 135"/>
          <p:cNvGrpSpPr/>
          <p:nvPr/>
        </p:nvGrpSpPr>
        <p:grpSpPr>
          <a:xfrm>
            <a:off x="4644008" y="3959771"/>
            <a:ext cx="1512168" cy="844227"/>
            <a:chOff x="539448" y="2596586"/>
            <a:chExt cx="1512168" cy="844227"/>
          </a:xfrm>
        </p:grpSpPr>
        <p:sp>
          <p:nvSpPr>
            <p:cNvPr id="26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sz="8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sp>
          <p:nvSpPr>
            <p:cNvPr id="27" name="Rectangle 27"/>
            <p:cNvSpPr/>
            <p:nvPr/>
          </p:nvSpPr>
          <p:spPr bwMode="auto">
            <a:xfrm>
              <a:off x="539448" y="2596586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80000"/>
                </a:lnSpc>
              </a:pPr>
              <a:r>
                <a:rPr lang="zh-CN" altLang="en-US" sz="1600" b="0" smtClean="0">
                  <a:solidFill>
                    <a:schemeClr val="accent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Bebas Neue" charset="0"/>
                </a:rPr>
                <a:t>填加标题</a:t>
              </a:r>
              <a:endParaRPr lang="en-US" sz="1600" b="0" dirty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Bebas Neue" charset="0"/>
              </a:endParaRPr>
            </a:p>
          </p:txBody>
        </p:sp>
      </p:grpSp>
      <p:grpSp>
        <p:nvGrpSpPr>
          <p:cNvPr id="28" name="Group 138"/>
          <p:cNvGrpSpPr/>
          <p:nvPr/>
        </p:nvGrpSpPr>
        <p:grpSpPr>
          <a:xfrm>
            <a:off x="6588224" y="3574224"/>
            <a:ext cx="1499240" cy="817595"/>
            <a:chOff x="552376" y="2623218"/>
            <a:chExt cx="1499240" cy="817595"/>
          </a:xfrm>
        </p:grpSpPr>
        <p:sp>
          <p:nvSpPr>
            <p:cNvPr id="29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sz="8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sp>
          <p:nvSpPr>
            <p:cNvPr id="30" name="Rectangle 27"/>
            <p:cNvSpPr/>
            <p:nvPr/>
          </p:nvSpPr>
          <p:spPr bwMode="auto">
            <a:xfrm>
              <a:off x="568616" y="2623218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80000"/>
                </a:lnSpc>
              </a:pPr>
              <a:r>
                <a:rPr lang="zh-CN" altLang="en-US" sz="1600" b="0" dirty="0" smtClean="0">
                  <a:solidFill>
                    <a:schemeClr val="accent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Bebas Neue" charset="0"/>
                </a:rPr>
                <a:t>填加标题</a:t>
              </a:r>
              <a:endParaRPr lang="en-US" sz="1600" b="0" dirty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Bebas Neue" charset="0"/>
              </a:endParaRPr>
            </a:p>
          </p:txBody>
        </p:sp>
      </p:grpSp>
      <p:grpSp>
        <p:nvGrpSpPr>
          <p:cNvPr id="31" name="Group 141"/>
          <p:cNvGrpSpPr/>
          <p:nvPr/>
        </p:nvGrpSpPr>
        <p:grpSpPr>
          <a:xfrm>
            <a:off x="7380312" y="2159571"/>
            <a:ext cx="1499240" cy="807725"/>
            <a:chOff x="552376" y="2633088"/>
            <a:chExt cx="1499240" cy="807725"/>
          </a:xfrm>
        </p:grpSpPr>
        <p:sp>
          <p:nvSpPr>
            <p:cNvPr id="32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点击输入简要文本内容，文字内容需概况精炼的说明该分项内容</a:t>
              </a:r>
              <a:r>
                <a:rPr lang="en-US" altLang="zh-CN" sz="800" b="0" dirty="0" smtClean="0">
                  <a:solidFill>
                    <a:srgbClr val="4D4D4D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Lato Light" charset="0"/>
                </a:rPr>
                <a:t>……</a:t>
              </a:r>
              <a:endParaRPr lang="en-US" sz="800" b="0" dirty="0">
                <a:solidFill>
                  <a:srgbClr val="4D4D4D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Lato Light" charset="0"/>
              </a:endParaRPr>
            </a:p>
          </p:txBody>
        </p:sp>
        <p:sp>
          <p:nvSpPr>
            <p:cNvPr id="33" name="Rectangle 27"/>
            <p:cNvSpPr/>
            <p:nvPr/>
          </p:nvSpPr>
          <p:spPr bwMode="auto">
            <a:xfrm>
              <a:off x="557583" y="2633088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80000"/>
                </a:lnSpc>
              </a:pPr>
              <a:r>
                <a:rPr lang="zh-CN" altLang="en-US" sz="1600" b="0" dirty="0" smtClean="0">
                  <a:solidFill>
                    <a:schemeClr val="accent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Bebas Neue" charset="0"/>
                </a:rPr>
                <a:t>填加标题</a:t>
              </a:r>
              <a:endParaRPr lang="en-US" sz="1600" b="0" dirty="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Bebas Neue" charset="0"/>
              </a:endParaRPr>
            </a:p>
          </p:txBody>
        </p:sp>
      </p:grpSp>
      <p:grpSp>
        <p:nvGrpSpPr>
          <p:cNvPr id="34" name="Group 15"/>
          <p:cNvGrpSpPr/>
          <p:nvPr/>
        </p:nvGrpSpPr>
        <p:grpSpPr>
          <a:xfrm>
            <a:off x="6590322" y="2976786"/>
            <a:ext cx="467298" cy="467298"/>
            <a:chOff x="6590322" y="2740893"/>
            <a:chExt cx="467298" cy="467298"/>
          </a:xfrm>
        </p:grpSpPr>
        <p:sp>
          <p:nvSpPr>
            <p:cNvPr id="3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1"/>
          <p:cNvGrpSpPr/>
          <p:nvPr/>
        </p:nvGrpSpPr>
        <p:grpSpPr>
          <a:xfrm>
            <a:off x="1066082" y="2054561"/>
            <a:ext cx="465007" cy="467298"/>
            <a:chOff x="1066082" y="1818668"/>
            <a:chExt cx="465007" cy="467298"/>
          </a:xfrm>
        </p:grpSpPr>
        <p:sp>
          <p:nvSpPr>
            <p:cNvPr id="3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2"/>
          <p:cNvGrpSpPr/>
          <p:nvPr/>
        </p:nvGrpSpPr>
        <p:grpSpPr>
          <a:xfrm>
            <a:off x="3635896" y="2061023"/>
            <a:ext cx="465007" cy="465007"/>
            <a:chOff x="3635896" y="1825130"/>
            <a:chExt cx="465007" cy="465007"/>
          </a:xfrm>
        </p:grpSpPr>
        <p:sp>
          <p:nvSpPr>
            <p:cNvPr id="4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17"/>
          <p:cNvGrpSpPr/>
          <p:nvPr/>
        </p:nvGrpSpPr>
        <p:grpSpPr>
          <a:xfrm>
            <a:off x="6365383" y="1223467"/>
            <a:ext cx="467298" cy="465007"/>
            <a:chOff x="6365383" y="987574"/>
            <a:chExt cx="467298" cy="465007"/>
          </a:xfrm>
        </p:grpSpPr>
        <p:sp>
          <p:nvSpPr>
            <p:cNvPr id="4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4770914" y="3326814"/>
            <a:ext cx="465007" cy="469589"/>
            <a:chOff x="4770914" y="3090921"/>
            <a:chExt cx="465007" cy="469589"/>
          </a:xfrm>
        </p:grpSpPr>
        <p:sp>
          <p:nvSpPr>
            <p:cNvPr id="4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18"/>
          <p:cNvGrpSpPr/>
          <p:nvPr/>
        </p:nvGrpSpPr>
        <p:grpSpPr>
          <a:xfrm>
            <a:off x="7596336" y="1574425"/>
            <a:ext cx="467298" cy="467298"/>
            <a:chOff x="7850778" y="1338532"/>
            <a:chExt cx="467298" cy="467298"/>
          </a:xfrm>
        </p:grpSpPr>
        <p:sp>
          <p:nvSpPr>
            <p:cNvPr id="50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61578" y="19548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doors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SCORM_RATE_SLIDES" val="0"/>
  <p:tag name="ISPRING_SCORM_RATE_QUIZZES" val="0"/>
  <p:tag name="ISPRING_SCORM_PASSING_SCORE" val="0.0000000000"/>
  <p:tag name="GENSWF_OUTPUT_FILE_NAME" val="22-"/>
  <p:tag name="ISPRING_RESOURCE_PATHS_HASH_2" val="dd605faedef9b7b7285347d268bb89f5f81ab715"/>
  <p:tag name="ISPRING_PRESENTATION_TITLE" val="475"/>
</p:tagLst>
</file>

<file path=ppt/theme/theme1.xml><?xml version="1.0" encoding="utf-8"?>
<a:theme xmlns:a="http://schemas.openxmlformats.org/drawingml/2006/main" name="www.2ppt.com">
  <a:themeElements>
    <a:clrScheme name="自定义 5">
      <a:dk1>
        <a:sysClr val="windowText" lastClr="000000"/>
      </a:dk1>
      <a:lt1>
        <a:sysClr val="window" lastClr="FFFFFF"/>
      </a:lt1>
      <a:dk2>
        <a:srgbClr val="1F497D"/>
      </a:dk2>
      <a:lt2>
        <a:srgbClr val="FFC000"/>
      </a:lt2>
      <a:accent1>
        <a:srgbClr val="FF6600"/>
      </a:accent1>
      <a:accent2>
        <a:srgbClr val="FF0000"/>
      </a:accent2>
      <a:accent3>
        <a:srgbClr val="FFC000"/>
      </a:accent3>
      <a:accent4>
        <a:srgbClr val="FFC000"/>
      </a:accent4>
      <a:accent5>
        <a:srgbClr val="FF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2056</Words>
  <Application>Microsoft Office PowerPoint</Application>
  <PresentationFormat>全屏显示(16:9)</PresentationFormat>
  <Paragraphs>300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Bebas Neue</vt:lpstr>
      <vt:lpstr>Lato Hairline</vt:lpstr>
      <vt:lpstr>Lato Light</vt:lpstr>
      <vt:lpstr>Malgun Gothic</vt:lpstr>
      <vt:lpstr>Open Sans</vt:lpstr>
      <vt:lpstr>阿里巴巴普惠体 H</vt:lpstr>
      <vt:lpstr>阿里巴巴普惠体 L</vt:lpstr>
      <vt:lpstr>阿里巴巴普惠体 M</vt:lpstr>
      <vt:lpstr>阿里巴巴普惠体 R</vt:lpstr>
      <vt:lpstr>华文细黑</vt:lpstr>
      <vt:lpstr>宋体</vt:lpstr>
      <vt:lpstr>微软雅黑</vt:lpstr>
      <vt:lpstr>Arial</vt:lpstr>
      <vt:lpstr>Calibri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2010-02-22T07:41:00Z</dcterms:created>
  <dcterms:modified xsi:type="dcterms:W3CDTF">2023-01-10T10:15:40Z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380E25D9971D46618D58071BBC3E5034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