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2E5"/>
    <a:srgbClr val="F11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66404" y="671674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400C-4E1D-413B-A1BD-9B2547D485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6207-D5DE-4D73-8C31-A6CA6AC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                 _16"/>
          <p:cNvSpPr txBox="1"/>
          <p:nvPr/>
        </p:nvSpPr>
        <p:spPr>
          <a:xfrm>
            <a:off x="2298700" y="1023881"/>
            <a:ext cx="5195639" cy="830964"/>
          </a:xfrm>
          <a:prstGeom prst="rect">
            <a:avLst/>
          </a:prstGeom>
          <a:noFill/>
          <a:effectLst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6800" spc="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MOTHER'S DAY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295970" y="-157615"/>
            <a:ext cx="7837714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19658" y="4323698"/>
            <a:ext cx="3251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kern="7800" spc="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贺卡祝福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5877" y="1989977"/>
            <a:ext cx="2447266" cy="1966556"/>
            <a:chOff x="1365729" y="1774296"/>
            <a:chExt cx="2447266" cy="1966556"/>
          </a:xfrm>
        </p:grpSpPr>
        <p:sp>
          <p:nvSpPr>
            <p:cNvPr id="14" name="任意多边形: 形状 13"/>
            <p:cNvSpPr/>
            <p:nvPr/>
          </p:nvSpPr>
          <p:spPr>
            <a:xfrm>
              <a:off x="2051176" y="1997896"/>
              <a:ext cx="1076372" cy="1149153"/>
            </a:xfrm>
            <a:custGeom>
              <a:avLst/>
              <a:gdLst>
                <a:gd name="connsiteX0" fmla="*/ 131586 w 1076372"/>
                <a:gd name="connsiteY0" fmla="*/ 86543 h 1149153"/>
                <a:gd name="connsiteX1" fmla="*/ 52927 w 1076372"/>
                <a:gd name="connsiteY1" fmla="*/ 1069769 h 1149153"/>
                <a:gd name="connsiteX2" fmla="*/ 986992 w 1076372"/>
                <a:gd name="connsiteY2" fmla="*/ 1079601 h 1149153"/>
                <a:gd name="connsiteX3" fmla="*/ 957495 w 1076372"/>
                <a:gd name="connsiteY3" fmla="*/ 991111 h 1149153"/>
                <a:gd name="connsiteX4" fmla="*/ 269237 w 1076372"/>
                <a:gd name="connsiteY4" fmla="*/ 1050105 h 1149153"/>
                <a:gd name="connsiteX5" fmla="*/ 161082 w 1076372"/>
                <a:gd name="connsiteY5" fmla="*/ 961614 h 1149153"/>
                <a:gd name="connsiteX6" fmla="*/ 190579 w 1076372"/>
                <a:gd name="connsiteY6" fmla="*/ 587989 h 1149153"/>
                <a:gd name="connsiteX7" fmla="*/ 259405 w 1076372"/>
                <a:gd name="connsiteY7" fmla="*/ 106208 h 1149153"/>
                <a:gd name="connsiteX8" fmla="*/ 131586 w 1076372"/>
                <a:gd name="connsiteY8" fmla="*/ 86543 h 114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372" h="1149153">
                  <a:moveTo>
                    <a:pt x="131586" y="86543"/>
                  </a:moveTo>
                  <a:cubicBezTo>
                    <a:pt x="97173" y="247137"/>
                    <a:pt x="-89641" y="904259"/>
                    <a:pt x="52927" y="1069769"/>
                  </a:cubicBezTo>
                  <a:cubicBezTo>
                    <a:pt x="195495" y="1235279"/>
                    <a:pt x="836231" y="1092711"/>
                    <a:pt x="986992" y="1079601"/>
                  </a:cubicBezTo>
                  <a:cubicBezTo>
                    <a:pt x="1137753" y="1066491"/>
                    <a:pt x="1077121" y="996027"/>
                    <a:pt x="957495" y="991111"/>
                  </a:cubicBezTo>
                  <a:cubicBezTo>
                    <a:pt x="837869" y="986195"/>
                    <a:pt x="401972" y="1055021"/>
                    <a:pt x="269237" y="1050105"/>
                  </a:cubicBezTo>
                  <a:cubicBezTo>
                    <a:pt x="136502" y="1045189"/>
                    <a:pt x="174192" y="1038633"/>
                    <a:pt x="161082" y="961614"/>
                  </a:cubicBezTo>
                  <a:cubicBezTo>
                    <a:pt x="147972" y="884595"/>
                    <a:pt x="174192" y="730557"/>
                    <a:pt x="190579" y="587989"/>
                  </a:cubicBezTo>
                  <a:cubicBezTo>
                    <a:pt x="206966" y="445421"/>
                    <a:pt x="269237" y="189782"/>
                    <a:pt x="259405" y="106208"/>
                  </a:cubicBezTo>
                  <a:cubicBezTo>
                    <a:pt x="249573" y="22634"/>
                    <a:pt x="165999" y="-74051"/>
                    <a:pt x="131586" y="86543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294298" y="1774296"/>
              <a:ext cx="1036585" cy="1966556"/>
            </a:xfrm>
            <a:custGeom>
              <a:avLst/>
              <a:gdLst>
                <a:gd name="connsiteX0" fmla="*/ 104773 w 1036585"/>
                <a:gd name="connsiteY0" fmla="*/ 270814 h 1966556"/>
                <a:gd name="connsiteX1" fmla="*/ 861857 w 1036585"/>
                <a:gd name="connsiteY1" fmla="*/ 290478 h 1966556"/>
                <a:gd name="connsiteX2" fmla="*/ 802863 w 1036585"/>
                <a:gd name="connsiteY2" fmla="*/ 1765317 h 1966556"/>
                <a:gd name="connsiteX3" fmla="*/ 606218 w 1036585"/>
                <a:gd name="connsiteY3" fmla="*/ 1696491 h 1966556"/>
                <a:gd name="connsiteX4" fmla="*/ 714373 w 1036585"/>
                <a:gd name="connsiteY4" fmla="*/ 1922633 h 1966556"/>
                <a:gd name="connsiteX5" fmla="*/ 822528 w 1036585"/>
                <a:gd name="connsiteY5" fmla="*/ 1912801 h 1966556"/>
                <a:gd name="connsiteX6" fmla="*/ 970012 w 1036585"/>
                <a:gd name="connsiteY6" fmla="*/ 1372027 h 1966556"/>
                <a:gd name="connsiteX7" fmla="*/ 1009341 w 1036585"/>
                <a:gd name="connsiteY7" fmla="*/ 880414 h 1966556"/>
                <a:gd name="connsiteX8" fmla="*/ 950347 w 1036585"/>
                <a:gd name="connsiteY8" fmla="*/ 34839 h 1966556"/>
                <a:gd name="connsiteX9" fmla="*/ 94941 w 1036585"/>
                <a:gd name="connsiteY9" fmla="*/ 172491 h 1966556"/>
                <a:gd name="connsiteX10" fmla="*/ 104773 w 1036585"/>
                <a:gd name="connsiteY10" fmla="*/ 270814 h 196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585" h="1966556">
                  <a:moveTo>
                    <a:pt x="104773" y="270814"/>
                  </a:moveTo>
                  <a:cubicBezTo>
                    <a:pt x="232592" y="290479"/>
                    <a:pt x="745509" y="41394"/>
                    <a:pt x="861857" y="290478"/>
                  </a:cubicBezTo>
                  <a:cubicBezTo>
                    <a:pt x="978205" y="539562"/>
                    <a:pt x="845470" y="1530982"/>
                    <a:pt x="802863" y="1765317"/>
                  </a:cubicBezTo>
                  <a:cubicBezTo>
                    <a:pt x="760257" y="1999653"/>
                    <a:pt x="620966" y="1670272"/>
                    <a:pt x="606218" y="1696491"/>
                  </a:cubicBezTo>
                  <a:cubicBezTo>
                    <a:pt x="591470" y="1722710"/>
                    <a:pt x="678321" y="1886581"/>
                    <a:pt x="714373" y="1922633"/>
                  </a:cubicBezTo>
                  <a:cubicBezTo>
                    <a:pt x="750425" y="1958685"/>
                    <a:pt x="779922" y="2004569"/>
                    <a:pt x="822528" y="1912801"/>
                  </a:cubicBezTo>
                  <a:cubicBezTo>
                    <a:pt x="865134" y="1821033"/>
                    <a:pt x="938877" y="1544092"/>
                    <a:pt x="970012" y="1372027"/>
                  </a:cubicBezTo>
                  <a:cubicBezTo>
                    <a:pt x="1001148" y="1199963"/>
                    <a:pt x="1012619" y="1103279"/>
                    <a:pt x="1009341" y="880414"/>
                  </a:cubicBezTo>
                  <a:cubicBezTo>
                    <a:pt x="1006064" y="657549"/>
                    <a:pt x="1102747" y="152826"/>
                    <a:pt x="950347" y="34839"/>
                  </a:cubicBezTo>
                  <a:cubicBezTo>
                    <a:pt x="797947" y="-83148"/>
                    <a:pt x="232593" y="133162"/>
                    <a:pt x="94941" y="172491"/>
                  </a:cubicBezTo>
                  <a:cubicBezTo>
                    <a:pt x="-42711" y="211820"/>
                    <a:pt x="-23046" y="251149"/>
                    <a:pt x="104773" y="2708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365729" y="2517217"/>
              <a:ext cx="2447266" cy="110509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593371" y="2241741"/>
              <a:ext cx="190591" cy="19360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621999" y="2693778"/>
              <a:ext cx="190591" cy="19360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40154" y="1889755"/>
            <a:ext cx="1903019" cy="2104792"/>
            <a:chOff x="4024598" y="1600784"/>
            <a:chExt cx="1903019" cy="2104792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897156" y="1600784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4434587" y="1887387"/>
              <a:ext cx="1213916" cy="155292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706350" y="2098767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flipH="1">
              <a:off x="5087531" y="2084061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4374060" y="2437739"/>
              <a:ext cx="1274443" cy="114129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4024598" y="2684284"/>
              <a:ext cx="1903019" cy="203104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577395" y="2437053"/>
              <a:ext cx="568508" cy="1268523"/>
            </a:xfrm>
            <a:custGeom>
              <a:avLst/>
              <a:gdLst>
                <a:gd name="connsiteX0" fmla="*/ 269908 w 404561"/>
                <a:gd name="connsiteY0" fmla="*/ 89837 h 902705"/>
                <a:gd name="connsiteX1" fmla="*/ 269908 w 404561"/>
                <a:gd name="connsiteY1" fmla="*/ 778095 h 902705"/>
                <a:gd name="connsiteX2" fmla="*/ 33934 w 404561"/>
                <a:gd name="connsiteY2" fmla="*/ 719102 h 902705"/>
                <a:gd name="connsiteX3" fmla="*/ 33934 w 404561"/>
                <a:gd name="connsiteY3" fmla="*/ 827257 h 902705"/>
                <a:gd name="connsiteX4" fmla="*/ 338734 w 404561"/>
                <a:gd name="connsiteY4" fmla="*/ 896082 h 902705"/>
                <a:gd name="connsiteX5" fmla="*/ 397728 w 404561"/>
                <a:gd name="connsiteY5" fmla="*/ 660108 h 902705"/>
                <a:gd name="connsiteX6" fmla="*/ 387895 w 404561"/>
                <a:gd name="connsiteY6" fmla="*/ 70173 h 902705"/>
                <a:gd name="connsiteX7" fmla="*/ 269908 w 404561"/>
                <a:gd name="connsiteY7" fmla="*/ 89837 h 9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61" h="902705">
                  <a:moveTo>
                    <a:pt x="269908" y="89837"/>
                  </a:moveTo>
                  <a:cubicBezTo>
                    <a:pt x="250244" y="207824"/>
                    <a:pt x="309237" y="673218"/>
                    <a:pt x="269908" y="778095"/>
                  </a:cubicBezTo>
                  <a:cubicBezTo>
                    <a:pt x="230579" y="882972"/>
                    <a:pt x="73263" y="710908"/>
                    <a:pt x="33934" y="719102"/>
                  </a:cubicBezTo>
                  <a:cubicBezTo>
                    <a:pt x="-5395" y="727296"/>
                    <a:pt x="-16866" y="797760"/>
                    <a:pt x="33934" y="827257"/>
                  </a:cubicBezTo>
                  <a:cubicBezTo>
                    <a:pt x="84734" y="856754"/>
                    <a:pt x="278102" y="923940"/>
                    <a:pt x="338734" y="896082"/>
                  </a:cubicBezTo>
                  <a:cubicBezTo>
                    <a:pt x="399366" y="868224"/>
                    <a:pt x="389535" y="797759"/>
                    <a:pt x="397728" y="660108"/>
                  </a:cubicBezTo>
                  <a:cubicBezTo>
                    <a:pt x="405921" y="522457"/>
                    <a:pt x="410837" y="165218"/>
                    <a:pt x="387895" y="70173"/>
                  </a:cubicBezTo>
                  <a:cubicBezTo>
                    <a:pt x="364953" y="-24872"/>
                    <a:pt x="289572" y="-28150"/>
                    <a:pt x="269908" y="8983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 rot="5749668">
              <a:off x="4321754" y="3060138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15850332" flipH="1">
              <a:off x="5310213" y="3092178"/>
              <a:ext cx="436873" cy="43728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00001" y="1871290"/>
            <a:ext cx="1673480" cy="2190607"/>
            <a:chOff x="6447965" y="1600784"/>
            <a:chExt cx="1673480" cy="2190607"/>
          </a:xfrm>
        </p:grpSpPr>
        <p:sp>
          <p:nvSpPr>
            <p:cNvPr id="30" name="任意多边形: 形状 29"/>
            <p:cNvSpPr/>
            <p:nvPr/>
          </p:nvSpPr>
          <p:spPr>
            <a:xfrm>
              <a:off x="6601067" y="1985365"/>
              <a:ext cx="1520378" cy="151976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940950" y="1600784"/>
              <a:ext cx="105137" cy="757294"/>
            </a:xfrm>
            <a:custGeom>
              <a:avLst/>
              <a:gdLst>
                <a:gd name="connsiteX0" fmla="*/ 10456 w 105137"/>
                <a:gd name="connsiteY0" fmla="*/ 80532 h 757294"/>
                <a:gd name="connsiteX1" fmla="*/ 10456 w 105137"/>
                <a:gd name="connsiteY1" fmla="*/ 709797 h 757294"/>
                <a:gd name="connsiteX2" fmla="*/ 98947 w 105137"/>
                <a:gd name="connsiteY2" fmla="*/ 640971 h 757294"/>
                <a:gd name="connsiteX3" fmla="*/ 89115 w 105137"/>
                <a:gd name="connsiteY3" fmla="*/ 70700 h 757294"/>
                <a:gd name="connsiteX4" fmla="*/ 10456 w 105137"/>
                <a:gd name="connsiteY4" fmla="*/ 80532 h 7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7" h="757294">
                  <a:moveTo>
                    <a:pt x="10456" y="80532"/>
                  </a:moveTo>
                  <a:cubicBezTo>
                    <a:pt x="-2654" y="187048"/>
                    <a:pt x="-4293" y="616391"/>
                    <a:pt x="10456" y="709797"/>
                  </a:cubicBezTo>
                  <a:cubicBezTo>
                    <a:pt x="25205" y="803204"/>
                    <a:pt x="85837" y="747487"/>
                    <a:pt x="98947" y="640971"/>
                  </a:cubicBezTo>
                  <a:cubicBezTo>
                    <a:pt x="112057" y="534455"/>
                    <a:pt x="102225" y="165745"/>
                    <a:pt x="89115" y="70700"/>
                  </a:cubicBezTo>
                  <a:cubicBezTo>
                    <a:pt x="76005" y="-24345"/>
                    <a:pt x="23566" y="-25984"/>
                    <a:pt x="10456" y="80532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542303" y="1619249"/>
              <a:ext cx="105137" cy="757294"/>
            </a:xfrm>
            <a:custGeom>
              <a:avLst/>
              <a:gdLst>
                <a:gd name="connsiteX0" fmla="*/ 10456 w 105137"/>
                <a:gd name="connsiteY0" fmla="*/ 80532 h 757294"/>
                <a:gd name="connsiteX1" fmla="*/ 10456 w 105137"/>
                <a:gd name="connsiteY1" fmla="*/ 709797 h 757294"/>
                <a:gd name="connsiteX2" fmla="*/ 98947 w 105137"/>
                <a:gd name="connsiteY2" fmla="*/ 640971 h 757294"/>
                <a:gd name="connsiteX3" fmla="*/ 89115 w 105137"/>
                <a:gd name="connsiteY3" fmla="*/ 70700 h 757294"/>
                <a:gd name="connsiteX4" fmla="*/ 10456 w 105137"/>
                <a:gd name="connsiteY4" fmla="*/ 80532 h 7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7" h="757294">
                  <a:moveTo>
                    <a:pt x="10456" y="80532"/>
                  </a:moveTo>
                  <a:cubicBezTo>
                    <a:pt x="-2654" y="187048"/>
                    <a:pt x="-4293" y="616391"/>
                    <a:pt x="10456" y="709797"/>
                  </a:cubicBezTo>
                  <a:cubicBezTo>
                    <a:pt x="25205" y="803204"/>
                    <a:pt x="85837" y="747487"/>
                    <a:pt x="98947" y="640971"/>
                  </a:cubicBezTo>
                  <a:cubicBezTo>
                    <a:pt x="112057" y="534455"/>
                    <a:pt x="102225" y="165745"/>
                    <a:pt x="89115" y="70700"/>
                  </a:cubicBezTo>
                  <a:cubicBezTo>
                    <a:pt x="76005" y="-24345"/>
                    <a:pt x="23566" y="-25984"/>
                    <a:pt x="10456" y="80532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447965" y="2355291"/>
              <a:ext cx="1601004" cy="903896"/>
            </a:xfrm>
            <a:custGeom>
              <a:avLst/>
              <a:gdLst>
                <a:gd name="connsiteX0" fmla="*/ 228138 w 1601004"/>
                <a:gd name="connsiteY0" fmla="*/ 83109 h 903896"/>
                <a:gd name="connsiteX1" fmla="*/ 1457170 w 1601004"/>
                <a:gd name="connsiteY1" fmla="*/ 53612 h 903896"/>
                <a:gd name="connsiteX2" fmla="*/ 1565325 w 1601004"/>
                <a:gd name="connsiteY2" fmla="*/ 869690 h 903896"/>
                <a:gd name="connsiteX3" fmla="*/ 1358848 w 1601004"/>
                <a:gd name="connsiteY3" fmla="*/ 751703 h 903896"/>
                <a:gd name="connsiteX4" fmla="*/ 1476835 w 1601004"/>
                <a:gd name="connsiteY4" fmla="*/ 761535 h 903896"/>
                <a:gd name="connsiteX5" fmla="*/ 1417841 w 1601004"/>
                <a:gd name="connsiteY5" fmla="*/ 191264 h 903896"/>
                <a:gd name="connsiteX6" fmla="*/ 1044216 w 1601004"/>
                <a:gd name="connsiteY6" fmla="*/ 132270 h 903896"/>
                <a:gd name="connsiteX7" fmla="*/ 198641 w 1601004"/>
                <a:gd name="connsiteY7" fmla="*/ 230593 h 903896"/>
                <a:gd name="connsiteX8" fmla="*/ 1996 w 1601004"/>
                <a:gd name="connsiteY8" fmla="*/ 122438 h 903896"/>
                <a:gd name="connsiteX9" fmla="*/ 228138 w 1601004"/>
                <a:gd name="connsiteY9" fmla="*/ 83109 h 90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004" h="903896">
                  <a:moveTo>
                    <a:pt x="228138" y="83109"/>
                  </a:moveTo>
                  <a:cubicBezTo>
                    <a:pt x="470667" y="71638"/>
                    <a:pt x="1234306" y="-77485"/>
                    <a:pt x="1457170" y="53612"/>
                  </a:cubicBezTo>
                  <a:cubicBezTo>
                    <a:pt x="1680034" y="184709"/>
                    <a:pt x="1581712" y="753342"/>
                    <a:pt x="1565325" y="869690"/>
                  </a:cubicBezTo>
                  <a:cubicBezTo>
                    <a:pt x="1548938" y="986039"/>
                    <a:pt x="1373596" y="769729"/>
                    <a:pt x="1358848" y="751703"/>
                  </a:cubicBezTo>
                  <a:cubicBezTo>
                    <a:pt x="1344100" y="733677"/>
                    <a:pt x="1467003" y="854942"/>
                    <a:pt x="1476835" y="761535"/>
                  </a:cubicBezTo>
                  <a:cubicBezTo>
                    <a:pt x="1486667" y="668128"/>
                    <a:pt x="1489944" y="296142"/>
                    <a:pt x="1417841" y="191264"/>
                  </a:cubicBezTo>
                  <a:cubicBezTo>
                    <a:pt x="1345738" y="86386"/>
                    <a:pt x="1247416" y="125715"/>
                    <a:pt x="1044216" y="132270"/>
                  </a:cubicBezTo>
                  <a:cubicBezTo>
                    <a:pt x="841016" y="138825"/>
                    <a:pt x="372344" y="232232"/>
                    <a:pt x="198641" y="230593"/>
                  </a:cubicBezTo>
                  <a:cubicBezTo>
                    <a:pt x="24938" y="228954"/>
                    <a:pt x="-9475" y="143741"/>
                    <a:pt x="1996" y="122438"/>
                  </a:cubicBezTo>
                  <a:cubicBezTo>
                    <a:pt x="13467" y="101135"/>
                    <a:pt x="-14391" y="94580"/>
                    <a:pt x="228138" y="83109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105886" y="2363602"/>
              <a:ext cx="233700" cy="1427789"/>
            </a:xfrm>
            <a:custGeom>
              <a:avLst/>
              <a:gdLst>
                <a:gd name="connsiteX0" fmla="*/ 12669 w 233700"/>
                <a:gd name="connsiteY0" fmla="*/ 163288 h 1427789"/>
                <a:gd name="connsiteX1" fmla="*/ 32333 w 233700"/>
                <a:gd name="connsiteY1" fmla="*/ 1303830 h 1427789"/>
                <a:gd name="connsiteX2" fmla="*/ 228979 w 233700"/>
                <a:gd name="connsiteY2" fmla="*/ 1264501 h 1427789"/>
                <a:gd name="connsiteX3" fmla="*/ 160153 w 233700"/>
                <a:gd name="connsiteY3" fmla="*/ 123959 h 1427789"/>
                <a:gd name="connsiteX4" fmla="*/ 12669 w 233700"/>
                <a:gd name="connsiteY4" fmla="*/ 163288 h 1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00" h="1427789">
                  <a:moveTo>
                    <a:pt x="12669" y="163288"/>
                  </a:moveTo>
                  <a:cubicBezTo>
                    <a:pt x="-8634" y="359933"/>
                    <a:pt x="-3719" y="1120295"/>
                    <a:pt x="32333" y="1303830"/>
                  </a:cubicBezTo>
                  <a:cubicBezTo>
                    <a:pt x="68385" y="1487365"/>
                    <a:pt x="207676" y="1461146"/>
                    <a:pt x="228979" y="1264501"/>
                  </a:cubicBezTo>
                  <a:cubicBezTo>
                    <a:pt x="250282" y="1067856"/>
                    <a:pt x="194566" y="307494"/>
                    <a:pt x="160153" y="123959"/>
                  </a:cubicBezTo>
                  <a:cubicBezTo>
                    <a:pt x="125740" y="-59576"/>
                    <a:pt x="33972" y="-33357"/>
                    <a:pt x="12669" y="163288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29924">
            <a:off x="2231509" y="3994432"/>
            <a:ext cx="1488426" cy="253988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090677" y="1195967"/>
            <a:ext cx="5417787" cy="5330536"/>
            <a:chOff x="7090677" y="1195967"/>
            <a:chExt cx="5417787" cy="533053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8226363">
              <a:off x="8138869" y="1195967"/>
              <a:ext cx="4369595" cy="5330536"/>
            </a:xfrm>
            <a:custGeom>
              <a:avLst/>
              <a:gdLst>
                <a:gd name="connsiteX0" fmla="*/ 0 w 4369595"/>
                <a:gd name="connsiteY0" fmla="*/ 0 h 5330536"/>
                <a:gd name="connsiteX1" fmla="*/ 4369595 w 4369595"/>
                <a:gd name="connsiteY1" fmla="*/ 0 h 5330536"/>
                <a:gd name="connsiteX2" fmla="*/ 4369595 w 4369595"/>
                <a:gd name="connsiteY2" fmla="*/ 5330536 h 5330536"/>
                <a:gd name="connsiteX3" fmla="*/ 0 w 4369595"/>
                <a:gd name="connsiteY3" fmla="*/ 5330536 h 533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9595" h="5330536">
                  <a:moveTo>
                    <a:pt x="0" y="0"/>
                  </a:moveTo>
                  <a:lnTo>
                    <a:pt x="4369595" y="0"/>
                  </a:lnTo>
                  <a:lnTo>
                    <a:pt x="4369595" y="5330536"/>
                  </a:lnTo>
                  <a:lnTo>
                    <a:pt x="0" y="5330536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090677" y="4253477"/>
              <a:ext cx="3682097" cy="2042209"/>
            </a:xfrm>
            <a:prstGeom prst="rect">
              <a:avLst/>
            </a:prstGeom>
          </p:spPr>
        </p:pic>
      </p:grpSp>
      <p:sp>
        <p:nvSpPr>
          <p:cNvPr id="2" name="文本占位符 1"/>
          <p:cNvSpPr txBox="1"/>
          <p:nvPr/>
        </p:nvSpPr>
        <p:spPr>
          <a:xfrm>
            <a:off x="6920346" y="2090172"/>
            <a:ext cx="3403322" cy="2677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一朵花为一滴雨露鲜艳盛开，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一株草为一缕春风摇曳多姿，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一湖水为一片落叶荡漾清波，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一个人为一分母爱温馨感动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360115" y="983147"/>
            <a:ext cx="5111125" cy="5117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E2E5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E2E5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E2E5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E2E5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45" y="912952"/>
            <a:ext cx="5715000" cy="5715000"/>
          </a:xfrm>
          <a:prstGeom prst="rect">
            <a:avLst/>
          </a:prstGeom>
        </p:spPr>
      </p:pic>
      <p:sp>
        <p:nvSpPr>
          <p:cNvPr id="2" name="文本占位符 1"/>
          <p:cNvSpPr txBox="1"/>
          <p:nvPr/>
        </p:nvSpPr>
        <p:spPr>
          <a:xfrm>
            <a:off x="1387500" y="2619858"/>
            <a:ext cx="4708500" cy="2301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与我降生同行的是你的疼痛苦难；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与我成长同行的是你的含辛茹苦；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与我成功同行的是你的默默付出；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与我幸福同行的是你的慈祥微笑。</a:t>
            </a: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6888" y="1170415"/>
            <a:ext cx="5147611" cy="447184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>
          <a:xfrm>
            <a:off x="7554862" y="1684120"/>
            <a:ext cx="2837836" cy="382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岁月在额头上刻划，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微风吹起动人的白发。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点滴细节见证着她的伟大，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儿时最温柔的怀抱，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心灵最温暖的海港</a:t>
            </a: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0489" y="976319"/>
            <a:ext cx="5779877" cy="4623902"/>
            <a:chOff x="810489" y="976319"/>
            <a:chExt cx="5779877" cy="46239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10489" y="976319"/>
              <a:ext cx="5779877" cy="462390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26084" y="3732947"/>
              <a:ext cx="4538313" cy="1778032"/>
            </a:xfrm>
            <a:prstGeom prst="rect">
              <a:avLst/>
            </a:prstGeom>
          </p:spPr>
        </p:pic>
      </p:grpSp>
      <p:sp>
        <p:nvSpPr>
          <p:cNvPr id="7" name="心形 6"/>
          <p:cNvSpPr/>
          <p:nvPr/>
        </p:nvSpPr>
        <p:spPr>
          <a:xfrm>
            <a:off x="7118871" y="3818595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心形 7"/>
          <p:cNvSpPr/>
          <p:nvPr/>
        </p:nvSpPr>
        <p:spPr>
          <a:xfrm>
            <a:off x="7354838" y="2503086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6782723" y="2923569"/>
            <a:ext cx="400050" cy="40005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10492709" y="2523519"/>
            <a:ext cx="400050" cy="40005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10369110" y="3497536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9830134" y="4421938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99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9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V="1">
            <a:off x="4741626" y="4772146"/>
            <a:ext cx="3022117" cy="20858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69330" y="381989"/>
            <a:ext cx="5576269" cy="4028918"/>
            <a:chOff x="3269330" y="381989"/>
            <a:chExt cx="5576269" cy="402891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69330" y="381989"/>
              <a:ext cx="5576269" cy="2205065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4953000" y="1324063"/>
              <a:ext cx="2509024" cy="3086844"/>
              <a:chOff x="6670288" y="551674"/>
              <a:chExt cx="2509024" cy="30868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670288" y="1001255"/>
                <a:ext cx="2509024" cy="2637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992631" flipH="1">
                <a:off x="7441254" y="551674"/>
                <a:ext cx="1057438" cy="922600"/>
              </a:xfrm>
              <a:prstGeom prst="rect">
                <a:avLst/>
              </a:prstGeom>
            </p:spPr>
          </p:pic>
        </p:grpSp>
      </p:grpSp>
      <p:sp>
        <p:nvSpPr>
          <p:cNvPr id="2" name="文本占位符 1"/>
          <p:cNvSpPr txBox="1"/>
          <p:nvPr/>
        </p:nvSpPr>
        <p:spPr>
          <a:xfrm>
            <a:off x="5005492" y="2208313"/>
            <a:ext cx="2743185" cy="244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无法可修饰的一对手，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带出温暖永远在背后，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纵使罗嗦始终关注，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不懂珍惜太内疚</a:t>
            </a: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8745" y="912952"/>
            <a:ext cx="5715000" cy="5715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58674" y="641481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                 _16"/>
          <p:cNvSpPr txBox="1"/>
          <p:nvPr/>
        </p:nvSpPr>
        <p:spPr>
          <a:xfrm>
            <a:off x="2298700" y="1023881"/>
            <a:ext cx="5195639" cy="830964"/>
          </a:xfrm>
          <a:prstGeom prst="rect">
            <a:avLst/>
          </a:prstGeom>
          <a:noFill/>
          <a:effectLst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6800" spc="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MOTHER'S DAY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295970" y="-157615"/>
            <a:ext cx="7837714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19658" y="4323698"/>
            <a:ext cx="3251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kern="7800" spc="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贺卡祝福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5877" y="1989977"/>
            <a:ext cx="2447266" cy="1966556"/>
            <a:chOff x="1365729" y="1774296"/>
            <a:chExt cx="2447266" cy="1966556"/>
          </a:xfrm>
        </p:grpSpPr>
        <p:sp>
          <p:nvSpPr>
            <p:cNvPr id="14" name="任意多边形: 形状 13"/>
            <p:cNvSpPr/>
            <p:nvPr/>
          </p:nvSpPr>
          <p:spPr>
            <a:xfrm>
              <a:off x="2051176" y="1997896"/>
              <a:ext cx="1076372" cy="1149153"/>
            </a:xfrm>
            <a:custGeom>
              <a:avLst/>
              <a:gdLst>
                <a:gd name="connsiteX0" fmla="*/ 131586 w 1076372"/>
                <a:gd name="connsiteY0" fmla="*/ 86543 h 1149153"/>
                <a:gd name="connsiteX1" fmla="*/ 52927 w 1076372"/>
                <a:gd name="connsiteY1" fmla="*/ 1069769 h 1149153"/>
                <a:gd name="connsiteX2" fmla="*/ 986992 w 1076372"/>
                <a:gd name="connsiteY2" fmla="*/ 1079601 h 1149153"/>
                <a:gd name="connsiteX3" fmla="*/ 957495 w 1076372"/>
                <a:gd name="connsiteY3" fmla="*/ 991111 h 1149153"/>
                <a:gd name="connsiteX4" fmla="*/ 269237 w 1076372"/>
                <a:gd name="connsiteY4" fmla="*/ 1050105 h 1149153"/>
                <a:gd name="connsiteX5" fmla="*/ 161082 w 1076372"/>
                <a:gd name="connsiteY5" fmla="*/ 961614 h 1149153"/>
                <a:gd name="connsiteX6" fmla="*/ 190579 w 1076372"/>
                <a:gd name="connsiteY6" fmla="*/ 587989 h 1149153"/>
                <a:gd name="connsiteX7" fmla="*/ 259405 w 1076372"/>
                <a:gd name="connsiteY7" fmla="*/ 106208 h 1149153"/>
                <a:gd name="connsiteX8" fmla="*/ 131586 w 1076372"/>
                <a:gd name="connsiteY8" fmla="*/ 86543 h 114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372" h="1149153">
                  <a:moveTo>
                    <a:pt x="131586" y="86543"/>
                  </a:moveTo>
                  <a:cubicBezTo>
                    <a:pt x="97173" y="247137"/>
                    <a:pt x="-89641" y="904259"/>
                    <a:pt x="52927" y="1069769"/>
                  </a:cubicBezTo>
                  <a:cubicBezTo>
                    <a:pt x="195495" y="1235279"/>
                    <a:pt x="836231" y="1092711"/>
                    <a:pt x="986992" y="1079601"/>
                  </a:cubicBezTo>
                  <a:cubicBezTo>
                    <a:pt x="1137753" y="1066491"/>
                    <a:pt x="1077121" y="996027"/>
                    <a:pt x="957495" y="991111"/>
                  </a:cubicBezTo>
                  <a:cubicBezTo>
                    <a:pt x="837869" y="986195"/>
                    <a:pt x="401972" y="1055021"/>
                    <a:pt x="269237" y="1050105"/>
                  </a:cubicBezTo>
                  <a:cubicBezTo>
                    <a:pt x="136502" y="1045189"/>
                    <a:pt x="174192" y="1038633"/>
                    <a:pt x="161082" y="961614"/>
                  </a:cubicBezTo>
                  <a:cubicBezTo>
                    <a:pt x="147972" y="884595"/>
                    <a:pt x="174192" y="730557"/>
                    <a:pt x="190579" y="587989"/>
                  </a:cubicBezTo>
                  <a:cubicBezTo>
                    <a:pt x="206966" y="445421"/>
                    <a:pt x="269237" y="189782"/>
                    <a:pt x="259405" y="106208"/>
                  </a:cubicBezTo>
                  <a:cubicBezTo>
                    <a:pt x="249573" y="22634"/>
                    <a:pt x="165999" y="-74051"/>
                    <a:pt x="131586" y="86543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294298" y="1774296"/>
              <a:ext cx="1036585" cy="1966556"/>
            </a:xfrm>
            <a:custGeom>
              <a:avLst/>
              <a:gdLst>
                <a:gd name="connsiteX0" fmla="*/ 104773 w 1036585"/>
                <a:gd name="connsiteY0" fmla="*/ 270814 h 1966556"/>
                <a:gd name="connsiteX1" fmla="*/ 861857 w 1036585"/>
                <a:gd name="connsiteY1" fmla="*/ 290478 h 1966556"/>
                <a:gd name="connsiteX2" fmla="*/ 802863 w 1036585"/>
                <a:gd name="connsiteY2" fmla="*/ 1765317 h 1966556"/>
                <a:gd name="connsiteX3" fmla="*/ 606218 w 1036585"/>
                <a:gd name="connsiteY3" fmla="*/ 1696491 h 1966556"/>
                <a:gd name="connsiteX4" fmla="*/ 714373 w 1036585"/>
                <a:gd name="connsiteY4" fmla="*/ 1922633 h 1966556"/>
                <a:gd name="connsiteX5" fmla="*/ 822528 w 1036585"/>
                <a:gd name="connsiteY5" fmla="*/ 1912801 h 1966556"/>
                <a:gd name="connsiteX6" fmla="*/ 970012 w 1036585"/>
                <a:gd name="connsiteY6" fmla="*/ 1372027 h 1966556"/>
                <a:gd name="connsiteX7" fmla="*/ 1009341 w 1036585"/>
                <a:gd name="connsiteY7" fmla="*/ 880414 h 1966556"/>
                <a:gd name="connsiteX8" fmla="*/ 950347 w 1036585"/>
                <a:gd name="connsiteY8" fmla="*/ 34839 h 1966556"/>
                <a:gd name="connsiteX9" fmla="*/ 94941 w 1036585"/>
                <a:gd name="connsiteY9" fmla="*/ 172491 h 1966556"/>
                <a:gd name="connsiteX10" fmla="*/ 104773 w 1036585"/>
                <a:gd name="connsiteY10" fmla="*/ 270814 h 196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585" h="1966556">
                  <a:moveTo>
                    <a:pt x="104773" y="270814"/>
                  </a:moveTo>
                  <a:cubicBezTo>
                    <a:pt x="232592" y="290479"/>
                    <a:pt x="745509" y="41394"/>
                    <a:pt x="861857" y="290478"/>
                  </a:cubicBezTo>
                  <a:cubicBezTo>
                    <a:pt x="978205" y="539562"/>
                    <a:pt x="845470" y="1530982"/>
                    <a:pt x="802863" y="1765317"/>
                  </a:cubicBezTo>
                  <a:cubicBezTo>
                    <a:pt x="760257" y="1999653"/>
                    <a:pt x="620966" y="1670272"/>
                    <a:pt x="606218" y="1696491"/>
                  </a:cubicBezTo>
                  <a:cubicBezTo>
                    <a:pt x="591470" y="1722710"/>
                    <a:pt x="678321" y="1886581"/>
                    <a:pt x="714373" y="1922633"/>
                  </a:cubicBezTo>
                  <a:cubicBezTo>
                    <a:pt x="750425" y="1958685"/>
                    <a:pt x="779922" y="2004569"/>
                    <a:pt x="822528" y="1912801"/>
                  </a:cubicBezTo>
                  <a:cubicBezTo>
                    <a:pt x="865134" y="1821033"/>
                    <a:pt x="938877" y="1544092"/>
                    <a:pt x="970012" y="1372027"/>
                  </a:cubicBezTo>
                  <a:cubicBezTo>
                    <a:pt x="1001148" y="1199963"/>
                    <a:pt x="1012619" y="1103279"/>
                    <a:pt x="1009341" y="880414"/>
                  </a:cubicBezTo>
                  <a:cubicBezTo>
                    <a:pt x="1006064" y="657549"/>
                    <a:pt x="1102747" y="152826"/>
                    <a:pt x="950347" y="34839"/>
                  </a:cubicBezTo>
                  <a:cubicBezTo>
                    <a:pt x="797947" y="-83148"/>
                    <a:pt x="232593" y="133162"/>
                    <a:pt x="94941" y="172491"/>
                  </a:cubicBezTo>
                  <a:cubicBezTo>
                    <a:pt x="-42711" y="211820"/>
                    <a:pt x="-23046" y="251149"/>
                    <a:pt x="104773" y="2708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365729" y="2517217"/>
              <a:ext cx="2447266" cy="110509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593371" y="2241741"/>
              <a:ext cx="190591" cy="19360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621999" y="2693778"/>
              <a:ext cx="190591" cy="19360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40154" y="1889755"/>
            <a:ext cx="1903019" cy="2104792"/>
            <a:chOff x="4024598" y="1600784"/>
            <a:chExt cx="1903019" cy="2104792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897156" y="1600784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4434587" y="1887387"/>
              <a:ext cx="1213916" cy="155292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706350" y="2098767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flipH="1">
              <a:off x="5087531" y="2084061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4374060" y="2437739"/>
              <a:ext cx="1274443" cy="114129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4024598" y="2684284"/>
              <a:ext cx="1903019" cy="203104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577395" y="2437053"/>
              <a:ext cx="568508" cy="1268523"/>
            </a:xfrm>
            <a:custGeom>
              <a:avLst/>
              <a:gdLst>
                <a:gd name="connsiteX0" fmla="*/ 269908 w 404561"/>
                <a:gd name="connsiteY0" fmla="*/ 89837 h 902705"/>
                <a:gd name="connsiteX1" fmla="*/ 269908 w 404561"/>
                <a:gd name="connsiteY1" fmla="*/ 778095 h 902705"/>
                <a:gd name="connsiteX2" fmla="*/ 33934 w 404561"/>
                <a:gd name="connsiteY2" fmla="*/ 719102 h 902705"/>
                <a:gd name="connsiteX3" fmla="*/ 33934 w 404561"/>
                <a:gd name="connsiteY3" fmla="*/ 827257 h 902705"/>
                <a:gd name="connsiteX4" fmla="*/ 338734 w 404561"/>
                <a:gd name="connsiteY4" fmla="*/ 896082 h 902705"/>
                <a:gd name="connsiteX5" fmla="*/ 397728 w 404561"/>
                <a:gd name="connsiteY5" fmla="*/ 660108 h 902705"/>
                <a:gd name="connsiteX6" fmla="*/ 387895 w 404561"/>
                <a:gd name="connsiteY6" fmla="*/ 70173 h 902705"/>
                <a:gd name="connsiteX7" fmla="*/ 269908 w 404561"/>
                <a:gd name="connsiteY7" fmla="*/ 89837 h 9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61" h="902705">
                  <a:moveTo>
                    <a:pt x="269908" y="89837"/>
                  </a:moveTo>
                  <a:cubicBezTo>
                    <a:pt x="250244" y="207824"/>
                    <a:pt x="309237" y="673218"/>
                    <a:pt x="269908" y="778095"/>
                  </a:cubicBezTo>
                  <a:cubicBezTo>
                    <a:pt x="230579" y="882972"/>
                    <a:pt x="73263" y="710908"/>
                    <a:pt x="33934" y="719102"/>
                  </a:cubicBezTo>
                  <a:cubicBezTo>
                    <a:pt x="-5395" y="727296"/>
                    <a:pt x="-16866" y="797760"/>
                    <a:pt x="33934" y="827257"/>
                  </a:cubicBezTo>
                  <a:cubicBezTo>
                    <a:pt x="84734" y="856754"/>
                    <a:pt x="278102" y="923940"/>
                    <a:pt x="338734" y="896082"/>
                  </a:cubicBezTo>
                  <a:cubicBezTo>
                    <a:pt x="399366" y="868224"/>
                    <a:pt x="389535" y="797759"/>
                    <a:pt x="397728" y="660108"/>
                  </a:cubicBezTo>
                  <a:cubicBezTo>
                    <a:pt x="405921" y="522457"/>
                    <a:pt x="410837" y="165218"/>
                    <a:pt x="387895" y="70173"/>
                  </a:cubicBezTo>
                  <a:cubicBezTo>
                    <a:pt x="364953" y="-24872"/>
                    <a:pt x="289572" y="-28150"/>
                    <a:pt x="269908" y="8983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 rot="5749668">
              <a:off x="4321754" y="3060138"/>
              <a:ext cx="267827" cy="272068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15850332" flipH="1">
              <a:off x="5310213" y="3092178"/>
              <a:ext cx="436873" cy="437289"/>
            </a:xfrm>
            <a:custGeom>
              <a:avLst/>
              <a:gdLst>
                <a:gd name="connsiteX0" fmla="*/ 2345 w 190591"/>
                <a:gd name="connsiteY0" fmla="*/ 14 h 193609"/>
                <a:gd name="connsiteX1" fmla="*/ 90835 w 190591"/>
                <a:gd name="connsiteY1" fmla="*/ 176994 h 193609"/>
                <a:gd name="connsiteX2" fmla="*/ 189158 w 190591"/>
                <a:gd name="connsiteY2" fmla="*/ 167162 h 193609"/>
                <a:gd name="connsiteX3" fmla="*/ 2345 w 190591"/>
                <a:gd name="connsiteY3" fmla="*/ 14 h 19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1" h="193609">
                  <a:moveTo>
                    <a:pt x="2345" y="14"/>
                  </a:moveTo>
                  <a:cubicBezTo>
                    <a:pt x="-14042" y="1653"/>
                    <a:pt x="59700" y="149136"/>
                    <a:pt x="90835" y="176994"/>
                  </a:cubicBezTo>
                  <a:cubicBezTo>
                    <a:pt x="121971" y="204852"/>
                    <a:pt x="202268" y="195020"/>
                    <a:pt x="189158" y="167162"/>
                  </a:cubicBezTo>
                  <a:cubicBezTo>
                    <a:pt x="176048" y="139304"/>
                    <a:pt x="18732" y="-1625"/>
                    <a:pt x="2345" y="14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00001" y="1871290"/>
            <a:ext cx="1673480" cy="2190607"/>
            <a:chOff x="6447965" y="1600784"/>
            <a:chExt cx="1673480" cy="2190607"/>
          </a:xfrm>
        </p:grpSpPr>
        <p:sp>
          <p:nvSpPr>
            <p:cNvPr id="30" name="任意多边形: 形状 29"/>
            <p:cNvSpPr/>
            <p:nvPr/>
          </p:nvSpPr>
          <p:spPr>
            <a:xfrm>
              <a:off x="6601067" y="1985365"/>
              <a:ext cx="1520378" cy="151976"/>
            </a:xfrm>
            <a:custGeom>
              <a:avLst/>
              <a:gdLst>
                <a:gd name="connsiteX0" fmla="*/ 368485 w 2447266"/>
                <a:gd name="connsiteY0" fmla="*/ 40307 h 110509"/>
                <a:gd name="connsiteX1" fmla="*/ 2285775 w 2447266"/>
                <a:gd name="connsiteY1" fmla="*/ 978 h 110509"/>
                <a:gd name="connsiteX2" fmla="*/ 2098963 w 2447266"/>
                <a:gd name="connsiteY2" fmla="*/ 79636 h 110509"/>
                <a:gd name="connsiteX3" fmla="*/ 152175 w 2447266"/>
                <a:gd name="connsiteY3" fmla="*/ 109133 h 110509"/>
                <a:gd name="connsiteX4" fmla="*/ 368485 w 2447266"/>
                <a:gd name="connsiteY4" fmla="*/ 40307 h 11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66" h="110509">
                  <a:moveTo>
                    <a:pt x="368485" y="40307"/>
                  </a:moveTo>
                  <a:cubicBezTo>
                    <a:pt x="724085" y="22281"/>
                    <a:pt x="1997362" y="-5577"/>
                    <a:pt x="2285775" y="978"/>
                  </a:cubicBezTo>
                  <a:cubicBezTo>
                    <a:pt x="2574188" y="7533"/>
                    <a:pt x="2454563" y="61610"/>
                    <a:pt x="2098963" y="79636"/>
                  </a:cubicBezTo>
                  <a:cubicBezTo>
                    <a:pt x="1743363" y="97662"/>
                    <a:pt x="440588" y="115688"/>
                    <a:pt x="152175" y="109133"/>
                  </a:cubicBezTo>
                  <a:cubicBezTo>
                    <a:pt x="-136238" y="102578"/>
                    <a:pt x="12885" y="58333"/>
                    <a:pt x="368485" y="40307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940950" y="1600784"/>
              <a:ext cx="105137" cy="757294"/>
            </a:xfrm>
            <a:custGeom>
              <a:avLst/>
              <a:gdLst>
                <a:gd name="connsiteX0" fmla="*/ 10456 w 105137"/>
                <a:gd name="connsiteY0" fmla="*/ 80532 h 757294"/>
                <a:gd name="connsiteX1" fmla="*/ 10456 w 105137"/>
                <a:gd name="connsiteY1" fmla="*/ 709797 h 757294"/>
                <a:gd name="connsiteX2" fmla="*/ 98947 w 105137"/>
                <a:gd name="connsiteY2" fmla="*/ 640971 h 757294"/>
                <a:gd name="connsiteX3" fmla="*/ 89115 w 105137"/>
                <a:gd name="connsiteY3" fmla="*/ 70700 h 757294"/>
                <a:gd name="connsiteX4" fmla="*/ 10456 w 105137"/>
                <a:gd name="connsiteY4" fmla="*/ 80532 h 7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7" h="757294">
                  <a:moveTo>
                    <a:pt x="10456" y="80532"/>
                  </a:moveTo>
                  <a:cubicBezTo>
                    <a:pt x="-2654" y="187048"/>
                    <a:pt x="-4293" y="616391"/>
                    <a:pt x="10456" y="709797"/>
                  </a:cubicBezTo>
                  <a:cubicBezTo>
                    <a:pt x="25205" y="803204"/>
                    <a:pt x="85837" y="747487"/>
                    <a:pt x="98947" y="640971"/>
                  </a:cubicBezTo>
                  <a:cubicBezTo>
                    <a:pt x="112057" y="534455"/>
                    <a:pt x="102225" y="165745"/>
                    <a:pt x="89115" y="70700"/>
                  </a:cubicBezTo>
                  <a:cubicBezTo>
                    <a:pt x="76005" y="-24345"/>
                    <a:pt x="23566" y="-25984"/>
                    <a:pt x="10456" y="80532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542303" y="1619249"/>
              <a:ext cx="105137" cy="757294"/>
            </a:xfrm>
            <a:custGeom>
              <a:avLst/>
              <a:gdLst>
                <a:gd name="connsiteX0" fmla="*/ 10456 w 105137"/>
                <a:gd name="connsiteY0" fmla="*/ 80532 h 757294"/>
                <a:gd name="connsiteX1" fmla="*/ 10456 w 105137"/>
                <a:gd name="connsiteY1" fmla="*/ 709797 h 757294"/>
                <a:gd name="connsiteX2" fmla="*/ 98947 w 105137"/>
                <a:gd name="connsiteY2" fmla="*/ 640971 h 757294"/>
                <a:gd name="connsiteX3" fmla="*/ 89115 w 105137"/>
                <a:gd name="connsiteY3" fmla="*/ 70700 h 757294"/>
                <a:gd name="connsiteX4" fmla="*/ 10456 w 105137"/>
                <a:gd name="connsiteY4" fmla="*/ 80532 h 7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7" h="757294">
                  <a:moveTo>
                    <a:pt x="10456" y="80532"/>
                  </a:moveTo>
                  <a:cubicBezTo>
                    <a:pt x="-2654" y="187048"/>
                    <a:pt x="-4293" y="616391"/>
                    <a:pt x="10456" y="709797"/>
                  </a:cubicBezTo>
                  <a:cubicBezTo>
                    <a:pt x="25205" y="803204"/>
                    <a:pt x="85837" y="747487"/>
                    <a:pt x="98947" y="640971"/>
                  </a:cubicBezTo>
                  <a:cubicBezTo>
                    <a:pt x="112057" y="534455"/>
                    <a:pt x="102225" y="165745"/>
                    <a:pt x="89115" y="70700"/>
                  </a:cubicBezTo>
                  <a:cubicBezTo>
                    <a:pt x="76005" y="-24345"/>
                    <a:pt x="23566" y="-25984"/>
                    <a:pt x="10456" y="80532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447965" y="2355291"/>
              <a:ext cx="1601004" cy="903896"/>
            </a:xfrm>
            <a:custGeom>
              <a:avLst/>
              <a:gdLst>
                <a:gd name="connsiteX0" fmla="*/ 228138 w 1601004"/>
                <a:gd name="connsiteY0" fmla="*/ 83109 h 903896"/>
                <a:gd name="connsiteX1" fmla="*/ 1457170 w 1601004"/>
                <a:gd name="connsiteY1" fmla="*/ 53612 h 903896"/>
                <a:gd name="connsiteX2" fmla="*/ 1565325 w 1601004"/>
                <a:gd name="connsiteY2" fmla="*/ 869690 h 903896"/>
                <a:gd name="connsiteX3" fmla="*/ 1358848 w 1601004"/>
                <a:gd name="connsiteY3" fmla="*/ 751703 h 903896"/>
                <a:gd name="connsiteX4" fmla="*/ 1476835 w 1601004"/>
                <a:gd name="connsiteY4" fmla="*/ 761535 h 903896"/>
                <a:gd name="connsiteX5" fmla="*/ 1417841 w 1601004"/>
                <a:gd name="connsiteY5" fmla="*/ 191264 h 903896"/>
                <a:gd name="connsiteX6" fmla="*/ 1044216 w 1601004"/>
                <a:gd name="connsiteY6" fmla="*/ 132270 h 903896"/>
                <a:gd name="connsiteX7" fmla="*/ 198641 w 1601004"/>
                <a:gd name="connsiteY7" fmla="*/ 230593 h 903896"/>
                <a:gd name="connsiteX8" fmla="*/ 1996 w 1601004"/>
                <a:gd name="connsiteY8" fmla="*/ 122438 h 903896"/>
                <a:gd name="connsiteX9" fmla="*/ 228138 w 1601004"/>
                <a:gd name="connsiteY9" fmla="*/ 83109 h 90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004" h="903896">
                  <a:moveTo>
                    <a:pt x="228138" y="83109"/>
                  </a:moveTo>
                  <a:cubicBezTo>
                    <a:pt x="470667" y="71638"/>
                    <a:pt x="1234306" y="-77485"/>
                    <a:pt x="1457170" y="53612"/>
                  </a:cubicBezTo>
                  <a:cubicBezTo>
                    <a:pt x="1680034" y="184709"/>
                    <a:pt x="1581712" y="753342"/>
                    <a:pt x="1565325" y="869690"/>
                  </a:cubicBezTo>
                  <a:cubicBezTo>
                    <a:pt x="1548938" y="986039"/>
                    <a:pt x="1373596" y="769729"/>
                    <a:pt x="1358848" y="751703"/>
                  </a:cubicBezTo>
                  <a:cubicBezTo>
                    <a:pt x="1344100" y="733677"/>
                    <a:pt x="1467003" y="854942"/>
                    <a:pt x="1476835" y="761535"/>
                  </a:cubicBezTo>
                  <a:cubicBezTo>
                    <a:pt x="1486667" y="668128"/>
                    <a:pt x="1489944" y="296142"/>
                    <a:pt x="1417841" y="191264"/>
                  </a:cubicBezTo>
                  <a:cubicBezTo>
                    <a:pt x="1345738" y="86386"/>
                    <a:pt x="1247416" y="125715"/>
                    <a:pt x="1044216" y="132270"/>
                  </a:cubicBezTo>
                  <a:cubicBezTo>
                    <a:pt x="841016" y="138825"/>
                    <a:pt x="372344" y="232232"/>
                    <a:pt x="198641" y="230593"/>
                  </a:cubicBezTo>
                  <a:cubicBezTo>
                    <a:pt x="24938" y="228954"/>
                    <a:pt x="-9475" y="143741"/>
                    <a:pt x="1996" y="122438"/>
                  </a:cubicBezTo>
                  <a:cubicBezTo>
                    <a:pt x="13467" y="101135"/>
                    <a:pt x="-14391" y="94580"/>
                    <a:pt x="228138" y="83109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105886" y="2363602"/>
              <a:ext cx="233700" cy="1427789"/>
            </a:xfrm>
            <a:custGeom>
              <a:avLst/>
              <a:gdLst>
                <a:gd name="connsiteX0" fmla="*/ 12669 w 233700"/>
                <a:gd name="connsiteY0" fmla="*/ 163288 h 1427789"/>
                <a:gd name="connsiteX1" fmla="*/ 32333 w 233700"/>
                <a:gd name="connsiteY1" fmla="*/ 1303830 h 1427789"/>
                <a:gd name="connsiteX2" fmla="*/ 228979 w 233700"/>
                <a:gd name="connsiteY2" fmla="*/ 1264501 h 1427789"/>
                <a:gd name="connsiteX3" fmla="*/ 160153 w 233700"/>
                <a:gd name="connsiteY3" fmla="*/ 123959 h 1427789"/>
                <a:gd name="connsiteX4" fmla="*/ 12669 w 233700"/>
                <a:gd name="connsiteY4" fmla="*/ 163288 h 1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00" h="1427789">
                  <a:moveTo>
                    <a:pt x="12669" y="163288"/>
                  </a:moveTo>
                  <a:cubicBezTo>
                    <a:pt x="-8634" y="359933"/>
                    <a:pt x="-3719" y="1120295"/>
                    <a:pt x="32333" y="1303830"/>
                  </a:cubicBezTo>
                  <a:cubicBezTo>
                    <a:pt x="68385" y="1487365"/>
                    <a:pt x="207676" y="1461146"/>
                    <a:pt x="228979" y="1264501"/>
                  </a:cubicBezTo>
                  <a:cubicBezTo>
                    <a:pt x="250282" y="1067856"/>
                    <a:pt x="194566" y="307494"/>
                    <a:pt x="160153" y="123959"/>
                  </a:cubicBezTo>
                  <a:cubicBezTo>
                    <a:pt x="125740" y="-59576"/>
                    <a:pt x="33972" y="-33357"/>
                    <a:pt x="12669" y="163288"/>
                  </a:cubicBezTo>
                  <a:close/>
                </a:path>
              </a:pathLst>
            </a:custGeom>
            <a:solidFill>
              <a:srgbClr val="F11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29924">
            <a:off x="2231509" y="3994432"/>
            <a:ext cx="1488426" cy="253988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rcRect l="14503" r="19022"/>
          <a:stretch>
            <a:fillRect/>
          </a:stretch>
        </p:blipFill>
        <p:spPr>
          <a:xfrm>
            <a:off x="1892300" y="1424417"/>
            <a:ext cx="2921000" cy="4598659"/>
          </a:xfrm>
          <a:custGeom>
            <a:avLst/>
            <a:gdLst>
              <a:gd name="connsiteX0" fmla="*/ 825500 w 4356100"/>
              <a:gd name="connsiteY0" fmla="*/ 0 h 6858000"/>
              <a:gd name="connsiteX1" fmla="*/ 4356100 w 4356100"/>
              <a:gd name="connsiteY1" fmla="*/ 0 h 6858000"/>
              <a:gd name="connsiteX2" fmla="*/ 4356100 w 4356100"/>
              <a:gd name="connsiteY2" fmla="*/ 6858000 h 6858000"/>
              <a:gd name="connsiteX3" fmla="*/ 0 w 4356100"/>
              <a:gd name="connsiteY3" fmla="*/ 6858000 h 6858000"/>
              <a:gd name="connsiteX4" fmla="*/ 0 w 4356100"/>
              <a:gd name="connsiteY4" fmla="*/ 5216423 h 6858000"/>
              <a:gd name="connsiteX5" fmla="*/ 825500 w 4356100"/>
              <a:gd name="connsiteY5" fmla="*/ 52164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100" h="6858000">
                <a:moveTo>
                  <a:pt x="825500" y="0"/>
                </a:moveTo>
                <a:lnTo>
                  <a:pt x="4356100" y="0"/>
                </a:lnTo>
                <a:lnTo>
                  <a:pt x="4356100" y="6858000"/>
                </a:lnTo>
                <a:lnTo>
                  <a:pt x="0" y="6858000"/>
                </a:lnTo>
                <a:lnTo>
                  <a:pt x="0" y="5216423"/>
                </a:lnTo>
                <a:lnTo>
                  <a:pt x="825500" y="5216423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2819" y="1028701"/>
            <a:ext cx="5014555" cy="4800598"/>
          </a:xfrm>
          <a:custGeom>
            <a:avLst/>
            <a:gdLst>
              <a:gd name="connsiteX0" fmla="*/ 0 w 5014555"/>
              <a:gd name="connsiteY0" fmla="*/ 0 h 4800598"/>
              <a:gd name="connsiteX1" fmla="*/ 5014555 w 5014555"/>
              <a:gd name="connsiteY1" fmla="*/ 0 h 4800598"/>
              <a:gd name="connsiteX2" fmla="*/ 5014555 w 5014555"/>
              <a:gd name="connsiteY2" fmla="*/ 4800598 h 4800598"/>
              <a:gd name="connsiteX3" fmla="*/ 0 w 5014555"/>
              <a:gd name="connsiteY3" fmla="*/ 4800598 h 48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55" h="4800598">
                <a:moveTo>
                  <a:pt x="0" y="0"/>
                </a:moveTo>
                <a:lnTo>
                  <a:pt x="5014555" y="0"/>
                </a:lnTo>
                <a:lnTo>
                  <a:pt x="5014555" y="4800598"/>
                </a:lnTo>
                <a:lnTo>
                  <a:pt x="0" y="4800598"/>
                </a:lnTo>
                <a:close/>
              </a:path>
            </a:pathLst>
          </a:custGeom>
        </p:spPr>
      </p:pic>
      <p:sp>
        <p:nvSpPr>
          <p:cNvPr id="2" name="文本占位符 4"/>
          <p:cNvSpPr txBox="1"/>
          <p:nvPr/>
        </p:nvSpPr>
        <p:spPr>
          <a:xfrm>
            <a:off x="7587820" y="2096751"/>
            <a:ext cx="2828837" cy="230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每一次转身，迎接我的是拥抱；每一次倔强，软化我的是微笑；每一次远行，行囊满满是唠叨；每一次付出，从没索取过回报。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632" y="743136"/>
            <a:ext cx="5699314" cy="579315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6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>
          <a:xfrm>
            <a:off x="1832598" y="1984011"/>
            <a:ext cx="2955823" cy="379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母亲那淳淳教诲总能让我不再迷失自己。失意的时候，母亲一定能在我的身边。她的鼓励及安慰，总能让我在逆境中找到自我。</a:t>
            </a:r>
          </a:p>
          <a:p>
            <a:pPr>
              <a:lnSpc>
                <a:spcPct val="20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79822" y="1214283"/>
            <a:ext cx="6495301" cy="4861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49962">
            <a:off x="-374072" y="4504183"/>
            <a:ext cx="3721686" cy="2135606"/>
          </a:xfrm>
          <a:custGeom>
            <a:avLst/>
            <a:gdLst>
              <a:gd name="connsiteX0" fmla="*/ 0 w 3721686"/>
              <a:gd name="connsiteY0" fmla="*/ 0 h 2135606"/>
              <a:gd name="connsiteX1" fmla="*/ 3721686 w 3721686"/>
              <a:gd name="connsiteY1" fmla="*/ 0 h 2135606"/>
              <a:gd name="connsiteX2" fmla="*/ 3721686 w 3721686"/>
              <a:gd name="connsiteY2" fmla="*/ 1548956 h 2135606"/>
              <a:gd name="connsiteX3" fmla="*/ 2761400 w 3721686"/>
              <a:gd name="connsiteY3" fmla="*/ 2048836 h 2135606"/>
              <a:gd name="connsiteX4" fmla="*/ 2806568 w 3721686"/>
              <a:gd name="connsiteY4" fmla="*/ 2135606 h 2135606"/>
              <a:gd name="connsiteX5" fmla="*/ 740542 w 3721686"/>
              <a:gd name="connsiteY5" fmla="*/ 2135606 h 2135606"/>
              <a:gd name="connsiteX6" fmla="*/ 0 w 3721686"/>
              <a:gd name="connsiteY6" fmla="*/ 713000 h 213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686" h="2135606">
                <a:moveTo>
                  <a:pt x="0" y="0"/>
                </a:moveTo>
                <a:lnTo>
                  <a:pt x="3721686" y="0"/>
                </a:lnTo>
                <a:lnTo>
                  <a:pt x="3721686" y="1548956"/>
                </a:lnTo>
                <a:lnTo>
                  <a:pt x="2761400" y="2048836"/>
                </a:lnTo>
                <a:lnTo>
                  <a:pt x="2806568" y="2135606"/>
                </a:lnTo>
                <a:lnTo>
                  <a:pt x="740542" y="2135606"/>
                </a:lnTo>
                <a:lnTo>
                  <a:pt x="0" y="713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98061"/>
            <a:ext cx="4000500" cy="18859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>
          <a:xfrm>
            <a:off x="6989618" y="1937022"/>
            <a:ext cx="4940939" cy="2229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心灵烙印着母亲的爱，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成长寄存着母亲的牵挂行程链接着母亲的思念。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母亲是回家的渴望，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母亲是心灵的航向。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99" y="1116991"/>
            <a:ext cx="5098793" cy="5098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50448">
            <a:off x="7440759" y="2700575"/>
            <a:ext cx="3222246" cy="3750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67094">
            <a:off x="447253" y="2339878"/>
            <a:ext cx="1874096" cy="17770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13" y="874820"/>
            <a:ext cx="4832957" cy="3444767"/>
          </a:xfrm>
          <a:prstGeom prst="rect">
            <a:avLst/>
          </a:prstGeom>
        </p:spPr>
      </p:pic>
      <p:sp>
        <p:nvSpPr>
          <p:cNvPr id="2" name="文本占位符 1"/>
          <p:cNvSpPr txBox="1"/>
          <p:nvPr/>
        </p:nvSpPr>
        <p:spPr>
          <a:xfrm>
            <a:off x="1851739" y="2194087"/>
            <a:ext cx="3398464" cy="4775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如果天空坍塌，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您会做我头顶的最后一根支柱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如果大地枯裂，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您会做我身旁的最后一注甘泉。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000325" y="1853940"/>
            <a:ext cx="4339936" cy="4339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06654">
            <a:off x="8849922" y="1768520"/>
            <a:ext cx="2813040" cy="131342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49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76423" y="0"/>
            <a:ext cx="4126052" cy="6713039"/>
            <a:chOff x="3976423" y="0"/>
            <a:chExt cx="4126052" cy="6713039"/>
          </a:xfrm>
        </p:grpSpPr>
        <p:grpSp>
          <p:nvGrpSpPr>
            <p:cNvPr id="6" name="组合 5"/>
            <p:cNvGrpSpPr/>
            <p:nvPr/>
          </p:nvGrpSpPr>
          <p:grpSpPr>
            <a:xfrm>
              <a:off x="4400550" y="0"/>
              <a:ext cx="3701925" cy="6229350"/>
              <a:chOff x="4400550" y="0"/>
              <a:chExt cx="3701925" cy="622935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400550" y="0"/>
                <a:ext cx="3701925" cy="6229350"/>
                <a:chOff x="4400550" y="0"/>
                <a:chExt cx="3701925" cy="6229350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4400550" y="0"/>
                  <a:ext cx="3209925" cy="6229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 cstate="screen"/>
                <a:stretch>
                  <a:fillRect/>
                </a:stretch>
              </p:blipFill>
              <p:spPr>
                <a:xfrm rot="20402295">
                  <a:off x="6181560" y="96629"/>
                  <a:ext cx="1920915" cy="2308251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5400000">
                <a:off x="3386226" y="1823897"/>
                <a:ext cx="5346524" cy="244870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3976423" y="3741779"/>
              <a:ext cx="2552754" cy="2971260"/>
            </a:xfrm>
            <a:prstGeom prst="rect">
              <a:avLst/>
            </a:prstGeom>
          </p:spPr>
        </p:pic>
      </p:grpSp>
      <p:sp>
        <p:nvSpPr>
          <p:cNvPr id="2" name="文本占位符 1"/>
          <p:cNvSpPr txBox="1"/>
          <p:nvPr/>
        </p:nvSpPr>
        <p:spPr>
          <a:xfrm>
            <a:off x="4942693" y="1092283"/>
            <a:ext cx="2448707" cy="529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母亲，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您那两鬓是岁月染白，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您那额头是时光雕刻，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您那双手是劳作铸就，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天地间，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母爱最无私，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人世间，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母爱最永恒。</a:t>
            </a:r>
          </a:p>
          <a:p>
            <a:pPr>
              <a:lnSpc>
                <a:spcPct val="20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8745" y="912952"/>
            <a:ext cx="5715000" cy="571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58674" y="641481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9007"/>
            <a:ext cx="8279365" cy="5485714"/>
          </a:xfrm>
          <a:prstGeom prst="rect">
            <a:avLst/>
          </a:prstGeom>
        </p:spPr>
      </p:pic>
      <p:sp>
        <p:nvSpPr>
          <p:cNvPr id="5" name="心形 4"/>
          <p:cNvSpPr/>
          <p:nvPr/>
        </p:nvSpPr>
        <p:spPr>
          <a:xfrm>
            <a:off x="5457825" y="1400175"/>
            <a:ext cx="4948602" cy="4057650"/>
          </a:xfrm>
          <a:prstGeom prst="heart">
            <a:avLst/>
          </a:prstGeom>
          <a:solidFill>
            <a:srgbClr val="FBE2E5"/>
          </a:solidFill>
          <a:ln>
            <a:solidFill>
              <a:srgbClr val="F11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86174" y="1536891"/>
            <a:ext cx="6672778" cy="5004585"/>
          </a:xfrm>
          <a:prstGeom prst="rect">
            <a:avLst/>
          </a:prstGeom>
        </p:spPr>
      </p:pic>
      <p:sp>
        <p:nvSpPr>
          <p:cNvPr id="2" name="文本占位符 1"/>
          <p:cNvSpPr txBox="1"/>
          <p:nvPr/>
        </p:nvSpPr>
        <p:spPr>
          <a:xfrm>
            <a:off x="1209213" y="2235457"/>
            <a:ext cx="3441445" cy="2229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有人说，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世界上没有永恒的爱，我说不对，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母亲永恒，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她是一颗不落的星。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</a:t>
            </a:r>
            <a:endParaRPr lang="zh-CN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6657974" y="3946652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6457949" y="2235456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心形 7"/>
          <p:cNvSpPr/>
          <p:nvPr/>
        </p:nvSpPr>
        <p:spPr>
          <a:xfrm>
            <a:off x="6057900" y="2733998"/>
            <a:ext cx="400050" cy="40005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9267825" y="1733550"/>
            <a:ext cx="400050" cy="40005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9867899" y="3428999"/>
            <a:ext cx="200025" cy="20002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45" y="912952"/>
            <a:ext cx="5715000" cy="5715000"/>
          </a:xfrm>
          <a:prstGeom prst="rect">
            <a:avLst/>
          </a:prstGeom>
        </p:spPr>
      </p:pic>
      <p:sp>
        <p:nvSpPr>
          <p:cNvPr id="2" name="文本占位符 1"/>
          <p:cNvSpPr txBox="1"/>
          <p:nvPr/>
        </p:nvSpPr>
        <p:spPr>
          <a:xfrm>
            <a:off x="6383085" y="2860297"/>
            <a:ext cx="4262570" cy="2301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风是爱的召唤，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雨是情的交融，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最爱你的人最牵挂你的人永远是你母亲！</a:t>
            </a:r>
          </a:p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4" y="482778"/>
            <a:ext cx="6858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758644">
            <a:off x="8082234" y="2157567"/>
            <a:ext cx="1874096" cy="17770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49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58065" y="978474"/>
            <a:ext cx="6208406" cy="4665242"/>
            <a:chOff x="2458065" y="978474"/>
            <a:chExt cx="6208406" cy="4665242"/>
          </a:xfrm>
        </p:grpSpPr>
        <p:grpSp>
          <p:nvGrpSpPr>
            <p:cNvPr id="5" name="组合 4"/>
            <p:cNvGrpSpPr/>
            <p:nvPr/>
          </p:nvGrpSpPr>
          <p:grpSpPr>
            <a:xfrm>
              <a:off x="2458065" y="1700981"/>
              <a:ext cx="6208406" cy="3942735"/>
              <a:chOff x="2458065" y="1700981"/>
              <a:chExt cx="6208406" cy="3942735"/>
            </a:xfrm>
          </p:grpSpPr>
          <p:sp>
            <p:nvSpPr>
              <p:cNvPr id="4" name="心形 3"/>
              <p:cNvSpPr/>
              <p:nvPr/>
            </p:nvSpPr>
            <p:spPr>
              <a:xfrm rot="300296">
                <a:off x="4408926" y="1882752"/>
                <a:ext cx="4257545" cy="3579194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F11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心形 2"/>
              <p:cNvSpPr/>
              <p:nvPr/>
            </p:nvSpPr>
            <p:spPr>
              <a:xfrm rot="20312509">
                <a:off x="2458065" y="1700981"/>
                <a:ext cx="4689987" cy="3942735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F117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10402">
              <a:off x="5099031" y="784806"/>
              <a:ext cx="1920915" cy="230825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755170" y="2862066"/>
            <a:ext cx="6059311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太阳不出来依然风和日丽，星星不眨眼依然华灯璀灿，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春雨不洒落依然滋润心田，花儿不含苞依然春色满园，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生活不容易依然心情灿烂。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920" y="1102413"/>
            <a:ext cx="5715000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58674" y="641481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49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zwbxkk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宽屏</PresentationFormat>
  <Paragraphs>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2022-05-10T00:18:41Z</dcterms:created>
  <dcterms:modified xsi:type="dcterms:W3CDTF">2023-01-10T05:21:09Z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2F11370487AA4EF69F55A1392A8B2C07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