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media1.m4a" ContentType="audio/mp4"/>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7" r:id="rId3"/>
    <p:sldId id="259" r:id="rId5"/>
    <p:sldId id="276" r:id="rId6"/>
    <p:sldId id="256" r:id="rId7"/>
    <p:sldId id="258" r:id="rId8"/>
    <p:sldId id="260" r:id="rId9"/>
    <p:sldId id="261" r:id="rId10"/>
    <p:sldId id="280" r:id="rId11"/>
    <p:sldId id="265" r:id="rId12"/>
    <p:sldId id="264" r:id="rId13"/>
    <p:sldId id="263" r:id="rId14"/>
    <p:sldId id="269" r:id="rId15"/>
    <p:sldId id="279" r:id="rId16"/>
    <p:sldId id="268" r:id="rId17"/>
    <p:sldId id="267" r:id="rId18"/>
    <p:sldId id="266" r:id="rId19"/>
    <p:sldId id="278" r:id="rId20"/>
    <p:sldId id="262" r:id="rId21"/>
    <p:sldId id="273" r:id="rId22"/>
    <p:sldId id="272" r:id="rId23"/>
    <p:sldId id="277" r:id="rId24"/>
    <p:sldId id="271" r:id="rId25"/>
    <p:sldId id="270" r:id="rId26"/>
    <p:sldId id="274" r:id="rId27"/>
    <p:sldId id="275"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106" d="100"/>
          <a:sy n="106" d="100"/>
        </p:scale>
        <p:origin x="366" y="114"/>
      </p:cViewPr>
      <p:guideLst>
        <p:guide orient="horz" pos="2455"/>
        <p:guide pos="3840"/>
        <p:guide pos="438"/>
        <p:guide pos="7242"/>
        <p:guide orient="horz" pos="913"/>
        <p:guide orient="horz" pos="397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58755-6CA8-4F4F-ADB6-A1F21FE84D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C9482-03FF-4C27-B6AC-C7182F7149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EC9482-03FF-4C27-B6AC-C7182F7149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15D0EA5-79D8-49D9-8D0F-B1C04BC37A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F974BA-0547-4FF6-A839-33C0E960791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6614102" y="1444879"/>
            <a:ext cx="2382720" cy="2382721"/>
          </a:xfrm>
          <a:custGeom>
            <a:avLst/>
            <a:gdLst>
              <a:gd name="connsiteX0" fmla="*/ 0 w 2382720"/>
              <a:gd name="connsiteY0" fmla="*/ 0 h 2382721"/>
              <a:gd name="connsiteX1" fmla="*/ 2382720 w 2382720"/>
              <a:gd name="connsiteY1" fmla="*/ 0 h 2382721"/>
              <a:gd name="connsiteX2" fmla="*/ 2382720 w 2382720"/>
              <a:gd name="connsiteY2" fmla="*/ 2382721 h 2382721"/>
              <a:gd name="connsiteX3" fmla="*/ 0 w 2382720"/>
              <a:gd name="connsiteY3" fmla="*/ 2382721 h 2382721"/>
            </a:gdLst>
            <a:ahLst/>
            <a:cxnLst>
              <a:cxn ang="0">
                <a:pos x="connsiteX0" y="connsiteY0"/>
              </a:cxn>
              <a:cxn ang="0">
                <a:pos x="connsiteX1" y="connsiteY1"/>
              </a:cxn>
              <a:cxn ang="0">
                <a:pos x="connsiteX2" y="connsiteY2"/>
              </a:cxn>
              <a:cxn ang="0">
                <a:pos x="connsiteX3" y="connsiteY3"/>
              </a:cxn>
            </a:cxnLst>
            <a:rect l="l" t="t" r="r" b="b"/>
            <a:pathLst>
              <a:path w="2382720" h="2382721">
                <a:moveTo>
                  <a:pt x="0" y="0"/>
                </a:moveTo>
                <a:lnTo>
                  <a:pt x="2382720" y="0"/>
                </a:lnTo>
                <a:lnTo>
                  <a:pt x="2382720" y="2382721"/>
                </a:lnTo>
                <a:lnTo>
                  <a:pt x="0" y="2382721"/>
                </a:ln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9113955" y="1444879"/>
            <a:ext cx="2382720" cy="2382721"/>
          </a:xfrm>
          <a:custGeom>
            <a:avLst/>
            <a:gdLst>
              <a:gd name="connsiteX0" fmla="*/ 0 w 2382720"/>
              <a:gd name="connsiteY0" fmla="*/ 0 h 2382721"/>
              <a:gd name="connsiteX1" fmla="*/ 2382720 w 2382720"/>
              <a:gd name="connsiteY1" fmla="*/ 0 h 2382721"/>
              <a:gd name="connsiteX2" fmla="*/ 2382720 w 2382720"/>
              <a:gd name="connsiteY2" fmla="*/ 2382721 h 2382721"/>
              <a:gd name="connsiteX3" fmla="*/ 0 w 2382720"/>
              <a:gd name="connsiteY3" fmla="*/ 2382721 h 2382721"/>
            </a:gdLst>
            <a:ahLst/>
            <a:cxnLst>
              <a:cxn ang="0">
                <a:pos x="connsiteX0" y="connsiteY0"/>
              </a:cxn>
              <a:cxn ang="0">
                <a:pos x="connsiteX1" y="connsiteY1"/>
              </a:cxn>
              <a:cxn ang="0">
                <a:pos x="connsiteX2" y="connsiteY2"/>
              </a:cxn>
              <a:cxn ang="0">
                <a:pos x="connsiteX3" y="connsiteY3"/>
              </a:cxn>
            </a:cxnLst>
            <a:rect l="l" t="t" r="r" b="b"/>
            <a:pathLst>
              <a:path w="2382720" h="2382721">
                <a:moveTo>
                  <a:pt x="0" y="0"/>
                </a:moveTo>
                <a:lnTo>
                  <a:pt x="2382720" y="0"/>
                </a:lnTo>
                <a:lnTo>
                  <a:pt x="2382720" y="2382721"/>
                </a:lnTo>
                <a:lnTo>
                  <a:pt x="0" y="2382721"/>
                </a:lnTo>
                <a:close/>
              </a:path>
            </a:pathLst>
          </a:custGeom>
        </p:spPr>
        <p:txBody>
          <a:bodyPr wrap="square">
            <a:noAutofit/>
          </a:bodyPr>
          <a:lstStyle/>
          <a:p>
            <a:endParaRPr lang="zh-CN" altLang="en-US"/>
          </a:p>
        </p:txBody>
      </p:sp>
      <p:sp>
        <p:nvSpPr>
          <p:cNvPr id="19" name="图片占位符 18"/>
          <p:cNvSpPr>
            <a:spLocks noGrp="1"/>
          </p:cNvSpPr>
          <p:nvPr>
            <p:ph type="pic" sz="quarter" idx="12"/>
          </p:nvPr>
        </p:nvSpPr>
        <p:spPr>
          <a:xfrm>
            <a:off x="9113955" y="3926005"/>
            <a:ext cx="2382720" cy="2382721"/>
          </a:xfrm>
          <a:custGeom>
            <a:avLst/>
            <a:gdLst>
              <a:gd name="connsiteX0" fmla="*/ 0 w 2382720"/>
              <a:gd name="connsiteY0" fmla="*/ 0 h 2382721"/>
              <a:gd name="connsiteX1" fmla="*/ 2382720 w 2382720"/>
              <a:gd name="connsiteY1" fmla="*/ 0 h 2382721"/>
              <a:gd name="connsiteX2" fmla="*/ 2382720 w 2382720"/>
              <a:gd name="connsiteY2" fmla="*/ 2382721 h 2382721"/>
              <a:gd name="connsiteX3" fmla="*/ 0 w 2382720"/>
              <a:gd name="connsiteY3" fmla="*/ 2382721 h 2382721"/>
            </a:gdLst>
            <a:ahLst/>
            <a:cxnLst>
              <a:cxn ang="0">
                <a:pos x="connsiteX0" y="connsiteY0"/>
              </a:cxn>
              <a:cxn ang="0">
                <a:pos x="connsiteX1" y="connsiteY1"/>
              </a:cxn>
              <a:cxn ang="0">
                <a:pos x="connsiteX2" y="connsiteY2"/>
              </a:cxn>
              <a:cxn ang="0">
                <a:pos x="connsiteX3" y="connsiteY3"/>
              </a:cxn>
            </a:cxnLst>
            <a:rect l="l" t="t" r="r" b="b"/>
            <a:pathLst>
              <a:path w="2382720" h="2382721">
                <a:moveTo>
                  <a:pt x="0" y="0"/>
                </a:moveTo>
                <a:lnTo>
                  <a:pt x="2382720" y="0"/>
                </a:lnTo>
                <a:lnTo>
                  <a:pt x="2382720" y="2382721"/>
                </a:lnTo>
                <a:lnTo>
                  <a:pt x="0" y="2382721"/>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6614102" y="3926005"/>
            <a:ext cx="2382720" cy="2382721"/>
          </a:xfrm>
          <a:custGeom>
            <a:avLst/>
            <a:gdLst>
              <a:gd name="connsiteX0" fmla="*/ 0 w 2382720"/>
              <a:gd name="connsiteY0" fmla="*/ 0 h 2382721"/>
              <a:gd name="connsiteX1" fmla="*/ 2382720 w 2382720"/>
              <a:gd name="connsiteY1" fmla="*/ 0 h 2382721"/>
              <a:gd name="connsiteX2" fmla="*/ 2382720 w 2382720"/>
              <a:gd name="connsiteY2" fmla="*/ 2382721 h 2382721"/>
              <a:gd name="connsiteX3" fmla="*/ 0 w 2382720"/>
              <a:gd name="connsiteY3" fmla="*/ 2382721 h 2382721"/>
            </a:gdLst>
            <a:ahLst/>
            <a:cxnLst>
              <a:cxn ang="0">
                <a:pos x="connsiteX0" y="connsiteY0"/>
              </a:cxn>
              <a:cxn ang="0">
                <a:pos x="connsiteX1" y="connsiteY1"/>
              </a:cxn>
              <a:cxn ang="0">
                <a:pos x="connsiteX2" y="connsiteY2"/>
              </a:cxn>
              <a:cxn ang="0">
                <a:pos x="connsiteX3" y="connsiteY3"/>
              </a:cxn>
            </a:cxnLst>
            <a:rect l="l" t="t" r="r" b="b"/>
            <a:pathLst>
              <a:path w="2382720" h="2382721">
                <a:moveTo>
                  <a:pt x="0" y="0"/>
                </a:moveTo>
                <a:lnTo>
                  <a:pt x="2382720" y="0"/>
                </a:lnTo>
                <a:lnTo>
                  <a:pt x="2382720" y="2382721"/>
                </a:lnTo>
                <a:lnTo>
                  <a:pt x="0" y="2382721"/>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642281" y="2602212"/>
            <a:ext cx="4403858" cy="1706016"/>
          </a:xfrm>
          <a:custGeom>
            <a:avLst/>
            <a:gdLst>
              <a:gd name="connsiteX0" fmla="*/ 0 w 4403858"/>
              <a:gd name="connsiteY0" fmla="*/ 0 h 1706016"/>
              <a:gd name="connsiteX1" fmla="*/ 4403858 w 4403858"/>
              <a:gd name="connsiteY1" fmla="*/ 0 h 1706016"/>
              <a:gd name="connsiteX2" fmla="*/ 4403858 w 4403858"/>
              <a:gd name="connsiteY2" fmla="*/ 1706016 h 1706016"/>
              <a:gd name="connsiteX3" fmla="*/ 0 w 4403858"/>
              <a:gd name="connsiteY3" fmla="*/ 1706016 h 1706016"/>
            </a:gdLst>
            <a:ahLst/>
            <a:cxnLst>
              <a:cxn ang="0">
                <a:pos x="connsiteX0" y="connsiteY0"/>
              </a:cxn>
              <a:cxn ang="0">
                <a:pos x="connsiteX1" y="connsiteY1"/>
              </a:cxn>
              <a:cxn ang="0">
                <a:pos x="connsiteX2" y="connsiteY2"/>
              </a:cxn>
              <a:cxn ang="0">
                <a:pos x="connsiteX3" y="connsiteY3"/>
              </a:cxn>
            </a:cxnLst>
            <a:rect l="l" t="t" r="r" b="b"/>
            <a:pathLst>
              <a:path w="4403858" h="1706016">
                <a:moveTo>
                  <a:pt x="0" y="0"/>
                </a:moveTo>
                <a:lnTo>
                  <a:pt x="4403858" y="0"/>
                </a:lnTo>
                <a:lnTo>
                  <a:pt x="4403858" y="1706016"/>
                </a:lnTo>
                <a:lnTo>
                  <a:pt x="0" y="1706016"/>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6145861" y="2602212"/>
            <a:ext cx="4403858" cy="1706016"/>
          </a:xfrm>
          <a:custGeom>
            <a:avLst/>
            <a:gdLst>
              <a:gd name="connsiteX0" fmla="*/ 0 w 4403858"/>
              <a:gd name="connsiteY0" fmla="*/ 0 h 1706016"/>
              <a:gd name="connsiteX1" fmla="*/ 4403858 w 4403858"/>
              <a:gd name="connsiteY1" fmla="*/ 0 h 1706016"/>
              <a:gd name="connsiteX2" fmla="*/ 4403858 w 4403858"/>
              <a:gd name="connsiteY2" fmla="*/ 1706016 h 1706016"/>
              <a:gd name="connsiteX3" fmla="*/ 0 w 4403858"/>
              <a:gd name="connsiteY3" fmla="*/ 1706016 h 1706016"/>
            </a:gdLst>
            <a:ahLst/>
            <a:cxnLst>
              <a:cxn ang="0">
                <a:pos x="connsiteX0" y="connsiteY0"/>
              </a:cxn>
              <a:cxn ang="0">
                <a:pos x="connsiteX1" y="connsiteY1"/>
              </a:cxn>
              <a:cxn ang="0">
                <a:pos x="connsiteX2" y="connsiteY2"/>
              </a:cxn>
              <a:cxn ang="0">
                <a:pos x="connsiteX3" y="connsiteY3"/>
              </a:cxn>
            </a:cxnLst>
            <a:rect l="l" t="t" r="r" b="b"/>
            <a:pathLst>
              <a:path w="4403858" h="1706016">
                <a:moveTo>
                  <a:pt x="0" y="0"/>
                </a:moveTo>
                <a:lnTo>
                  <a:pt x="4403858" y="0"/>
                </a:lnTo>
                <a:lnTo>
                  <a:pt x="4403858" y="1706016"/>
                </a:lnTo>
                <a:lnTo>
                  <a:pt x="0" y="1706016"/>
                </a:ln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145861" y="4394570"/>
            <a:ext cx="4403858" cy="1706016"/>
          </a:xfrm>
          <a:custGeom>
            <a:avLst/>
            <a:gdLst>
              <a:gd name="connsiteX0" fmla="*/ 0 w 4403858"/>
              <a:gd name="connsiteY0" fmla="*/ 0 h 1706016"/>
              <a:gd name="connsiteX1" fmla="*/ 4403858 w 4403858"/>
              <a:gd name="connsiteY1" fmla="*/ 0 h 1706016"/>
              <a:gd name="connsiteX2" fmla="*/ 4403858 w 4403858"/>
              <a:gd name="connsiteY2" fmla="*/ 1706016 h 1706016"/>
              <a:gd name="connsiteX3" fmla="*/ 0 w 4403858"/>
              <a:gd name="connsiteY3" fmla="*/ 1706016 h 1706016"/>
            </a:gdLst>
            <a:ahLst/>
            <a:cxnLst>
              <a:cxn ang="0">
                <a:pos x="connsiteX0" y="connsiteY0"/>
              </a:cxn>
              <a:cxn ang="0">
                <a:pos x="connsiteX1" y="connsiteY1"/>
              </a:cxn>
              <a:cxn ang="0">
                <a:pos x="connsiteX2" y="connsiteY2"/>
              </a:cxn>
              <a:cxn ang="0">
                <a:pos x="connsiteX3" y="connsiteY3"/>
              </a:cxn>
            </a:cxnLst>
            <a:rect l="l" t="t" r="r" b="b"/>
            <a:pathLst>
              <a:path w="4403858" h="1706016">
                <a:moveTo>
                  <a:pt x="0" y="0"/>
                </a:moveTo>
                <a:lnTo>
                  <a:pt x="4403858" y="0"/>
                </a:lnTo>
                <a:lnTo>
                  <a:pt x="4403858" y="1706016"/>
                </a:lnTo>
                <a:lnTo>
                  <a:pt x="0" y="1706016"/>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1642281" y="4394570"/>
            <a:ext cx="4403858" cy="1706016"/>
          </a:xfrm>
          <a:custGeom>
            <a:avLst/>
            <a:gdLst>
              <a:gd name="connsiteX0" fmla="*/ 0 w 4403858"/>
              <a:gd name="connsiteY0" fmla="*/ 0 h 1706016"/>
              <a:gd name="connsiteX1" fmla="*/ 4403858 w 4403858"/>
              <a:gd name="connsiteY1" fmla="*/ 0 h 1706016"/>
              <a:gd name="connsiteX2" fmla="*/ 4403858 w 4403858"/>
              <a:gd name="connsiteY2" fmla="*/ 1706016 h 1706016"/>
              <a:gd name="connsiteX3" fmla="*/ 0 w 4403858"/>
              <a:gd name="connsiteY3" fmla="*/ 1706016 h 1706016"/>
            </a:gdLst>
            <a:ahLst/>
            <a:cxnLst>
              <a:cxn ang="0">
                <a:pos x="connsiteX0" y="connsiteY0"/>
              </a:cxn>
              <a:cxn ang="0">
                <a:pos x="connsiteX1" y="connsiteY1"/>
              </a:cxn>
              <a:cxn ang="0">
                <a:pos x="connsiteX2" y="connsiteY2"/>
              </a:cxn>
              <a:cxn ang="0">
                <a:pos x="connsiteX3" y="connsiteY3"/>
              </a:cxn>
            </a:cxnLst>
            <a:rect l="l" t="t" r="r" b="b"/>
            <a:pathLst>
              <a:path w="4403858" h="1706016">
                <a:moveTo>
                  <a:pt x="0" y="0"/>
                </a:moveTo>
                <a:lnTo>
                  <a:pt x="4403858" y="0"/>
                </a:lnTo>
                <a:lnTo>
                  <a:pt x="4403858" y="1706016"/>
                </a:lnTo>
                <a:lnTo>
                  <a:pt x="0" y="1706016"/>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4653887" y="1820460"/>
            <a:ext cx="7538113" cy="4080681"/>
          </a:xfrm>
          <a:custGeom>
            <a:avLst/>
            <a:gdLst>
              <a:gd name="connsiteX0" fmla="*/ 0 w 7538113"/>
              <a:gd name="connsiteY0" fmla="*/ 0 h 4080681"/>
              <a:gd name="connsiteX1" fmla="*/ 7538113 w 7538113"/>
              <a:gd name="connsiteY1" fmla="*/ 0 h 4080681"/>
              <a:gd name="connsiteX2" fmla="*/ 7538113 w 7538113"/>
              <a:gd name="connsiteY2" fmla="*/ 4080681 h 4080681"/>
              <a:gd name="connsiteX3" fmla="*/ 0 w 7538113"/>
              <a:gd name="connsiteY3" fmla="*/ 4080681 h 4080681"/>
            </a:gdLst>
            <a:ahLst/>
            <a:cxnLst>
              <a:cxn ang="0">
                <a:pos x="connsiteX0" y="connsiteY0"/>
              </a:cxn>
              <a:cxn ang="0">
                <a:pos x="connsiteX1" y="connsiteY1"/>
              </a:cxn>
              <a:cxn ang="0">
                <a:pos x="connsiteX2" y="connsiteY2"/>
              </a:cxn>
              <a:cxn ang="0">
                <a:pos x="connsiteX3" y="connsiteY3"/>
              </a:cxn>
            </a:cxnLst>
            <a:rect l="l" t="t" r="r" b="b"/>
            <a:pathLst>
              <a:path w="7538113" h="4080681">
                <a:moveTo>
                  <a:pt x="0" y="0"/>
                </a:moveTo>
                <a:lnTo>
                  <a:pt x="7538113" y="0"/>
                </a:lnTo>
                <a:lnTo>
                  <a:pt x="7538113" y="4080681"/>
                </a:lnTo>
                <a:lnTo>
                  <a:pt x="0" y="4080681"/>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2" name="图片占位符 21"/>
          <p:cNvSpPr>
            <a:spLocks noGrp="1"/>
          </p:cNvSpPr>
          <p:nvPr>
            <p:ph type="pic" sz="quarter" idx="14"/>
          </p:nvPr>
        </p:nvSpPr>
        <p:spPr>
          <a:xfrm>
            <a:off x="6156463" y="3942689"/>
            <a:ext cx="5340213" cy="2068751"/>
          </a:xfrm>
          <a:custGeom>
            <a:avLst/>
            <a:gdLst>
              <a:gd name="connsiteX0" fmla="*/ 0 w 5340213"/>
              <a:gd name="connsiteY0" fmla="*/ 0 h 2068751"/>
              <a:gd name="connsiteX1" fmla="*/ 5340213 w 5340213"/>
              <a:gd name="connsiteY1" fmla="*/ 0 h 2068751"/>
              <a:gd name="connsiteX2" fmla="*/ 5340213 w 5340213"/>
              <a:gd name="connsiteY2" fmla="*/ 2068751 h 2068751"/>
              <a:gd name="connsiteX3" fmla="*/ 0 w 5340213"/>
              <a:gd name="connsiteY3" fmla="*/ 2068751 h 2068751"/>
            </a:gdLst>
            <a:ahLst/>
            <a:cxnLst>
              <a:cxn ang="0">
                <a:pos x="connsiteX0" y="connsiteY0"/>
              </a:cxn>
              <a:cxn ang="0">
                <a:pos x="connsiteX1" y="connsiteY1"/>
              </a:cxn>
              <a:cxn ang="0">
                <a:pos x="connsiteX2" y="connsiteY2"/>
              </a:cxn>
              <a:cxn ang="0">
                <a:pos x="connsiteX3" y="connsiteY3"/>
              </a:cxn>
            </a:cxnLst>
            <a:rect l="l" t="t" r="r" b="b"/>
            <a:pathLst>
              <a:path w="5340213" h="2068751">
                <a:moveTo>
                  <a:pt x="0" y="0"/>
                </a:moveTo>
                <a:lnTo>
                  <a:pt x="5340213" y="0"/>
                </a:lnTo>
                <a:lnTo>
                  <a:pt x="5340213" y="2068751"/>
                </a:lnTo>
                <a:lnTo>
                  <a:pt x="0" y="2068751"/>
                </a:lnTo>
                <a:close/>
              </a:path>
            </a:pathLst>
          </a:custGeom>
        </p:spPr>
        <p:txBody>
          <a:bodyPr wrap="square">
            <a:noAutofit/>
          </a:bodyPr>
          <a:lstStyle/>
          <a:p>
            <a:endParaRPr lang="zh-CN" altLang="en-US"/>
          </a:p>
        </p:txBody>
      </p:sp>
      <p:sp>
        <p:nvSpPr>
          <p:cNvPr id="15" name="图片占位符 14"/>
          <p:cNvSpPr>
            <a:spLocks noGrp="1"/>
          </p:cNvSpPr>
          <p:nvPr>
            <p:ph type="pic" sz="quarter" idx="10"/>
          </p:nvPr>
        </p:nvSpPr>
        <p:spPr>
          <a:xfrm>
            <a:off x="695326" y="1738977"/>
            <a:ext cx="2609645" cy="2068751"/>
          </a:xfrm>
          <a:custGeom>
            <a:avLst/>
            <a:gdLst>
              <a:gd name="connsiteX0" fmla="*/ 0 w 2609645"/>
              <a:gd name="connsiteY0" fmla="*/ 0 h 2068751"/>
              <a:gd name="connsiteX1" fmla="*/ 2609645 w 2609645"/>
              <a:gd name="connsiteY1" fmla="*/ 0 h 2068751"/>
              <a:gd name="connsiteX2" fmla="*/ 2609645 w 2609645"/>
              <a:gd name="connsiteY2" fmla="*/ 2068751 h 2068751"/>
              <a:gd name="connsiteX3" fmla="*/ 0 w 2609645"/>
              <a:gd name="connsiteY3" fmla="*/ 2068751 h 2068751"/>
            </a:gdLst>
            <a:ahLst/>
            <a:cxnLst>
              <a:cxn ang="0">
                <a:pos x="connsiteX0" y="connsiteY0"/>
              </a:cxn>
              <a:cxn ang="0">
                <a:pos x="connsiteX1" y="connsiteY1"/>
              </a:cxn>
              <a:cxn ang="0">
                <a:pos x="connsiteX2" y="connsiteY2"/>
              </a:cxn>
              <a:cxn ang="0">
                <a:pos x="connsiteX3" y="connsiteY3"/>
              </a:cxn>
            </a:cxnLst>
            <a:rect l="l" t="t" r="r" b="b"/>
            <a:pathLst>
              <a:path w="2609645" h="2068751">
                <a:moveTo>
                  <a:pt x="0" y="0"/>
                </a:moveTo>
                <a:lnTo>
                  <a:pt x="2609645" y="0"/>
                </a:lnTo>
                <a:lnTo>
                  <a:pt x="2609645" y="2068751"/>
                </a:lnTo>
                <a:lnTo>
                  <a:pt x="0" y="2068751"/>
                </a:lnTo>
                <a:close/>
              </a:path>
            </a:pathLst>
          </a:custGeom>
        </p:spPr>
        <p:txBody>
          <a:bodyPr wrap="square">
            <a:noAutofit/>
          </a:bodyPr>
          <a:lstStyle/>
          <a:p>
            <a:endParaRPr lang="zh-CN" altLang="en-US" dirty="0"/>
          </a:p>
        </p:txBody>
      </p:sp>
      <p:sp>
        <p:nvSpPr>
          <p:cNvPr id="16" name="图片占位符 15"/>
          <p:cNvSpPr>
            <a:spLocks noGrp="1"/>
          </p:cNvSpPr>
          <p:nvPr>
            <p:ph type="pic" sz="quarter" idx="11"/>
          </p:nvPr>
        </p:nvSpPr>
        <p:spPr>
          <a:xfrm>
            <a:off x="3425894" y="1738977"/>
            <a:ext cx="2609645" cy="2068751"/>
          </a:xfrm>
          <a:custGeom>
            <a:avLst/>
            <a:gdLst>
              <a:gd name="connsiteX0" fmla="*/ 0 w 2609645"/>
              <a:gd name="connsiteY0" fmla="*/ 0 h 2068751"/>
              <a:gd name="connsiteX1" fmla="*/ 2609645 w 2609645"/>
              <a:gd name="connsiteY1" fmla="*/ 0 h 2068751"/>
              <a:gd name="connsiteX2" fmla="*/ 2609645 w 2609645"/>
              <a:gd name="connsiteY2" fmla="*/ 2068751 h 2068751"/>
              <a:gd name="connsiteX3" fmla="*/ 0 w 2609645"/>
              <a:gd name="connsiteY3" fmla="*/ 2068751 h 2068751"/>
            </a:gdLst>
            <a:ahLst/>
            <a:cxnLst>
              <a:cxn ang="0">
                <a:pos x="connsiteX0" y="connsiteY0"/>
              </a:cxn>
              <a:cxn ang="0">
                <a:pos x="connsiteX1" y="connsiteY1"/>
              </a:cxn>
              <a:cxn ang="0">
                <a:pos x="connsiteX2" y="connsiteY2"/>
              </a:cxn>
              <a:cxn ang="0">
                <a:pos x="connsiteX3" y="connsiteY3"/>
              </a:cxn>
            </a:cxnLst>
            <a:rect l="l" t="t" r="r" b="b"/>
            <a:pathLst>
              <a:path w="2609645" h="2068751">
                <a:moveTo>
                  <a:pt x="0" y="0"/>
                </a:moveTo>
                <a:lnTo>
                  <a:pt x="2609645" y="0"/>
                </a:lnTo>
                <a:lnTo>
                  <a:pt x="2609645" y="2068751"/>
                </a:lnTo>
                <a:lnTo>
                  <a:pt x="0" y="2068751"/>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156463" y="1738977"/>
            <a:ext cx="5340212" cy="2068751"/>
          </a:xfrm>
          <a:custGeom>
            <a:avLst/>
            <a:gdLst>
              <a:gd name="connsiteX0" fmla="*/ 0 w 5340212"/>
              <a:gd name="connsiteY0" fmla="*/ 0 h 2068751"/>
              <a:gd name="connsiteX1" fmla="*/ 5340212 w 5340212"/>
              <a:gd name="connsiteY1" fmla="*/ 0 h 2068751"/>
              <a:gd name="connsiteX2" fmla="*/ 5340212 w 5340212"/>
              <a:gd name="connsiteY2" fmla="*/ 2068751 h 2068751"/>
              <a:gd name="connsiteX3" fmla="*/ 0 w 5340212"/>
              <a:gd name="connsiteY3" fmla="*/ 2068751 h 2068751"/>
            </a:gdLst>
            <a:ahLst/>
            <a:cxnLst>
              <a:cxn ang="0">
                <a:pos x="connsiteX0" y="connsiteY0"/>
              </a:cxn>
              <a:cxn ang="0">
                <a:pos x="connsiteX1" y="connsiteY1"/>
              </a:cxn>
              <a:cxn ang="0">
                <a:pos x="connsiteX2" y="connsiteY2"/>
              </a:cxn>
              <a:cxn ang="0">
                <a:pos x="connsiteX3" y="connsiteY3"/>
              </a:cxn>
            </a:cxnLst>
            <a:rect l="l" t="t" r="r" b="b"/>
            <a:pathLst>
              <a:path w="5340212" h="2068751">
                <a:moveTo>
                  <a:pt x="0" y="0"/>
                </a:moveTo>
                <a:lnTo>
                  <a:pt x="5340212" y="0"/>
                </a:lnTo>
                <a:lnTo>
                  <a:pt x="5340212" y="2068751"/>
                </a:lnTo>
                <a:lnTo>
                  <a:pt x="0" y="2068751"/>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695325" y="3942689"/>
            <a:ext cx="5340213" cy="2068751"/>
          </a:xfrm>
          <a:custGeom>
            <a:avLst/>
            <a:gdLst>
              <a:gd name="connsiteX0" fmla="*/ 0 w 5340213"/>
              <a:gd name="connsiteY0" fmla="*/ 0 h 2068751"/>
              <a:gd name="connsiteX1" fmla="*/ 5340213 w 5340213"/>
              <a:gd name="connsiteY1" fmla="*/ 0 h 2068751"/>
              <a:gd name="connsiteX2" fmla="*/ 5340213 w 5340213"/>
              <a:gd name="connsiteY2" fmla="*/ 2068751 h 2068751"/>
              <a:gd name="connsiteX3" fmla="*/ 0 w 5340213"/>
              <a:gd name="connsiteY3" fmla="*/ 2068751 h 2068751"/>
            </a:gdLst>
            <a:ahLst/>
            <a:cxnLst>
              <a:cxn ang="0">
                <a:pos x="connsiteX0" y="connsiteY0"/>
              </a:cxn>
              <a:cxn ang="0">
                <a:pos x="connsiteX1" y="connsiteY1"/>
              </a:cxn>
              <a:cxn ang="0">
                <a:pos x="connsiteX2" y="connsiteY2"/>
              </a:cxn>
              <a:cxn ang="0">
                <a:pos x="connsiteX3" y="connsiteY3"/>
              </a:cxn>
            </a:cxnLst>
            <a:rect l="l" t="t" r="r" b="b"/>
            <a:pathLst>
              <a:path w="5340213" h="2068751">
                <a:moveTo>
                  <a:pt x="0" y="0"/>
                </a:moveTo>
                <a:lnTo>
                  <a:pt x="5340213" y="0"/>
                </a:lnTo>
                <a:lnTo>
                  <a:pt x="5340213" y="2068751"/>
                </a:lnTo>
                <a:lnTo>
                  <a:pt x="0" y="2068751"/>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95326" y="1629793"/>
            <a:ext cx="4430467" cy="4456741"/>
          </a:xfrm>
          <a:custGeom>
            <a:avLst/>
            <a:gdLst>
              <a:gd name="connsiteX0" fmla="*/ 0 w 4430467"/>
              <a:gd name="connsiteY0" fmla="*/ 0 h 4456741"/>
              <a:gd name="connsiteX1" fmla="*/ 4430467 w 4430467"/>
              <a:gd name="connsiteY1" fmla="*/ 0 h 4456741"/>
              <a:gd name="connsiteX2" fmla="*/ 4430467 w 4430467"/>
              <a:gd name="connsiteY2" fmla="*/ 4456741 h 4456741"/>
              <a:gd name="connsiteX3" fmla="*/ 0 w 4430467"/>
              <a:gd name="connsiteY3" fmla="*/ 4456741 h 4456741"/>
            </a:gdLst>
            <a:ahLst/>
            <a:cxnLst>
              <a:cxn ang="0">
                <a:pos x="connsiteX0" y="connsiteY0"/>
              </a:cxn>
              <a:cxn ang="0">
                <a:pos x="connsiteX1" y="connsiteY1"/>
              </a:cxn>
              <a:cxn ang="0">
                <a:pos x="connsiteX2" y="connsiteY2"/>
              </a:cxn>
              <a:cxn ang="0">
                <a:pos x="connsiteX3" y="connsiteY3"/>
              </a:cxn>
            </a:cxnLst>
            <a:rect l="l" t="t" r="r" b="b"/>
            <a:pathLst>
              <a:path w="4430467" h="4456741">
                <a:moveTo>
                  <a:pt x="0" y="0"/>
                </a:moveTo>
                <a:lnTo>
                  <a:pt x="4430467" y="0"/>
                </a:lnTo>
                <a:lnTo>
                  <a:pt x="4430467" y="4456741"/>
                </a:lnTo>
                <a:lnTo>
                  <a:pt x="0" y="4456741"/>
                </a:ln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695326" y="1449389"/>
            <a:ext cx="3053891" cy="3174127"/>
          </a:xfrm>
          <a:custGeom>
            <a:avLst/>
            <a:gdLst>
              <a:gd name="connsiteX0" fmla="*/ 0 w 3053891"/>
              <a:gd name="connsiteY0" fmla="*/ 0 h 3174127"/>
              <a:gd name="connsiteX1" fmla="*/ 3053891 w 3053891"/>
              <a:gd name="connsiteY1" fmla="*/ 0 h 3174127"/>
              <a:gd name="connsiteX2" fmla="*/ 3053891 w 3053891"/>
              <a:gd name="connsiteY2" fmla="*/ 3174127 h 3174127"/>
              <a:gd name="connsiteX3" fmla="*/ 0 w 3053891"/>
              <a:gd name="connsiteY3" fmla="*/ 3174127 h 3174127"/>
            </a:gdLst>
            <a:ahLst/>
            <a:cxnLst>
              <a:cxn ang="0">
                <a:pos x="connsiteX0" y="connsiteY0"/>
              </a:cxn>
              <a:cxn ang="0">
                <a:pos x="connsiteX1" y="connsiteY1"/>
              </a:cxn>
              <a:cxn ang="0">
                <a:pos x="connsiteX2" y="connsiteY2"/>
              </a:cxn>
              <a:cxn ang="0">
                <a:pos x="connsiteX3" y="connsiteY3"/>
              </a:cxn>
            </a:cxnLst>
            <a:rect l="l" t="t" r="r" b="b"/>
            <a:pathLst>
              <a:path w="3053891" h="3174127">
                <a:moveTo>
                  <a:pt x="0" y="0"/>
                </a:moveTo>
                <a:lnTo>
                  <a:pt x="3053891" y="0"/>
                </a:lnTo>
                <a:lnTo>
                  <a:pt x="3053891" y="3174127"/>
                </a:lnTo>
                <a:lnTo>
                  <a:pt x="0" y="3174127"/>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4569056" y="1449389"/>
            <a:ext cx="3053891" cy="3174127"/>
          </a:xfrm>
          <a:custGeom>
            <a:avLst/>
            <a:gdLst>
              <a:gd name="connsiteX0" fmla="*/ 0 w 3053891"/>
              <a:gd name="connsiteY0" fmla="*/ 0 h 3174127"/>
              <a:gd name="connsiteX1" fmla="*/ 3053891 w 3053891"/>
              <a:gd name="connsiteY1" fmla="*/ 0 h 3174127"/>
              <a:gd name="connsiteX2" fmla="*/ 3053891 w 3053891"/>
              <a:gd name="connsiteY2" fmla="*/ 3174127 h 3174127"/>
              <a:gd name="connsiteX3" fmla="*/ 0 w 3053891"/>
              <a:gd name="connsiteY3" fmla="*/ 3174127 h 3174127"/>
            </a:gdLst>
            <a:ahLst/>
            <a:cxnLst>
              <a:cxn ang="0">
                <a:pos x="connsiteX0" y="connsiteY0"/>
              </a:cxn>
              <a:cxn ang="0">
                <a:pos x="connsiteX1" y="connsiteY1"/>
              </a:cxn>
              <a:cxn ang="0">
                <a:pos x="connsiteX2" y="connsiteY2"/>
              </a:cxn>
              <a:cxn ang="0">
                <a:pos x="connsiteX3" y="connsiteY3"/>
              </a:cxn>
            </a:cxnLst>
            <a:rect l="l" t="t" r="r" b="b"/>
            <a:pathLst>
              <a:path w="3053891" h="3174127">
                <a:moveTo>
                  <a:pt x="0" y="0"/>
                </a:moveTo>
                <a:lnTo>
                  <a:pt x="3053891" y="0"/>
                </a:lnTo>
                <a:lnTo>
                  <a:pt x="3053891" y="3174127"/>
                </a:lnTo>
                <a:lnTo>
                  <a:pt x="0" y="3174127"/>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8442785" y="1449389"/>
            <a:ext cx="3053891" cy="3174127"/>
          </a:xfrm>
          <a:custGeom>
            <a:avLst/>
            <a:gdLst>
              <a:gd name="connsiteX0" fmla="*/ 0 w 3053891"/>
              <a:gd name="connsiteY0" fmla="*/ 0 h 3174127"/>
              <a:gd name="connsiteX1" fmla="*/ 3053891 w 3053891"/>
              <a:gd name="connsiteY1" fmla="*/ 0 h 3174127"/>
              <a:gd name="connsiteX2" fmla="*/ 3053891 w 3053891"/>
              <a:gd name="connsiteY2" fmla="*/ 3174127 h 3174127"/>
              <a:gd name="connsiteX3" fmla="*/ 0 w 3053891"/>
              <a:gd name="connsiteY3" fmla="*/ 3174127 h 3174127"/>
            </a:gdLst>
            <a:ahLst/>
            <a:cxnLst>
              <a:cxn ang="0">
                <a:pos x="connsiteX0" y="connsiteY0"/>
              </a:cxn>
              <a:cxn ang="0">
                <a:pos x="connsiteX1" y="connsiteY1"/>
              </a:cxn>
              <a:cxn ang="0">
                <a:pos x="connsiteX2" y="connsiteY2"/>
              </a:cxn>
              <a:cxn ang="0">
                <a:pos x="connsiteX3" y="connsiteY3"/>
              </a:cxn>
            </a:cxnLst>
            <a:rect l="l" t="t" r="r" b="b"/>
            <a:pathLst>
              <a:path w="3053891" h="3174127">
                <a:moveTo>
                  <a:pt x="0" y="0"/>
                </a:moveTo>
                <a:lnTo>
                  <a:pt x="3053891" y="0"/>
                </a:lnTo>
                <a:lnTo>
                  <a:pt x="3053891" y="3174127"/>
                </a:lnTo>
                <a:lnTo>
                  <a:pt x="0" y="3174127"/>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5D0EA5-79D8-49D9-8D0F-B1C04BC37A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F974BA-0547-4FF6-A839-33C0E960791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695325" y="1654630"/>
            <a:ext cx="3499566" cy="2148114"/>
          </a:xfrm>
          <a:custGeom>
            <a:avLst/>
            <a:gdLst>
              <a:gd name="connsiteX0" fmla="*/ 0 w 3499566"/>
              <a:gd name="connsiteY0" fmla="*/ 0 h 2148114"/>
              <a:gd name="connsiteX1" fmla="*/ 3499566 w 3499566"/>
              <a:gd name="connsiteY1" fmla="*/ 0 h 2148114"/>
              <a:gd name="connsiteX2" fmla="*/ 3499566 w 3499566"/>
              <a:gd name="connsiteY2" fmla="*/ 2148114 h 2148114"/>
              <a:gd name="connsiteX3" fmla="*/ 0 w 3499566"/>
              <a:gd name="connsiteY3" fmla="*/ 2148114 h 2148114"/>
            </a:gdLst>
            <a:ahLst/>
            <a:cxnLst>
              <a:cxn ang="0">
                <a:pos x="connsiteX0" y="connsiteY0"/>
              </a:cxn>
              <a:cxn ang="0">
                <a:pos x="connsiteX1" y="connsiteY1"/>
              </a:cxn>
              <a:cxn ang="0">
                <a:pos x="connsiteX2" y="connsiteY2"/>
              </a:cxn>
              <a:cxn ang="0">
                <a:pos x="connsiteX3" y="connsiteY3"/>
              </a:cxn>
            </a:cxnLst>
            <a:rect l="l" t="t" r="r" b="b"/>
            <a:pathLst>
              <a:path w="3499566" h="2148114">
                <a:moveTo>
                  <a:pt x="0" y="0"/>
                </a:moveTo>
                <a:lnTo>
                  <a:pt x="3499566" y="0"/>
                </a:lnTo>
                <a:lnTo>
                  <a:pt x="3499566" y="2148114"/>
                </a:lnTo>
                <a:lnTo>
                  <a:pt x="0" y="2148114"/>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4346217" y="1654630"/>
            <a:ext cx="3499566" cy="4397828"/>
          </a:xfrm>
          <a:custGeom>
            <a:avLst/>
            <a:gdLst>
              <a:gd name="connsiteX0" fmla="*/ 0 w 3499566"/>
              <a:gd name="connsiteY0" fmla="*/ 0 h 4397828"/>
              <a:gd name="connsiteX1" fmla="*/ 3499566 w 3499566"/>
              <a:gd name="connsiteY1" fmla="*/ 0 h 4397828"/>
              <a:gd name="connsiteX2" fmla="*/ 3499566 w 3499566"/>
              <a:gd name="connsiteY2" fmla="*/ 4397828 h 4397828"/>
              <a:gd name="connsiteX3" fmla="*/ 0 w 3499566"/>
              <a:gd name="connsiteY3" fmla="*/ 4397828 h 4397828"/>
            </a:gdLst>
            <a:ahLst/>
            <a:cxnLst>
              <a:cxn ang="0">
                <a:pos x="connsiteX0" y="connsiteY0"/>
              </a:cxn>
              <a:cxn ang="0">
                <a:pos x="connsiteX1" y="connsiteY1"/>
              </a:cxn>
              <a:cxn ang="0">
                <a:pos x="connsiteX2" y="connsiteY2"/>
              </a:cxn>
              <a:cxn ang="0">
                <a:pos x="connsiteX3" y="connsiteY3"/>
              </a:cxn>
            </a:cxnLst>
            <a:rect l="l" t="t" r="r" b="b"/>
            <a:pathLst>
              <a:path w="3499566" h="4397828">
                <a:moveTo>
                  <a:pt x="0" y="0"/>
                </a:moveTo>
                <a:lnTo>
                  <a:pt x="3499566" y="0"/>
                </a:lnTo>
                <a:lnTo>
                  <a:pt x="3499566" y="4397828"/>
                </a:lnTo>
                <a:lnTo>
                  <a:pt x="0" y="4397828"/>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7997108" y="1654630"/>
            <a:ext cx="3499566" cy="4397828"/>
          </a:xfrm>
          <a:custGeom>
            <a:avLst/>
            <a:gdLst>
              <a:gd name="connsiteX0" fmla="*/ 0 w 3499566"/>
              <a:gd name="connsiteY0" fmla="*/ 0 h 4397828"/>
              <a:gd name="connsiteX1" fmla="*/ 3499566 w 3499566"/>
              <a:gd name="connsiteY1" fmla="*/ 0 h 4397828"/>
              <a:gd name="connsiteX2" fmla="*/ 3499566 w 3499566"/>
              <a:gd name="connsiteY2" fmla="*/ 4397828 h 4397828"/>
              <a:gd name="connsiteX3" fmla="*/ 0 w 3499566"/>
              <a:gd name="connsiteY3" fmla="*/ 4397828 h 4397828"/>
            </a:gdLst>
            <a:ahLst/>
            <a:cxnLst>
              <a:cxn ang="0">
                <a:pos x="connsiteX0" y="connsiteY0"/>
              </a:cxn>
              <a:cxn ang="0">
                <a:pos x="connsiteX1" y="connsiteY1"/>
              </a:cxn>
              <a:cxn ang="0">
                <a:pos x="connsiteX2" y="connsiteY2"/>
              </a:cxn>
              <a:cxn ang="0">
                <a:pos x="connsiteX3" y="connsiteY3"/>
              </a:cxn>
            </a:cxnLst>
            <a:rect l="l" t="t" r="r" b="b"/>
            <a:pathLst>
              <a:path w="3499566" h="4397828">
                <a:moveTo>
                  <a:pt x="0" y="0"/>
                </a:moveTo>
                <a:lnTo>
                  <a:pt x="3499566" y="0"/>
                </a:lnTo>
                <a:lnTo>
                  <a:pt x="3499566" y="4397828"/>
                </a:lnTo>
                <a:lnTo>
                  <a:pt x="0" y="4397828"/>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2" name="图片占位符 21"/>
          <p:cNvSpPr>
            <a:spLocks noGrp="1"/>
          </p:cNvSpPr>
          <p:nvPr>
            <p:ph type="pic" sz="quarter" idx="10"/>
          </p:nvPr>
        </p:nvSpPr>
        <p:spPr>
          <a:xfrm>
            <a:off x="1316872" y="3991429"/>
            <a:ext cx="2124378" cy="2124378"/>
          </a:xfrm>
          <a:custGeom>
            <a:avLst/>
            <a:gdLst>
              <a:gd name="connsiteX0" fmla="*/ 0 w 2124378"/>
              <a:gd name="connsiteY0" fmla="*/ 0 h 2124378"/>
              <a:gd name="connsiteX1" fmla="*/ 2124378 w 2124378"/>
              <a:gd name="connsiteY1" fmla="*/ 0 h 2124378"/>
              <a:gd name="connsiteX2" fmla="*/ 2124378 w 2124378"/>
              <a:gd name="connsiteY2" fmla="*/ 2124378 h 2124378"/>
              <a:gd name="connsiteX3" fmla="*/ 0 w 2124378"/>
              <a:gd name="connsiteY3" fmla="*/ 2124378 h 2124378"/>
            </a:gdLst>
            <a:ahLst/>
            <a:cxnLst>
              <a:cxn ang="0">
                <a:pos x="connsiteX0" y="connsiteY0"/>
              </a:cxn>
              <a:cxn ang="0">
                <a:pos x="connsiteX1" y="connsiteY1"/>
              </a:cxn>
              <a:cxn ang="0">
                <a:pos x="connsiteX2" y="connsiteY2"/>
              </a:cxn>
              <a:cxn ang="0">
                <a:pos x="connsiteX3" y="connsiteY3"/>
              </a:cxn>
            </a:cxnLst>
            <a:rect l="l" t="t" r="r" b="b"/>
            <a:pathLst>
              <a:path w="2124378" h="2124378">
                <a:moveTo>
                  <a:pt x="0" y="0"/>
                </a:moveTo>
                <a:lnTo>
                  <a:pt x="2124378" y="0"/>
                </a:lnTo>
                <a:lnTo>
                  <a:pt x="2124378" y="2124378"/>
                </a:lnTo>
                <a:lnTo>
                  <a:pt x="0" y="2124378"/>
                </a:lnTo>
                <a:close/>
              </a:path>
            </a:pathLst>
          </a:custGeom>
        </p:spPr>
        <p:txBody>
          <a:bodyPr wrap="square">
            <a:noAutofit/>
          </a:bodyPr>
          <a:lstStyle/>
          <a:p>
            <a:endParaRPr lang="zh-CN" altLang="en-US"/>
          </a:p>
        </p:txBody>
      </p:sp>
      <p:sp>
        <p:nvSpPr>
          <p:cNvPr id="19" name="图片占位符 18"/>
          <p:cNvSpPr>
            <a:spLocks noGrp="1"/>
          </p:cNvSpPr>
          <p:nvPr>
            <p:ph type="pic" sz="quarter" idx="11"/>
          </p:nvPr>
        </p:nvSpPr>
        <p:spPr>
          <a:xfrm>
            <a:off x="3706436" y="1712687"/>
            <a:ext cx="2124378" cy="2124378"/>
          </a:xfrm>
          <a:custGeom>
            <a:avLst/>
            <a:gdLst>
              <a:gd name="connsiteX0" fmla="*/ 0 w 2124378"/>
              <a:gd name="connsiteY0" fmla="*/ 0 h 2124378"/>
              <a:gd name="connsiteX1" fmla="*/ 2124378 w 2124378"/>
              <a:gd name="connsiteY1" fmla="*/ 0 h 2124378"/>
              <a:gd name="connsiteX2" fmla="*/ 2124378 w 2124378"/>
              <a:gd name="connsiteY2" fmla="*/ 2124378 h 2124378"/>
              <a:gd name="connsiteX3" fmla="*/ 0 w 2124378"/>
              <a:gd name="connsiteY3" fmla="*/ 2124378 h 2124378"/>
            </a:gdLst>
            <a:ahLst/>
            <a:cxnLst>
              <a:cxn ang="0">
                <a:pos x="connsiteX0" y="connsiteY0"/>
              </a:cxn>
              <a:cxn ang="0">
                <a:pos x="connsiteX1" y="connsiteY1"/>
              </a:cxn>
              <a:cxn ang="0">
                <a:pos x="connsiteX2" y="connsiteY2"/>
              </a:cxn>
              <a:cxn ang="0">
                <a:pos x="connsiteX3" y="connsiteY3"/>
              </a:cxn>
            </a:cxnLst>
            <a:rect l="l" t="t" r="r" b="b"/>
            <a:pathLst>
              <a:path w="2124378" h="2124378">
                <a:moveTo>
                  <a:pt x="0" y="0"/>
                </a:moveTo>
                <a:lnTo>
                  <a:pt x="2124378" y="0"/>
                </a:lnTo>
                <a:lnTo>
                  <a:pt x="2124378" y="2124378"/>
                </a:lnTo>
                <a:lnTo>
                  <a:pt x="0" y="2124378"/>
                </a:lnTo>
                <a:close/>
              </a:path>
            </a:pathLst>
          </a:custGeom>
        </p:spPr>
        <p:txBody>
          <a:bodyPr wrap="square">
            <a:noAutofit/>
          </a:bodyPr>
          <a:lstStyle/>
          <a:p>
            <a:endParaRPr lang="zh-CN" altLang="en-US" dirty="0"/>
          </a:p>
        </p:txBody>
      </p:sp>
      <p:sp>
        <p:nvSpPr>
          <p:cNvPr id="20" name="图片占位符 19"/>
          <p:cNvSpPr>
            <a:spLocks noGrp="1"/>
          </p:cNvSpPr>
          <p:nvPr>
            <p:ph type="pic" sz="quarter" idx="12"/>
          </p:nvPr>
        </p:nvSpPr>
        <p:spPr>
          <a:xfrm>
            <a:off x="6096000" y="1712687"/>
            <a:ext cx="2124378" cy="2124378"/>
          </a:xfrm>
          <a:custGeom>
            <a:avLst/>
            <a:gdLst>
              <a:gd name="connsiteX0" fmla="*/ 0 w 2124378"/>
              <a:gd name="connsiteY0" fmla="*/ 0 h 2124378"/>
              <a:gd name="connsiteX1" fmla="*/ 2124378 w 2124378"/>
              <a:gd name="connsiteY1" fmla="*/ 0 h 2124378"/>
              <a:gd name="connsiteX2" fmla="*/ 2124378 w 2124378"/>
              <a:gd name="connsiteY2" fmla="*/ 2124378 h 2124378"/>
              <a:gd name="connsiteX3" fmla="*/ 0 w 2124378"/>
              <a:gd name="connsiteY3" fmla="*/ 2124378 h 2124378"/>
            </a:gdLst>
            <a:ahLst/>
            <a:cxnLst>
              <a:cxn ang="0">
                <a:pos x="connsiteX0" y="connsiteY0"/>
              </a:cxn>
              <a:cxn ang="0">
                <a:pos x="connsiteX1" y="connsiteY1"/>
              </a:cxn>
              <a:cxn ang="0">
                <a:pos x="connsiteX2" y="connsiteY2"/>
              </a:cxn>
              <a:cxn ang="0">
                <a:pos x="connsiteX3" y="connsiteY3"/>
              </a:cxn>
            </a:cxnLst>
            <a:rect l="l" t="t" r="r" b="b"/>
            <a:pathLst>
              <a:path w="2124378" h="2124378">
                <a:moveTo>
                  <a:pt x="0" y="0"/>
                </a:moveTo>
                <a:lnTo>
                  <a:pt x="2124378" y="0"/>
                </a:lnTo>
                <a:lnTo>
                  <a:pt x="2124378" y="2124378"/>
                </a:lnTo>
                <a:lnTo>
                  <a:pt x="0" y="2124378"/>
                </a:lnTo>
                <a:close/>
              </a:path>
            </a:pathLst>
          </a:custGeom>
        </p:spPr>
        <p:txBody>
          <a:bodyPr wrap="square">
            <a:noAutofit/>
          </a:bodyPr>
          <a:lstStyle/>
          <a:p>
            <a:endParaRPr lang="zh-CN" altLang="en-US"/>
          </a:p>
        </p:txBody>
      </p:sp>
      <p:sp>
        <p:nvSpPr>
          <p:cNvPr id="21" name="图片占位符 20"/>
          <p:cNvSpPr>
            <a:spLocks noGrp="1"/>
          </p:cNvSpPr>
          <p:nvPr>
            <p:ph type="pic" sz="quarter" idx="13"/>
          </p:nvPr>
        </p:nvSpPr>
        <p:spPr>
          <a:xfrm>
            <a:off x="8485565" y="1712687"/>
            <a:ext cx="2124378" cy="2124378"/>
          </a:xfrm>
          <a:custGeom>
            <a:avLst/>
            <a:gdLst>
              <a:gd name="connsiteX0" fmla="*/ 0 w 2124378"/>
              <a:gd name="connsiteY0" fmla="*/ 0 h 2124378"/>
              <a:gd name="connsiteX1" fmla="*/ 2124378 w 2124378"/>
              <a:gd name="connsiteY1" fmla="*/ 0 h 2124378"/>
              <a:gd name="connsiteX2" fmla="*/ 2124378 w 2124378"/>
              <a:gd name="connsiteY2" fmla="*/ 2124378 h 2124378"/>
              <a:gd name="connsiteX3" fmla="*/ 0 w 2124378"/>
              <a:gd name="connsiteY3" fmla="*/ 2124378 h 2124378"/>
            </a:gdLst>
            <a:ahLst/>
            <a:cxnLst>
              <a:cxn ang="0">
                <a:pos x="connsiteX0" y="connsiteY0"/>
              </a:cxn>
              <a:cxn ang="0">
                <a:pos x="connsiteX1" y="connsiteY1"/>
              </a:cxn>
              <a:cxn ang="0">
                <a:pos x="connsiteX2" y="connsiteY2"/>
              </a:cxn>
              <a:cxn ang="0">
                <a:pos x="connsiteX3" y="connsiteY3"/>
              </a:cxn>
            </a:cxnLst>
            <a:rect l="l" t="t" r="r" b="b"/>
            <a:pathLst>
              <a:path w="2124378" h="2124378">
                <a:moveTo>
                  <a:pt x="0" y="0"/>
                </a:moveTo>
                <a:lnTo>
                  <a:pt x="2124378" y="0"/>
                </a:lnTo>
                <a:lnTo>
                  <a:pt x="2124378" y="2124378"/>
                </a:lnTo>
                <a:lnTo>
                  <a:pt x="0" y="2124378"/>
                </a:lnTo>
                <a:close/>
              </a:path>
            </a:pathLst>
          </a:custGeom>
        </p:spPr>
        <p:txBody>
          <a:bodyPr wrap="square">
            <a:noAutofit/>
          </a:bodyPr>
          <a:lstStyle/>
          <a:p>
            <a:endParaRPr lang="zh-CN" altLang="en-US"/>
          </a:p>
        </p:txBody>
      </p:sp>
      <p:sp>
        <p:nvSpPr>
          <p:cNvPr id="24" name="图片占位符 23"/>
          <p:cNvSpPr>
            <a:spLocks noGrp="1"/>
          </p:cNvSpPr>
          <p:nvPr>
            <p:ph type="pic" sz="quarter" idx="14"/>
          </p:nvPr>
        </p:nvSpPr>
        <p:spPr>
          <a:xfrm>
            <a:off x="6096000" y="3991429"/>
            <a:ext cx="2124378" cy="2124378"/>
          </a:xfrm>
          <a:custGeom>
            <a:avLst/>
            <a:gdLst>
              <a:gd name="connsiteX0" fmla="*/ 0 w 2124378"/>
              <a:gd name="connsiteY0" fmla="*/ 0 h 2124378"/>
              <a:gd name="connsiteX1" fmla="*/ 2124378 w 2124378"/>
              <a:gd name="connsiteY1" fmla="*/ 0 h 2124378"/>
              <a:gd name="connsiteX2" fmla="*/ 2124378 w 2124378"/>
              <a:gd name="connsiteY2" fmla="*/ 2124378 h 2124378"/>
              <a:gd name="connsiteX3" fmla="*/ 0 w 2124378"/>
              <a:gd name="connsiteY3" fmla="*/ 2124378 h 2124378"/>
            </a:gdLst>
            <a:ahLst/>
            <a:cxnLst>
              <a:cxn ang="0">
                <a:pos x="connsiteX0" y="connsiteY0"/>
              </a:cxn>
              <a:cxn ang="0">
                <a:pos x="connsiteX1" y="connsiteY1"/>
              </a:cxn>
              <a:cxn ang="0">
                <a:pos x="connsiteX2" y="connsiteY2"/>
              </a:cxn>
              <a:cxn ang="0">
                <a:pos x="connsiteX3" y="connsiteY3"/>
              </a:cxn>
            </a:cxnLst>
            <a:rect l="l" t="t" r="r" b="b"/>
            <a:pathLst>
              <a:path w="2124378" h="2124378">
                <a:moveTo>
                  <a:pt x="0" y="0"/>
                </a:moveTo>
                <a:lnTo>
                  <a:pt x="2124378" y="0"/>
                </a:lnTo>
                <a:lnTo>
                  <a:pt x="2124378" y="2124378"/>
                </a:lnTo>
                <a:lnTo>
                  <a:pt x="0" y="2124378"/>
                </a:lnTo>
                <a:close/>
              </a:path>
            </a:pathLst>
          </a:custGeom>
        </p:spPr>
        <p:txBody>
          <a:bodyPr wrap="square">
            <a:noAutofit/>
          </a:bodyPr>
          <a:lstStyle/>
          <a:p>
            <a:endParaRPr lang="zh-CN" altLang="en-US"/>
          </a:p>
        </p:txBody>
      </p:sp>
      <p:sp>
        <p:nvSpPr>
          <p:cNvPr id="23" name="图片占位符 22"/>
          <p:cNvSpPr>
            <a:spLocks noGrp="1"/>
          </p:cNvSpPr>
          <p:nvPr>
            <p:ph type="pic" sz="quarter" idx="15"/>
          </p:nvPr>
        </p:nvSpPr>
        <p:spPr>
          <a:xfrm>
            <a:off x="3706436" y="3991429"/>
            <a:ext cx="2124378" cy="2124378"/>
          </a:xfrm>
          <a:custGeom>
            <a:avLst/>
            <a:gdLst>
              <a:gd name="connsiteX0" fmla="*/ 0 w 2124378"/>
              <a:gd name="connsiteY0" fmla="*/ 0 h 2124378"/>
              <a:gd name="connsiteX1" fmla="*/ 2124378 w 2124378"/>
              <a:gd name="connsiteY1" fmla="*/ 0 h 2124378"/>
              <a:gd name="connsiteX2" fmla="*/ 2124378 w 2124378"/>
              <a:gd name="connsiteY2" fmla="*/ 2124378 h 2124378"/>
              <a:gd name="connsiteX3" fmla="*/ 0 w 2124378"/>
              <a:gd name="connsiteY3" fmla="*/ 2124378 h 2124378"/>
            </a:gdLst>
            <a:ahLst/>
            <a:cxnLst>
              <a:cxn ang="0">
                <a:pos x="connsiteX0" y="connsiteY0"/>
              </a:cxn>
              <a:cxn ang="0">
                <a:pos x="connsiteX1" y="connsiteY1"/>
              </a:cxn>
              <a:cxn ang="0">
                <a:pos x="connsiteX2" y="connsiteY2"/>
              </a:cxn>
              <a:cxn ang="0">
                <a:pos x="connsiteX3" y="connsiteY3"/>
              </a:cxn>
            </a:cxnLst>
            <a:rect l="l" t="t" r="r" b="b"/>
            <a:pathLst>
              <a:path w="2124378" h="2124378">
                <a:moveTo>
                  <a:pt x="0" y="0"/>
                </a:moveTo>
                <a:lnTo>
                  <a:pt x="2124378" y="0"/>
                </a:lnTo>
                <a:lnTo>
                  <a:pt x="2124378" y="2124378"/>
                </a:lnTo>
                <a:lnTo>
                  <a:pt x="0" y="2124378"/>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513364" y="2685143"/>
            <a:ext cx="2194754" cy="3193142"/>
          </a:xfrm>
          <a:custGeom>
            <a:avLst/>
            <a:gdLst>
              <a:gd name="connsiteX0" fmla="*/ 0 w 2194754"/>
              <a:gd name="connsiteY0" fmla="*/ 0 h 3193142"/>
              <a:gd name="connsiteX1" fmla="*/ 2194754 w 2194754"/>
              <a:gd name="connsiteY1" fmla="*/ 0 h 3193142"/>
              <a:gd name="connsiteX2" fmla="*/ 2194754 w 2194754"/>
              <a:gd name="connsiteY2" fmla="*/ 3193142 h 3193142"/>
              <a:gd name="connsiteX3" fmla="*/ 0 w 2194754"/>
              <a:gd name="connsiteY3" fmla="*/ 3193142 h 3193142"/>
            </a:gdLst>
            <a:ahLst/>
            <a:cxnLst>
              <a:cxn ang="0">
                <a:pos x="connsiteX0" y="connsiteY0"/>
              </a:cxn>
              <a:cxn ang="0">
                <a:pos x="connsiteX1" y="connsiteY1"/>
              </a:cxn>
              <a:cxn ang="0">
                <a:pos x="connsiteX2" y="connsiteY2"/>
              </a:cxn>
              <a:cxn ang="0">
                <a:pos x="connsiteX3" y="connsiteY3"/>
              </a:cxn>
            </a:cxnLst>
            <a:rect l="l" t="t" r="r" b="b"/>
            <a:pathLst>
              <a:path w="2194754" h="3193142">
                <a:moveTo>
                  <a:pt x="0" y="0"/>
                </a:moveTo>
                <a:lnTo>
                  <a:pt x="2194754" y="0"/>
                </a:lnTo>
                <a:lnTo>
                  <a:pt x="2194754" y="3193142"/>
                </a:lnTo>
                <a:lnTo>
                  <a:pt x="0" y="3193142"/>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07643" y="2685143"/>
            <a:ext cx="2194754" cy="3193142"/>
          </a:xfrm>
          <a:custGeom>
            <a:avLst/>
            <a:gdLst>
              <a:gd name="connsiteX0" fmla="*/ 0 w 2194754"/>
              <a:gd name="connsiteY0" fmla="*/ 0 h 3193142"/>
              <a:gd name="connsiteX1" fmla="*/ 2194754 w 2194754"/>
              <a:gd name="connsiteY1" fmla="*/ 0 h 3193142"/>
              <a:gd name="connsiteX2" fmla="*/ 2194754 w 2194754"/>
              <a:gd name="connsiteY2" fmla="*/ 3193142 h 3193142"/>
              <a:gd name="connsiteX3" fmla="*/ 0 w 2194754"/>
              <a:gd name="connsiteY3" fmla="*/ 3193142 h 3193142"/>
            </a:gdLst>
            <a:ahLst/>
            <a:cxnLst>
              <a:cxn ang="0">
                <a:pos x="connsiteX0" y="connsiteY0"/>
              </a:cxn>
              <a:cxn ang="0">
                <a:pos x="connsiteX1" y="connsiteY1"/>
              </a:cxn>
              <a:cxn ang="0">
                <a:pos x="connsiteX2" y="connsiteY2"/>
              </a:cxn>
              <a:cxn ang="0">
                <a:pos x="connsiteX3" y="connsiteY3"/>
              </a:cxn>
            </a:cxnLst>
            <a:rect l="l" t="t" r="r" b="b"/>
            <a:pathLst>
              <a:path w="2194754" h="3193142">
                <a:moveTo>
                  <a:pt x="0" y="0"/>
                </a:moveTo>
                <a:lnTo>
                  <a:pt x="2194754" y="0"/>
                </a:lnTo>
                <a:lnTo>
                  <a:pt x="2194754" y="3193142"/>
                </a:lnTo>
                <a:lnTo>
                  <a:pt x="0" y="3193142"/>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9301921" y="2685143"/>
            <a:ext cx="2194754" cy="3193142"/>
          </a:xfrm>
          <a:custGeom>
            <a:avLst/>
            <a:gdLst>
              <a:gd name="connsiteX0" fmla="*/ 0 w 2194754"/>
              <a:gd name="connsiteY0" fmla="*/ 0 h 3193142"/>
              <a:gd name="connsiteX1" fmla="*/ 2194754 w 2194754"/>
              <a:gd name="connsiteY1" fmla="*/ 0 h 3193142"/>
              <a:gd name="connsiteX2" fmla="*/ 2194754 w 2194754"/>
              <a:gd name="connsiteY2" fmla="*/ 3193142 h 3193142"/>
              <a:gd name="connsiteX3" fmla="*/ 0 w 2194754"/>
              <a:gd name="connsiteY3" fmla="*/ 3193142 h 3193142"/>
            </a:gdLst>
            <a:ahLst/>
            <a:cxnLst>
              <a:cxn ang="0">
                <a:pos x="connsiteX0" y="connsiteY0"/>
              </a:cxn>
              <a:cxn ang="0">
                <a:pos x="connsiteX1" y="connsiteY1"/>
              </a:cxn>
              <a:cxn ang="0">
                <a:pos x="connsiteX2" y="connsiteY2"/>
              </a:cxn>
              <a:cxn ang="0">
                <a:pos x="connsiteX3" y="connsiteY3"/>
              </a:cxn>
            </a:cxnLst>
            <a:rect l="l" t="t" r="r" b="b"/>
            <a:pathLst>
              <a:path w="2194754" h="3193142">
                <a:moveTo>
                  <a:pt x="0" y="0"/>
                </a:moveTo>
                <a:lnTo>
                  <a:pt x="2194754" y="0"/>
                </a:lnTo>
                <a:lnTo>
                  <a:pt x="2194754" y="3193142"/>
                </a:lnTo>
                <a:lnTo>
                  <a:pt x="0" y="3193142"/>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7982858" y="0"/>
            <a:ext cx="4209143" cy="6858000"/>
          </a:xfrm>
          <a:custGeom>
            <a:avLst/>
            <a:gdLst>
              <a:gd name="connsiteX0" fmla="*/ 0 w 4209143"/>
              <a:gd name="connsiteY0" fmla="*/ 0 h 6858000"/>
              <a:gd name="connsiteX1" fmla="*/ 4209143 w 4209143"/>
              <a:gd name="connsiteY1" fmla="*/ 0 h 6858000"/>
              <a:gd name="connsiteX2" fmla="*/ 4209143 w 4209143"/>
              <a:gd name="connsiteY2" fmla="*/ 6858000 h 6858000"/>
              <a:gd name="connsiteX3" fmla="*/ 0 w 4209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9143" h="6858000">
                <a:moveTo>
                  <a:pt x="0" y="0"/>
                </a:moveTo>
                <a:lnTo>
                  <a:pt x="4209143" y="0"/>
                </a:lnTo>
                <a:lnTo>
                  <a:pt x="4209143"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695325" y="1785258"/>
            <a:ext cx="3353710" cy="4187598"/>
          </a:xfrm>
          <a:custGeom>
            <a:avLst/>
            <a:gdLst>
              <a:gd name="connsiteX0" fmla="*/ 0 w 3353710"/>
              <a:gd name="connsiteY0" fmla="*/ 0 h 4187598"/>
              <a:gd name="connsiteX1" fmla="*/ 3353710 w 3353710"/>
              <a:gd name="connsiteY1" fmla="*/ 0 h 4187598"/>
              <a:gd name="connsiteX2" fmla="*/ 3353710 w 3353710"/>
              <a:gd name="connsiteY2" fmla="*/ 4187598 h 4187598"/>
              <a:gd name="connsiteX3" fmla="*/ 0 w 3353710"/>
              <a:gd name="connsiteY3" fmla="*/ 4187598 h 4187598"/>
            </a:gdLst>
            <a:ahLst/>
            <a:cxnLst>
              <a:cxn ang="0">
                <a:pos x="connsiteX0" y="connsiteY0"/>
              </a:cxn>
              <a:cxn ang="0">
                <a:pos x="connsiteX1" y="connsiteY1"/>
              </a:cxn>
              <a:cxn ang="0">
                <a:pos x="connsiteX2" y="connsiteY2"/>
              </a:cxn>
              <a:cxn ang="0">
                <a:pos x="connsiteX3" y="connsiteY3"/>
              </a:cxn>
            </a:cxnLst>
            <a:rect l="l" t="t" r="r" b="b"/>
            <a:pathLst>
              <a:path w="3353710" h="4187598">
                <a:moveTo>
                  <a:pt x="0" y="0"/>
                </a:moveTo>
                <a:lnTo>
                  <a:pt x="3353710" y="0"/>
                </a:lnTo>
                <a:lnTo>
                  <a:pt x="3353710" y="4187598"/>
                </a:lnTo>
                <a:lnTo>
                  <a:pt x="0" y="4187598"/>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4419145" y="1785258"/>
            <a:ext cx="3353710" cy="4187598"/>
          </a:xfrm>
          <a:custGeom>
            <a:avLst/>
            <a:gdLst>
              <a:gd name="connsiteX0" fmla="*/ 0 w 3353710"/>
              <a:gd name="connsiteY0" fmla="*/ 0 h 4187598"/>
              <a:gd name="connsiteX1" fmla="*/ 3353710 w 3353710"/>
              <a:gd name="connsiteY1" fmla="*/ 0 h 4187598"/>
              <a:gd name="connsiteX2" fmla="*/ 3353710 w 3353710"/>
              <a:gd name="connsiteY2" fmla="*/ 4187598 h 4187598"/>
              <a:gd name="connsiteX3" fmla="*/ 0 w 3353710"/>
              <a:gd name="connsiteY3" fmla="*/ 4187598 h 4187598"/>
            </a:gdLst>
            <a:ahLst/>
            <a:cxnLst>
              <a:cxn ang="0">
                <a:pos x="connsiteX0" y="connsiteY0"/>
              </a:cxn>
              <a:cxn ang="0">
                <a:pos x="connsiteX1" y="connsiteY1"/>
              </a:cxn>
              <a:cxn ang="0">
                <a:pos x="connsiteX2" y="connsiteY2"/>
              </a:cxn>
              <a:cxn ang="0">
                <a:pos x="connsiteX3" y="connsiteY3"/>
              </a:cxn>
            </a:cxnLst>
            <a:rect l="l" t="t" r="r" b="b"/>
            <a:pathLst>
              <a:path w="3353710" h="4187598">
                <a:moveTo>
                  <a:pt x="0" y="0"/>
                </a:moveTo>
                <a:lnTo>
                  <a:pt x="3353710" y="0"/>
                </a:lnTo>
                <a:lnTo>
                  <a:pt x="3353710" y="4187598"/>
                </a:lnTo>
                <a:lnTo>
                  <a:pt x="0" y="4187598"/>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8142965" y="1785258"/>
            <a:ext cx="3353710" cy="4187598"/>
          </a:xfrm>
          <a:custGeom>
            <a:avLst/>
            <a:gdLst>
              <a:gd name="connsiteX0" fmla="*/ 0 w 3353710"/>
              <a:gd name="connsiteY0" fmla="*/ 0 h 4187598"/>
              <a:gd name="connsiteX1" fmla="*/ 3353710 w 3353710"/>
              <a:gd name="connsiteY1" fmla="*/ 0 h 4187598"/>
              <a:gd name="connsiteX2" fmla="*/ 3353710 w 3353710"/>
              <a:gd name="connsiteY2" fmla="*/ 4187598 h 4187598"/>
              <a:gd name="connsiteX3" fmla="*/ 0 w 3353710"/>
              <a:gd name="connsiteY3" fmla="*/ 4187598 h 4187598"/>
            </a:gdLst>
            <a:ahLst/>
            <a:cxnLst>
              <a:cxn ang="0">
                <a:pos x="connsiteX0" y="connsiteY0"/>
              </a:cxn>
              <a:cxn ang="0">
                <a:pos x="connsiteX1" y="connsiteY1"/>
              </a:cxn>
              <a:cxn ang="0">
                <a:pos x="connsiteX2" y="connsiteY2"/>
              </a:cxn>
              <a:cxn ang="0">
                <a:pos x="connsiteX3" y="connsiteY3"/>
              </a:cxn>
            </a:cxnLst>
            <a:rect l="l" t="t" r="r" b="b"/>
            <a:pathLst>
              <a:path w="3353710" h="4187598">
                <a:moveTo>
                  <a:pt x="0" y="0"/>
                </a:moveTo>
                <a:lnTo>
                  <a:pt x="3353710" y="0"/>
                </a:lnTo>
                <a:lnTo>
                  <a:pt x="3353710" y="4187598"/>
                </a:lnTo>
                <a:lnTo>
                  <a:pt x="0" y="4187598"/>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3672114"/>
            <a:ext cx="12192000" cy="3185886"/>
          </a:xfrm>
          <a:custGeom>
            <a:avLst/>
            <a:gdLst>
              <a:gd name="connsiteX0" fmla="*/ 0 w 12192000"/>
              <a:gd name="connsiteY0" fmla="*/ 0 h 3185886"/>
              <a:gd name="connsiteX1" fmla="*/ 12192000 w 12192000"/>
              <a:gd name="connsiteY1" fmla="*/ 0 h 3185886"/>
              <a:gd name="connsiteX2" fmla="*/ 12192000 w 12192000"/>
              <a:gd name="connsiteY2" fmla="*/ 3185886 h 3185886"/>
              <a:gd name="connsiteX3" fmla="*/ 0 w 12192000"/>
              <a:gd name="connsiteY3" fmla="*/ 3185886 h 3185886"/>
            </a:gdLst>
            <a:ahLst/>
            <a:cxnLst>
              <a:cxn ang="0">
                <a:pos x="connsiteX0" y="connsiteY0"/>
              </a:cxn>
              <a:cxn ang="0">
                <a:pos x="connsiteX1" y="connsiteY1"/>
              </a:cxn>
              <a:cxn ang="0">
                <a:pos x="connsiteX2" y="connsiteY2"/>
              </a:cxn>
              <a:cxn ang="0">
                <a:pos x="connsiteX3" y="connsiteY3"/>
              </a:cxn>
            </a:cxnLst>
            <a:rect l="l" t="t" r="r" b="b"/>
            <a:pathLst>
              <a:path w="12192000" h="3185886">
                <a:moveTo>
                  <a:pt x="0" y="0"/>
                </a:moveTo>
                <a:lnTo>
                  <a:pt x="12192000" y="0"/>
                </a:lnTo>
                <a:lnTo>
                  <a:pt x="12192000" y="3185886"/>
                </a:lnTo>
                <a:lnTo>
                  <a:pt x="0" y="3185886"/>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D0EA5-79D8-49D9-8D0F-B1C04BC37A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974BA-0547-4FF6-A839-33C0E960791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4a"/><Relationship Id="rId2" Type="http://schemas.openxmlformats.org/officeDocument/2006/relationships/audio" Target="NULL"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0.xml"/><Relationship Id="rId4" Type="http://schemas.openxmlformats.org/officeDocument/2006/relationships/image" Target="../media/image12.jpe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image" Target="../media/image8.pn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a:stretch>
            <a:fillRect/>
          </a:stretch>
        </p:blipFill>
        <p:spPr/>
      </p:pic>
      <p:sp>
        <p:nvSpPr>
          <p:cNvPr id="2" name="矩形 1"/>
          <p:cNvSpPr/>
          <p:nvPr/>
        </p:nvSpPr>
        <p:spPr>
          <a:xfrm>
            <a:off x="1"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44401" y="3463501"/>
            <a:ext cx="5686172" cy="923330"/>
          </a:xfrm>
          <a:prstGeom prst="rect">
            <a:avLst/>
          </a:prstGeom>
          <a:noFill/>
        </p:spPr>
        <p:txBody>
          <a:bodyPr wrap="none" rtlCol="0">
            <a:spAutoFit/>
            <a:scene3d>
              <a:camera prst="orthographicFront"/>
              <a:lightRig rig="threePt" dir="t"/>
            </a:scene3d>
            <a:sp3d contourW="25400"/>
          </a:bodyPr>
          <a:lstStyle/>
          <a:p>
            <a:r>
              <a:rPr lang="en-US" altLang="zh-CN" sz="5400" b="1" dirty="0">
                <a:solidFill>
                  <a:schemeClr val="bg1"/>
                </a:solidFill>
              </a:rPr>
              <a:t>XXX</a:t>
            </a:r>
            <a:r>
              <a:rPr lang="zh-CN" altLang="en-US" sz="5400" b="1" dirty="0">
                <a:solidFill>
                  <a:schemeClr val="bg1"/>
                </a:solidFill>
              </a:rPr>
              <a:t>设计</a:t>
            </a:r>
            <a:r>
              <a:rPr lang="en-US" altLang="zh-CN" sz="5400" b="1" dirty="0">
                <a:solidFill>
                  <a:schemeClr val="bg1"/>
                </a:solidFill>
              </a:rPr>
              <a:t>PPT</a:t>
            </a:r>
            <a:r>
              <a:rPr lang="zh-CN" altLang="en-US" sz="5400" b="1" dirty="0">
                <a:solidFill>
                  <a:schemeClr val="bg1"/>
                </a:solidFill>
              </a:rPr>
              <a:t>模版</a:t>
            </a:r>
            <a:endParaRPr lang="zh-CN" altLang="en-US" sz="5400" b="1" dirty="0">
              <a:solidFill>
                <a:schemeClr val="bg1"/>
              </a:solidFill>
            </a:endParaRPr>
          </a:p>
        </p:txBody>
      </p:sp>
      <p:sp>
        <p:nvSpPr>
          <p:cNvPr id="4" name="文本框 3"/>
          <p:cNvSpPr txBox="1"/>
          <p:nvPr/>
        </p:nvSpPr>
        <p:spPr>
          <a:xfrm rot="16200000">
            <a:off x="8396638" y="2929322"/>
            <a:ext cx="6630341" cy="369332"/>
          </a:xfrm>
          <a:prstGeom prst="rect">
            <a:avLst/>
          </a:prstGeom>
          <a:noFill/>
        </p:spPr>
        <p:txBody>
          <a:bodyPr wrap="none" rtlCol="0">
            <a:spAutoFit/>
          </a:bodyPr>
          <a:lstStyle/>
          <a:p>
            <a:r>
              <a:rPr lang="en-US" altLang="zh-CN" spc="600" dirty="0">
                <a:solidFill>
                  <a:schemeClr val="bg1">
                    <a:alpha val="67000"/>
                  </a:schemeClr>
                </a:solidFill>
                <a:latin typeface="等线" panose="02010600030101010101" pitchFamily="2" charset="-122"/>
                <a:ea typeface="等线" panose="02010600030101010101" pitchFamily="2" charset="-122"/>
              </a:rPr>
              <a:t>ADD YOUR TEXT HERE ADD YOUR TEXT</a:t>
            </a:r>
            <a:endParaRPr lang="en-US" altLang="zh-CN" spc="600" dirty="0">
              <a:solidFill>
                <a:schemeClr val="bg1">
                  <a:alpha val="67000"/>
                </a:schemeClr>
              </a:solidFill>
              <a:latin typeface="等线" panose="02010600030101010101" pitchFamily="2" charset="-122"/>
              <a:ea typeface="等线" panose="02010600030101010101" pitchFamily="2" charset="-122"/>
            </a:endParaRPr>
          </a:p>
        </p:txBody>
      </p:sp>
      <p:cxnSp>
        <p:nvCxnSpPr>
          <p:cNvPr id="5" name="直接连接符 4"/>
          <p:cNvCxnSpPr/>
          <p:nvPr/>
        </p:nvCxnSpPr>
        <p:spPr>
          <a:xfrm>
            <a:off x="-12699" y="4879270"/>
            <a:ext cx="99767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841500" y="3113989"/>
            <a:ext cx="0" cy="37440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044401" y="5054595"/>
            <a:ext cx="2794355" cy="400110"/>
          </a:xfrm>
          <a:prstGeom prst="rect">
            <a:avLst/>
          </a:prstGeom>
          <a:noFill/>
        </p:spPr>
        <p:txBody>
          <a:bodyPr wrap="none" rtlCol="0">
            <a:spAutoFit/>
          </a:bodyPr>
          <a:lstStyle/>
          <a:p>
            <a:r>
              <a:rPr lang="en-US" altLang="zh-CN" sz="2000" spc="600" dirty="0">
                <a:solidFill>
                  <a:schemeClr val="bg1"/>
                </a:solidFill>
                <a:ea typeface="+mj-ea"/>
              </a:rPr>
              <a:t>2020/ XX / XX</a:t>
            </a:r>
            <a:endParaRPr lang="en-US" altLang="zh-CN" sz="2000" spc="600" dirty="0">
              <a:solidFill>
                <a:schemeClr val="bg1"/>
              </a:solidFill>
              <a:ea typeface="+mj-ea"/>
            </a:endParaRPr>
          </a:p>
        </p:txBody>
      </p:sp>
      <p:sp>
        <p:nvSpPr>
          <p:cNvPr id="8" name="矩形 7"/>
          <p:cNvSpPr/>
          <p:nvPr/>
        </p:nvSpPr>
        <p:spPr>
          <a:xfrm>
            <a:off x="2044400" y="4395626"/>
            <a:ext cx="5952117" cy="338554"/>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600" u="none" strike="noStrike" kern="1200" cap="none" spc="0" normalizeH="0" baseline="0" noProof="0" dirty="0">
                <a:ln>
                  <a:noFill/>
                </a:ln>
                <a:solidFill>
                  <a:schemeClr val="bg1"/>
                </a:solidFill>
                <a:effectLst/>
                <a:uLnTx/>
                <a:uFillTx/>
                <a:ea typeface="等线" panose="02010600030101010101" pitchFamily="2" charset="-122"/>
                <a:cs typeface="+mn-cs"/>
              </a:rPr>
              <a:t>ADD YOUR TEXT HERE ADD YOUR TEXT</a:t>
            </a:r>
            <a:endParaRPr kumimoji="0" lang="zh-CN" altLang="en-US" sz="1600" u="none" strike="noStrike" kern="1200" cap="none" spc="0" normalizeH="0" baseline="0" noProof="0" dirty="0">
              <a:ln>
                <a:noFill/>
              </a:ln>
              <a:solidFill>
                <a:schemeClr val="bg1"/>
              </a:solidFill>
              <a:effectLst/>
              <a:uLnTx/>
              <a:uFillTx/>
              <a:ea typeface="等线" panose="02010600030101010101" pitchFamily="2" charset="-122"/>
              <a:cs typeface="+mn-cs"/>
            </a:endParaRPr>
          </a:p>
        </p:txBody>
      </p:sp>
      <p:pic>
        <p:nvPicPr>
          <p:cNvPr id="14" name="背景音乐.mp3">
            <a:hlinkClick r:id="" action="ppaction://media"/>
          </p:cNvPr>
          <p:cNvPicPr>
            <a:picLocks noChangeAspect="1"/>
          </p:cNvPicPr>
          <p:nvPr>
            <a:audioFile r:link="rId2"/>
            <p:extLst>
              <p:ext uri="{DAA4B4D4-6D71-4841-9C94-3DE7FCFB9230}">
                <p14:media xmlns:p14="http://schemas.microsoft.com/office/powerpoint/2010/main" r:embed="rId3">
                  <p14:trim end="218261.000000"/>
                </p14:media>
              </p:ext>
            </p:extLst>
          </p:nvPr>
        </p:nvPicPr>
        <p:blipFill>
          <a:blip r:embed="rId4"/>
          <a:stretch>
            <a:fillRect/>
          </a:stretch>
        </p:blipFill>
        <p:spPr>
          <a:xfrm>
            <a:off x="-972706" y="11437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3" repeatCount="indefinite" fill="hold" display="0">
                  <p:stCondLst>
                    <p:cond delay="indefinite"/>
                  </p:stCondLst>
                  <p:endCondLst>
                    <p:cond evt="onStopAudio" delay="0">
                      <p:tgtEl>
                        <p:sldTgt/>
                      </p:tgtEl>
                    </p:cond>
                  </p:endCondLst>
                </p:cTn>
                <p:tgtEl>
                  <p:spTgt spid="14"/>
                </p:tgtEl>
              </p:cMediaNode>
            </p:audio>
          </p:childTnLst>
        </p:cTn>
      </p:par>
    </p:tnLst>
    <p:bldLst>
      <p:bldP spid="3" grpId="0"/>
      <p:bldP spid="4"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占位符 1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20935" b="20935"/>
          <a:stretch>
            <a:fillRect/>
          </a:stretch>
        </p:blipFill>
        <p:spPr/>
      </p:pic>
      <p:pic>
        <p:nvPicPr>
          <p:cNvPr id="16" name="图片占位符 1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0935" b="20935"/>
          <a:stretch>
            <a:fillRect/>
          </a:stretch>
        </p:blipFill>
        <p:spPr/>
      </p:pic>
      <p:pic>
        <p:nvPicPr>
          <p:cNvPr id="20" name="图片占位符 1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0935" b="20935"/>
          <a:stretch>
            <a:fillRect/>
          </a:stretch>
        </p:blipFill>
        <p:spPr/>
      </p:pic>
      <p:pic>
        <p:nvPicPr>
          <p:cNvPr id="18" name="图片占位符 1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0961" b="20961"/>
          <a:stretch>
            <a:fillRect/>
          </a:stretch>
        </p:blipFill>
        <p:spPr/>
      </p:pic>
      <p:grpSp>
        <p:nvGrpSpPr>
          <p:cNvPr id="21" name="组合 20"/>
          <p:cNvGrpSpPr/>
          <p:nvPr/>
        </p:nvGrpSpPr>
        <p:grpSpPr>
          <a:xfrm>
            <a:off x="1435036" y="1490556"/>
            <a:ext cx="9421650" cy="991049"/>
            <a:chOff x="-2069663" y="2194158"/>
            <a:chExt cx="9421650" cy="991049"/>
          </a:xfrm>
        </p:grpSpPr>
        <p:sp>
          <p:nvSpPr>
            <p:cNvPr id="22" name="矩形 21"/>
            <p:cNvSpPr/>
            <p:nvPr/>
          </p:nvSpPr>
          <p:spPr>
            <a:xfrm>
              <a:off x="-2069663" y="2575809"/>
              <a:ext cx="9421650"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3" name="矩形 22"/>
            <p:cNvSpPr/>
            <p:nvPr/>
          </p:nvSpPr>
          <p:spPr>
            <a:xfrm>
              <a:off x="1520175" y="219415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24" name="文本框 23"/>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25" name="矩形 24"/>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trips(downRight)">
                                      <p:cBhvr>
                                        <p:cTn id="13" dur="500"/>
                                        <p:tgtEl>
                                          <p:spTgt spid="14"/>
                                        </p:tgtEl>
                                      </p:cBhvr>
                                    </p:animEffect>
                                  </p:childTnLst>
                                </p:cTn>
                              </p:par>
                              <p:par>
                                <p:cTn id="14" presetID="18" presetClass="entr" presetSubtype="1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Left)">
                                      <p:cBhvr>
                                        <p:cTn id="16" dur="500"/>
                                        <p:tgtEl>
                                          <p:spTgt spid="16"/>
                                        </p:tgtEl>
                                      </p:cBhvr>
                                    </p:animEffect>
                                  </p:childTnLst>
                                </p:cTn>
                              </p:par>
                              <p:par>
                                <p:cTn id="17" presetID="18" presetClass="entr" presetSubtype="3"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upRight)">
                                      <p:cBhvr>
                                        <p:cTn id="19" dur="500"/>
                                        <p:tgtEl>
                                          <p:spTgt spid="18"/>
                                        </p:tgtEl>
                                      </p:cBhvr>
                                    </p:animEffect>
                                  </p:childTnLst>
                                </p:cTn>
                              </p:par>
                              <p:par>
                                <p:cTn id="20" presetID="18" presetClass="entr" presetSubtype="9"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椭圆 1"/>
          <p:cNvSpPr/>
          <p:nvPr/>
        </p:nvSpPr>
        <p:spPr>
          <a:xfrm>
            <a:off x="4749420" y="2639325"/>
            <a:ext cx="1528550" cy="1528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49420" y="3553725"/>
            <a:ext cx="1528550" cy="1528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36776" y="3553725"/>
            <a:ext cx="1528550" cy="1528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36776" y="2639325"/>
            <a:ext cx="1528550" cy="1528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908551" y="2014534"/>
            <a:ext cx="3466100" cy="1508113"/>
            <a:chOff x="3885887" y="2194158"/>
            <a:chExt cx="3466100" cy="1508113"/>
          </a:xfrm>
        </p:grpSpPr>
        <p:sp>
          <p:nvSpPr>
            <p:cNvPr id="10" name="矩形 9"/>
            <p:cNvSpPr/>
            <p:nvPr/>
          </p:nvSpPr>
          <p:spPr>
            <a:xfrm>
              <a:off x="3885887" y="2575809"/>
              <a:ext cx="3466099" cy="112646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a:t>
              </a:r>
              <a:endParaRPr lang="zh-CN" altLang="en-US" sz="1400" dirty="0">
                <a:solidFill>
                  <a:schemeClr val="tx1">
                    <a:lumMod val="50000"/>
                    <a:lumOff val="50000"/>
                  </a:schemeClr>
                </a:solidFill>
              </a:endParaRPr>
            </a:p>
          </p:txBody>
        </p:sp>
        <p:sp>
          <p:nvSpPr>
            <p:cNvPr id="11" name="矩形 10"/>
            <p:cNvSpPr/>
            <p:nvPr/>
          </p:nvSpPr>
          <p:spPr>
            <a:xfrm>
              <a:off x="5073244" y="2194158"/>
              <a:ext cx="2278743"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2" name="组合 11"/>
          <p:cNvGrpSpPr/>
          <p:nvPr/>
        </p:nvGrpSpPr>
        <p:grpSpPr>
          <a:xfrm>
            <a:off x="7817351" y="2014534"/>
            <a:ext cx="3466099" cy="1508113"/>
            <a:chOff x="3885887" y="2194158"/>
            <a:chExt cx="3466099" cy="1508113"/>
          </a:xfrm>
        </p:grpSpPr>
        <p:sp>
          <p:nvSpPr>
            <p:cNvPr id="13" name="矩形 12"/>
            <p:cNvSpPr/>
            <p:nvPr/>
          </p:nvSpPr>
          <p:spPr>
            <a:xfrm>
              <a:off x="3885887" y="2575809"/>
              <a:ext cx="3466099"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a:t>
              </a:r>
              <a:endParaRPr lang="zh-CN" altLang="en-US" sz="1400" dirty="0">
                <a:solidFill>
                  <a:schemeClr val="tx1">
                    <a:lumMod val="50000"/>
                    <a:lumOff val="50000"/>
                  </a:schemeClr>
                </a:solidFill>
              </a:endParaRPr>
            </a:p>
          </p:txBody>
        </p:sp>
        <p:sp>
          <p:nvSpPr>
            <p:cNvPr id="14" name="矩形 13"/>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7" name="组合 16"/>
          <p:cNvGrpSpPr/>
          <p:nvPr/>
        </p:nvGrpSpPr>
        <p:grpSpPr>
          <a:xfrm>
            <a:off x="908551" y="4318000"/>
            <a:ext cx="3466100" cy="1508113"/>
            <a:chOff x="3885887" y="2194158"/>
            <a:chExt cx="3466100" cy="1508113"/>
          </a:xfrm>
        </p:grpSpPr>
        <p:sp>
          <p:nvSpPr>
            <p:cNvPr id="21" name="矩形 20"/>
            <p:cNvSpPr/>
            <p:nvPr/>
          </p:nvSpPr>
          <p:spPr>
            <a:xfrm>
              <a:off x="3885887" y="2575809"/>
              <a:ext cx="3466099" cy="112646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a:t>
              </a:r>
              <a:endParaRPr lang="zh-CN" altLang="en-US" sz="1400" dirty="0">
                <a:solidFill>
                  <a:schemeClr val="tx1">
                    <a:lumMod val="50000"/>
                    <a:lumOff val="50000"/>
                  </a:schemeClr>
                </a:solidFill>
              </a:endParaRPr>
            </a:p>
          </p:txBody>
        </p:sp>
        <p:sp>
          <p:nvSpPr>
            <p:cNvPr id="22" name="矩形 21"/>
            <p:cNvSpPr/>
            <p:nvPr/>
          </p:nvSpPr>
          <p:spPr>
            <a:xfrm>
              <a:off x="5073244" y="2194158"/>
              <a:ext cx="2278743"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8" name="组合 17"/>
          <p:cNvGrpSpPr/>
          <p:nvPr/>
        </p:nvGrpSpPr>
        <p:grpSpPr>
          <a:xfrm>
            <a:off x="7817351" y="4318000"/>
            <a:ext cx="3466099" cy="1508113"/>
            <a:chOff x="3885887" y="2194158"/>
            <a:chExt cx="3466099" cy="1508113"/>
          </a:xfrm>
        </p:grpSpPr>
        <p:sp>
          <p:nvSpPr>
            <p:cNvPr id="19" name="矩形 18"/>
            <p:cNvSpPr/>
            <p:nvPr/>
          </p:nvSpPr>
          <p:spPr>
            <a:xfrm>
              <a:off x="3885887" y="2575809"/>
              <a:ext cx="3466099"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a:t>
              </a:r>
              <a:endParaRPr lang="zh-CN" altLang="en-US" sz="1400" dirty="0">
                <a:solidFill>
                  <a:schemeClr val="tx1">
                    <a:lumMod val="50000"/>
                    <a:lumOff val="50000"/>
                  </a:schemeClr>
                </a:solidFill>
              </a:endParaRPr>
            </a:p>
          </p:txBody>
        </p:sp>
        <p:sp>
          <p:nvSpPr>
            <p:cNvPr id="20" name="矩形 19"/>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23" name="文本框 22"/>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24" name="矩形 23"/>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25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75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anim calcmode="lin" valueType="num">
                                      <p:cBhvr>
                                        <p:cTn id="31" dur="500" fill="hold"/>
                                        <p:tgtEl>
                                          <p:spTgt spid="7"/>
                                        </p:tgtEl>
                                        <p:attrNameLst>
                                          <p:attrName>ppt_x</p:attrName>
                                        </p:attrNameLst>
                                      </p:cBhvr>
                                      <p:tavLst>
                                        <p:tav tm="0">
                                          <p:val>
                                            <p:fltVal val="0.5"/>
                                          </p:val>
                                        </p:tav>
                                        <p:tav tm="100000">
                                          <p:val>
                                            <p:strVal val="#ppt_x"/>
                                          </p:val>
                                        </p:tav>
                                      </p:tavLst>
                                    </p:anim>
                                    <p:anim calcmode="lin" valueType="num">
                                      <p:cBhvr>
                                        <p:cTn id="32" dur="5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0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75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占位符 18"/>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6667" r="16667"/>
          <a:stretch>
            <a:fillRect/>
          </a:stretch>
        </p:blipFill>
        <p:spPr/>
      </p:pic>
      <p:pic>
        <p:nvPicPr>
          <p:cNvPr id="21" name="图片占位符 2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pic>
        <p:nvPicPr>
          <p:cNvPr id="25" name="图片占位符 2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37" r="16637"/>
          <a:stretch>
            <a:fillRect/>
          </a:stretch>
        </p:blipFill>
        <p:spPr/>
      </p:pic>
      <p:pic>
        <p:nvPicPr>
          <p:cNvPr id="23" name="图片占位符 22"/>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grpSp>
        <p:nvGrpSpPr>
          <p:cNvPr id="26" name="组合 25"/>
          <p:cNvGrpSpPr/>
          <p:nvPr/>
        </p:nvGrpSpPr>
        <p:grpSpPr>
          <a:xfrm>
            <a:off x="606937" y="1490556"/>
            <a:ext cx="5619692" cy="1508113"/>
            <a:chOff x="-2069664" y="2194158"/>
            <a:chExt cx="5619692" cy="1508113"/>
          </a:xfrm>
        </p:grpSpPr>
        <p:sp>
          <p:nvSpPr>
            <p:cNvPr id="27" name="矩形 26"/>
            <p:cNvSpPr/>
            <p:nvPr/>
          </p:nvSpPr>
          <p:spPr>
            <a:xfrm>
              <a:off x="-2069664" y="2575809"/>
              <a:ext cx="5619692"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8" name="矩形 27"/>
            <p:cNvSpPr/>
            <p:nvPr/>
          </p:nvSpPr>
          <p:spPr>
            <a:xfrm>
              <a:off x="-2069663" y="2194158"/>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5" name="组合 34"/>
          <p:cNvGrpSpPr/>
          <p:nvPr/>
        </p:nvGrpSpPr>
        <p:grpSpPr>
          <a:xfrm>
            <a:off x="695325" y="3336807"/>
            <a:ext cx="2515318" cy="1028093"/>
            <a:chOff x="695325" y="3336807"/>
            <a:chExt cx="2515318" cy="1028093"/>
          </a:xfrm>
        </p:grpSpPr>
        <p:sp>
          <p:nvSpPr>
            <p:cNvPr id="6" name="矩形 5"/>
            <p:cNvSpPr/>
            <p:nvPr/>
          </p:nvSpPr>
          <p:spPr>
            <a:xfrm>
              <a:off x="695325" y="3336807"/>
              <a:ext cx="137188" cy="1028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20039" y="3423891"/>
              <a:ext cx="23906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grpSp>
      <p:grpSp>
        <p:nvGrpSpPr>
          <p:cNvPr id="36" name="组合 35"/>
          <p:cNvGrpSpPr/>
          <p:nvPr/>
        </p:nvGrpSpPr>
        <p:grpSpPr>
          <a:xfrm>
            <a:off x="695325" y="4908684"/>
            <a:ext cx="2515318" cy="1028093"/>
            <a:chOff x="695325" y="4908684"/>
            <a:chExt cx="2515318" cy="1028093"/>
          </a:xfrm>
        </p:grpSpPr>
        <p:sp>
          <p:nvSpPr>
            <p:cNvPr id="8" name="矩形 7"/>
            <p:cNvSpPr/>
            <p:nvPr/>
          </p:nvSpPr>
          <p:spPr>
            <a:xfrm>
              <a:off x="695325" y="4908684"/>
              <a:ext cx="137188" cy="1028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20039" y="4988765"/>
              <a:ext cx="23906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grpSp>
      <p:grpSp>
        <p:nvGrpSpPr>
          <p:cNvPr id="38" name="组合 37"/>
          <p:cNvGrpSpPr/>
          <p:nvPr/>
        </p:nvGrpSpPr>
        <p:grpSpPr>
          <a:xfrm>
            <a:off x="3575003" y="3336807"/>
            <a:ext cx="2520998" cy="1028093"/>
            <a:chOff x="3575003" y="3336807"/>
            <a:chExt cx="2520998" cy="1028093"/>
          </a:xfrm>
        </p:grpSpPr>
        <p:sp>
          <p:nvSpPr>
            <p:cNvPr id="7" name="矩形 6"/>
            <p:cNvSpPr/>
            <p:nvPr/>
          </p:nvSpPr>
          <p:spPr>
            <a:xfrm>
              <a:off x="3575003" y="3336807"/>
              <a:ext cx="137188" cy="1028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705397" y="3423891"/>
              <a:ext cx="23906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grpSp>
      <p:grpSp>
        <p:nvGrpSpPr>
          <p:cNvPr id="37" name="组合 36"/>
          <p:cNvGrpSpPr/>
          <p:nvPr/>
        </p:nvGrpSpPr>
        <p:grpSpPr>
          <a:xfrm>
            <a:off x="3575003" y="4908684"/>
            <a:ext cx="2520998" cy="1028093"/>
            <a:chOff x="3575003" y="4908684"/>
            <a:chExt cx="2520998" cy="1028093"/>
          </a:xfrm>
        </p:grpSpPr>
        <p:sp>
          <p:nvSpPr>
            <p:cNvPr id="9" name="矩形 8"/>
            <p:cNvSpPr/>
            <p:nvPr/>
          </p:nvSpPr>
          <p:spPr>
            <a:xfrm>
              <a:off x="3575003" y="4908684"/>
              <a:ext cx="137188" cy="1028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705397" y="4988765"/>
              <a:ext cx="23906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grpSp>
      <p:sp>
        <p:nvSpPr>
          <p:cNvPr id="33" name="文本框 32"/>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4" name="矩形 33"/>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ppt_y</p:attrName>
                                        </p:attrNameLst>
                                      </p:cBhvr>
                                      <p:tavLst>
                                        <p:tav tm="0">
                                          <p:val>
                                            <p:strVal val="#ppt_y+#ppt_h*1.125000"/>
                                          </p:val>
                                        </p:tav>
                                        <p:tav tm="100000">
                                          <p:val>
                                            <p:strVal val="#ppt_y"/>
                                          </p:val>
                                        </p:tav>
                                      </p:tavLst>
                                    </p:anim>
                                    <p:animEffect transition="in" filter="wipe(up)">
                                      <p:cBhvr>
                                        <p:cTn id="13" dur="500"/>
                                        <p:tgtEl>
                                          <p:spTgt spid="35"/>
                                        </p:tgtEl>
                                      </p:cBhvr>
                                    </p:animEffect>
                                  </p:childTnLst>
                                </p:cTn>
                              </p:par>
                              <p:par>
                                <p:cTn id="14" presetID="12" presetClass="entr" presetSubtype="4" fill="hold" nodeType="withEffect">
                                  <p:stCondLst>
                                    <p:cond delay="25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p:tgtEl>
                                          <p:spTgt spid="38"/>
                                        </p:tgtEl>
                                        <p:attrNameLst>
                                          <p:attrName>ppt_y</p:attrName>
                                        </p:attrNameLst>
                                      </p:cBhvr>
                                      <p:tavLst>
                                        <p:tav tm="0">
                                          <p:val>
                                            <p:strVal val="#ppt_y+#ppt_h*1.125000"/>
                                          </p:val>
                                        </p:tav>
                                        <p:tav tm="100000">
                                          <p:val>
                                            <p:strVal val="#ppt_y"/>
                                          </p:val>
                                        </p:tav>
                                      </p:tavLst>
                                    </p:anim>
                                    <p:animEffect transition="in" filter="wipe(up)">
                                      <p:cBhvr>
                                        <p:cTn id="17" dur="500"/>
                                        <p:tgtEl>
                                          <p:spTgt spid="38"/>
                                        </p:tgtEl>
                                      </p:cBhvr>
                                    </p:animEffect>
                                  </p:childTnLst>
                                </p:cTn>
                              </p:par>
                              <p:par>
                                <p:cTn id="18" presetID="12" presetClass="entr" presetSubtype="4" fill="hold" nodeType="withEffect">
                                  <p:stCondLst>
                                    <p:cond delay="50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p:tgtEl>
                                          <p:spTgt spid="36"/>
                                        </p:tgtEl>
                                        <p:attrNameLst>
                                          <p:attrName>ppt_y</p:attrName>
                                        </p:attrNameLst>
                                      </p:cBhvr>
                                      <p:tavLst>
                                        <p:tav tm="0">
                                          <p:val>
                                            <p:strVal val="#ppt_y+#ppt_h*1.125000"/>
                                          </p:val>
                                        </p:tav>
                                        <p:tav tm="100000">
                                          <p:val>
                                            <p:strVal val="#ppt_y"/>
                                          </p:val>
                                        </p:tav>
                                      </p:tavLst>
                                    </p:anim>
                                    <p:animEffect transition="in" filter="wipe(up)">
                                      <p:cBhvr>
                                        <p:cTn id="21" dur="500"/>
                                        <p:tgtEl>
                                          <p:spTgt spid="36"/>
                                        </p:tgtEl>
                                      </p:cBhvr>
                                    </p:animEffect>
                                  </p:childTnLst>
                                </p:cTn>
                              </p:par>
                              <p:par>
                                <p:cTn id="22" presetID="12" presetClass="entr" presetSubtype="4" fill="hold" nodeType="withEffect">
                                  <p:stCondLst>
                                    <p:cond delay="75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p:tgtEl>
                                          <p:spTgt spid="37"/>
                                        </p:tgtEl>
                                        <p:attrNameLst>
                                          <p:attrName>ppt_y</p:attrName>
                                        </p:attrNameLst>
                                      </p:cBhvr>
                                      <p:tavLst>
                                        <p:tav tm="0">
                                          <p:val>
                                            <p:strVal val="#ppt_y+#ppt_h*1.125000"/>
                                          </p:val>
                                        </p:tav>
                                        <p:tav tm="100000">
                                          <p:val>
                                            <p:strVal val="#ppt_y"/>
                                          </p:val>
                                        </p:tav>
                                      </p:tavLst>
                                    </p:anim>
                                    <p:animEffect transition="in" filter="wipe(up)">
                                      <p:cBhvr>
                                        <p:cTn id="25" dur="500"/>
                                        <p:tgtEl>
                                          <p:spTgt spid="3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1600" y="1601788"/>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5575667" y="2008356"/>
            <a:ext cx="104067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03</a:t>
            </a:r>
            <a:endParaRPr kumimoji="0" lang="zh-CN" altLang="en-US" sz="6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7" name="文本框 16"/>
          <p:cNvSpPr txBox="1"/>
          <p:nvPr/>
        </p:nvSpPr>
        <p:spPr>
          <a:xfrm>
            <a:off x="3540884" y="3775412"/>
            <a:ext cx="5110232"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标题文字内容添加到此处</a:t>
            </a:r>
            <a:endPar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5" name="矩形 4"/>
          <p:cNvSpPr/>
          <p:nvPr/>
        </p:nvSpPr>
        <p:spPr>
          <a:xfrm>
            <a:off x="2590800" y="4448212"/>
            <a:ext cx="70104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1" name="组合 10"/>
          <p:cNvGrpSpPr/>
          <p:nvPr/>
        </p:nvGrpSpPr>
        <p:grpSpPr>
          <a:xfrm>
            <a:off x="2032000" y="1806763"/>
            <a:ext cx="9464674" cy="991049"/>
            <a:chOff x="-5914646" y="2194158"/>
            <a:chExt cx="9464674" cy="991049"/>
          </a:xfrm>
        </p:grpSpPr>
        <p:sp>
          <p:nvSpPr>
            <p:cNvPr id="12" name="矩形 11"/>
            <p:cNvSpPr/>
            <p:nvPr/>
          </p:nvSpPr>
          <p:spPr>
            <a:xfrm>
              <a:off x="-5914646" y="2575809"/>
              <a:ext cx="9464674"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3" name="矩形 12"/>
            <p:cNvSpPr/>
            <p:nvPr/>
          </p:nvSpPr>
          <p:spPr>
            <a:xfrm>
              <a:off x="1308054" y="219415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2" name="组合 21"/>
          <p:cNvGrpSpPr/>
          <p:nvPr/>
        </p:nvGrpSpPr>
        <p:grpSpPr>
          <a:xfrm>
            <a:off x="695325" y="3220872"/>
            <a:ext cx="3166991" cy="3087853"/>
            <a:chOff x="695325" y="3220872"/>
            <a:chExt cx="3166991" cy="3087853"/>
          </a:xfrm>
        </p:grpSpPr>
        <p:sp>
          <p:nvSpPr>
            <p:cNvPr id="2" name="矩形 1"/>
            <p:cNvSpPr/>
            <p:nvPr/>
          </p:nvSpPr>
          <p:spPr>
            <a:xfrm>
              <a:off x="695325" y="3220872"/>
              <a:ext cx="3166991" cy="3087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7"/>
            <p:cNvSpPr/>
            <p:nvPr/>
          </p:nvSpPr>
          <p:spPr>
            <a:xfrm>
              <a:off x="927337" y="3452885"/>
              <a:ext cx="655094" cy="65509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矩形 13"/>
            <p:cNvSpPr/>
            <p:nvPr/>
          </p:nvSpPr>
          <p:spPr>
            <a:xfrm>
              <a:off x="1031279" y="4516524"/>
              <a:ext cx="2495081" cy="13849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a:t>
              </a:r>
              <a:endParaRPr lang="zh-CN" altLang="en-US" sz="1400" dirty="0">
                <a:solidFill>
                  <a:schemeClr val="tx1">
                    <a:lumMod val="50000"/>
                    <a:lumOff val="50000"/>
                  </a:schemeClr>
                </a:solidFill>
              </a:endParaRPr>
            </a:p>
          </p:txBody>
        </p:sp>
      </p:grpSp>
      <p:grpSp>
        <p:nvGrpSpPr>
          <p:cNvPr id="23" name="组合 22"/>
          <p:cNvGrpSpPr/>
          <p:nvPr/>
        </p:nvGrpSpPr>
        <p:grpSpPr>
          <a:xfrm>
            <a:off x="4512504" y="3220872"/>
            <a:ext cx="3166991" cy="3087853"/>
            <a:chOff x="4512504" y="3220872"/>
            <a:chExt cx="3166991" cy="3087853"/>
          </a:xfrm>
        </p:grpSpPr>
        <p:sp>
          <p:nvSpPr>
            <p:cNvPr id="6" name="矩形 5"/>
            <p:cNvSpPr/>
            <p:nvPr/>
          </p:nvSpPr>
          <p:spPr>
            <a:xfrm>
              <a:off x="4512504" y="3220872"/>
              <a:ext cx="3166991" cy="3087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8"/>
            <p:cNvSpPr/>
            <p:nvPr/>
          </p:nvSpPr>
          <p:spPr>
            <a:xfrm>
              <a:off x="4744516" y="3471337"/>
              <a:ext cx="655094" cy="618187"/>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矩形 14"/>
            <p:cNvSpPr/>
            <p:nvPr/>
          </p:nvSpPr>
          <p:spPr>
            <a:xfrm>
              <a:off x="4848459" y="4516524"/>
              <a:ext cx="2495081" cy="13849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a:t>
              </a:r>
              <a:endParaRPr lang="zh-CN" altLang="en-US" sz="1400" dirty="0">
                <a:solidFill>
                  <a:schemeClr val="tx1">
                    <a:lumMod val="50000"/>
                    <a:lumOff val="50000"/>
                  </a:schemeClr>
                </a:solidFill>
              </a:endParaRPr>
            </a:p>
          </p:txBody>
        </p:sp>
      </p:grpSp>
      <p:grpSp>
        <p:nvGrpSpPr>
          <p:cNvPr id="24" name="组合 23"/>
          <p:cNvGrpSpPr/>
          <p:nvPr/>
        </p:nvGrpSpPr>
        <p:grpSpPr>
          <a:xfrm>
            <a:off x="8329683" y="3220872"/>
            <a:ext cx="3166991" cy="3087853"/>
            <a:chOff x="8329683" y="3220872"/>
            <a:chExt cx="3166991" cy="3087853"/>
          </a:xfrm>
        </p:grpSpPr>
        <p:sp>
          <p:nvSpPr>
            <p:cNvPr id="7" name="矩形 6"/>
            <p:cNvSpPr/>
            <p:nvPr/>
          </p:nvSpPr>
          <p:spPr>
            <a:xfrm>
              <a:off x="8329683" y="3220872"/>
              <a:ext cx="3166991" cy="30878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9"/>
            <p:cNvSpPr/>
            <p:nvPr/>
          </p:nvSpPr>
          <p:spPr>
            <a:xfrm>
              <a:off x="8561695" y="3537462"/>
              <a:ext cx="655094" cy="485937"/>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矩形 15"/>
            <p:cNvSpPr/>
            <p:nvPr/>
          </p:nvSpPr>
          <p:spPr>
            <a:xfrm>
              <a:off x="8665637" y="4516524"/>
              <a:ext cx="2495081" cy="13849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用户可以在投影仪或者计算机上进行演示也可以将演示文稿打印出来制作成胶片以便应用到更广泛的领域中用户可以在投影仪或者计算机</a:t>
              </a:r>
              <a:endParaRPr lang="zh-CN" altLang="en-US" sz="1400" dirty="0">
                <a:solidFill>
                  <a:schemeClr val="bg1"/>
                </a:solidFill>
              </a:endParaRPr>
            </a:p>
          </p:txBody>
        </p:sp>
      </p:grpSp>
      <p:sp>
        <p:nvSpPr>
          <p:cNvPr id="17" name="文本框 16"/>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18" name="矩形 17"/>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0" presetClass="entr" presetSubtype="0" decel="10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3"/>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0" presetClass="entr" presetSubtype="0" decel="100000"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3"/>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0" presetClass="entr" presetSubtype="0" decel="100000"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矩形: 圆角 1"/>
          <p:cNvSpPr/>
          <p:nvPr/>
        </p:nvSpPr>
        <p:spPr>
          <a:xfrm>
            <a:off x="918594" y="3321820"/>
            <a:ext cx="1310184" cy="13101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179751" y="3321820"/>
            <a:ext cx="1310184" cy="13101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5440908" y="3321820"/>
            <a:ext cx="1310184" cy="13101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702065" y="3321820"/>
            <a:ext cx="1310184" cy="13101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9963222" y="3321820"/>
            <a:ext cx="1310184" cy="131018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0"/>
          <p:cNvSpPr/>
          <p:nvPr/>
        </p:nvSpPr>
        <p:spPr>
          <a:xfrm>
            <a:off x="1242168" y="3622071"/>
            <a:ext cx="663036" cy="70968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11"/>
          <p:cNvSpPr/>
          <p:nvPr/>
        </p:nvSpPr>
        <p:spPr>
          <a:xfrm>
            <a:off x="3480002" y="3622071"/>
            <a:ext cx="709682" cy="70968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12"/>
          <p:cNvSpPr/>
          <p:nvPr/>
        </p:nvSpPr>
        <p:spPr>
          <a:xfrm>
            <a:off x="5741159" y="3644737"/>
            <a:ext cx="709682" cy="664351"/>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13"/>
          <p:cNvSpPr/>
          <p:nvPr/>
        </p:nvSpPr>
        <p:spPr>
          <a:xfrm>
            <a:off x="8002316" y="3651166"/>
            <a:ext cx="709682" cy="651492"/>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14"/>
          <p:cNvSpPr/>
          <p:nvPr/>
        </p:nvSpPr>
        <p:spPr>
          <a:xfrm>
            <a:off x="10275374" y="3622071"/>
            <a:ext cx="685881" cy="70968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6" name="组合 15"/>
          <p:cNvGrpSpPr/>
          <p:nvPr/>
        </p:nvGrpSpPr>
        <p:grpSpPr>
          <a:xfrm>
            <a:off x="465186" y="4757068"/>
            <a:ext cx="2278743" cy="1508113"/>
            <a:chOff x="3885887" y="2194158"/>
            <a:chExt cx="2278743" cy="1508113"/>
          </a:xfrm>
        </p:grpSpPr>
        <p:sp>
          <p:nvSpPr>
            <p:cNvPr id="17" name="矩形 16"/>
            <p:cNvSpPr/>
            <p:nvPr/>
          </p:nvSpPr>
          <p:spPr>
            <a:xfrm>
              <a:off x="3996841" y="2575809"/>
              <a:ext cx="205683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18" name="矩形 17"/>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19" name="组合 18"/>
          <p:cNvGrpSpPr/>
          <p:nvPr/>
        </p:nvGrpSpPr>
        <p:grpSpPr>
          <a:xfrm>
            <a:off x="4956628" y="4757068"/>
            <a:ext cx="2278743" cy="1508113"/>
            <a:chOff x="3885887" y="2194158"/>
            <a:chExt cx="2278743" cy="1508113"/>
          </a:xfrm>
        </p:grpSpPr>
        <p:sp>
          <p:nvSpPr>
            <p:cNvPr id="20" name="矩形 19"/>
            <p:cNvSpPr/>
            <p:nvPr/>
          </p:nvSpPr>
          <p:spPr>
            <a:xfrm>
              <a:off x="3996841" y="2575809"/>
              <a:ext cx="205683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21" name="矩形 20"/>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22" name="组合 21"/>
          <p:cNvGrpSpPr/>
          <p:nvPr/>
        </p:nvGrpSpPr>
        <p:grpSpPr>
          <a:xfrm>
            <a:off x="9478942" y="4757068"/>
            <a:ext cx="2278743" cy="1508113"/>
            <a:chOff x="3885887" y="2194158"/>
            <a:chExt cx="2278743" cy="1508113"/>
          </a:xfrm>
        </p:grpSpPr>
        <p:sp>
          <p:nvSpPr>
            <p:cNvPr id="23" name="矩形 22"/>
            <p:cNvSpPr/>
            <p:nvPr/>
          </p:nvSpPr>
          <p:spPr>
            <a:xfrm>
              <a:off x="3996841" y="2575809"/>
              <a:ext cx="205683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24" name="矩形 23"/>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25" name="组合 24"/>
          <p:cNvGrpSpPr/>
          <p:nvPr/>
        </p:nvGrpSpPr>
        <p:grpSpPr>
          <a:xfrm>
            <a:off x="2695471" y="1707123"/>
            <a:ext cx="2278743" cy="1508113"/>
            <a:chOff x="3885887" y="2194158"/>
            <a:chExt cx="2278743" cy="1508113"/>
          </a:xfrm>
        </p:grpSpPr>
        <p:sp>
          <p:nvSpPr>
            <p:cNvPr id="26" name="矩形 25"/>
            <p:cNvSpPr/>
            <p:nvPr/>
          </p:nvSpPr>
          <p:spPr>
            <a:xfrm>
              <a:off x="3996841" y="2575809"/>
              <a:ext cx="205683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27" name="矩形 26"/>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28" name="组合 27"/>
          <p:cNvGrpSpPr/>
          <p:nvPr/>
        </p:nvGrpSpPr>
        <p:grpSpPr>
          <a:xfrm>
            <a:off x="7217785" y="1707123"/>
            <a:ext cx="2278743" cy="1508113"/>
            <a:chOff x="3885887" y="2194158"/>
            <a:chExt cx="2278743" cy="1508113"/>
          </a:xfrm>
        </p:grpSpPr>
        <p:sp>
          <p:nvSpPr>
            <p:cNvPr id="29" name="矩形 28"/>
            <p:cNvSpPr/>
            <p:nvPr/>
          </p:nvSpPr>
          <p:spPr>
            <a:xfrm>
              <a:off x="3996841" y="2575809"/>
              <a:ext cx="205683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endParaRPr lang="zh-CN" altLang="en-US" sz="1400" dirty="0">
                <a:solidFill>
                  <a:schemeClr val="tx1">
                    <a:lumMod val="50000"/>
                    <a:lumOff val="50000"/>
                  </a:schemeClr>
                </a:solidFill>
              </a:endParaRPr>
            </a:p>
          </p:txBody>
        </p:sp>
        <p:sp>
          <p:nvSpPr>
            <p:cNvPr id="30" name="矩形 29"/>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sp>
        <p:nvSpPr>
          <p:cNvPr id="31" name="文本框 30"/>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2" name="矩形 31"/>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500"/>
                            </p:stCondLst>
                            <p:childTnLst>
                              <p:par>
                                <p:cTn id="56" presetID="12" presetClass="entr" presetSubtype="1"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ppt_h*1.125000"/>
                                          </p:val>
                                        </p:tav>
                                        <p:tav tm="100000">
                                          <p:val>
                                            <p:strVal val="#ppt_y"/>
                                          </p:val>
                                        </p:tav>
                                      </p:tavLst>
                                    </p:anim>
                                    <p:animEffect transition="in" filter="wipe(down)">
                                      <p:cBhvr>
                                        <p:cTn id="59" dur="500"/>
                                        <p:tgtEl>
                                          <p:spTgt spid="16"/>
                                        </p:tgtEl>
                                      </p:cBhvr>
                                    </p:animEffect>
                                  </p:childTnLst>
                                </p:cTn>
                              </p:par>
                              <p:par>
                                <p:cTn id="60" presetID="12" presetClass="entr" presetSubtype="4" fill="hold" nodeType="withEffect">
                                  <p:stCondLst>
                                    <p:cond delay="25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p:tgtEl>
                                          <p:spTgt spid="25"/>
                                        </p:tgtEl>
                                        <p:attrNameLst>
                                          <p:attrName>ppt_y</p:attrName>
                                        </p:attrNameLst>
                                      </p:cBhvr>
                                      <p:tavLst>
                                        <p:tav tm="0">
                                          <p:val>
                                            <p:strVal val="#ppt_y+#ppt_h*1.125000"/>
                                          </p:val>
                                        </p:tav>
                                        <p:tav tm="100000">
                                          <p:val>
                                            <p:strVal val="#ppt_y"/>
                                          </p:val>
                                        </p:tav>
                                      </p:tavLst>
                                    </p:anim>
                                    <p:animEffect transition="in" filter="wipe(up)">
                                      <p:cBhvr>
                                        <p:cTn id="63" dur="500"/>
                                        <p:tgtEl>
                                          <p:spTgt spid="25"/>
                                        </p:tgtEl>
                                      </p:cBhvr>
                                    </p:animEffect>
                                  </p:childTnLst>
                                </p:cTn>
                              </p:par>
                              <p:par>
                                <p:cTn id="64" presetID="12" presetClass="entr" presetSubtype="1" fill="hold" nodeType="withEffect">
                                  <p:stCondLst>
                                    <p:cond delay="50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ppt_y</p:attrName>
                                        </p:attrNameLst>
                                      </p:cBhvr>
                                      <p:tavLst>
                                        <p:tav tm="0">
                                          <p:val>
                                            <p:strVal val="#ppt_y-#ppt_h*1.125000"/>
                                          </p:val>
                                        </p:tav>
                                        <p:tav tm="100000">
                                          <p:val>
                                            <p:strVal val="#ppt_y"/>
                                          </p:val>
                                        </p:tav>
                                      </p:tavLst>
                                    </p:anim>
                                    <p:animEffect transition="in" filter="wipe(down)">
                                      <p:cBhvr>
                                        <p:cTn id="67" dur="500"/>
                                        <p:tgtEl>
                                          <p:spTgt spid="19"/>
                                        </p:tgtEl>
                                      </p:cBhvr>
                                    </p:animEffect>
                                  </p:childTnLst>
                                </p:cTn>
                              </p:par>
                              <p:par>
                                <p:cTn id="68" presetID="12" presetClass="entr" presetSubtype="4" fill="hold" nodeType="withEffect">
                                  <p:stCondLst>
                                    <p:cond delay="75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ppt_y</p:attrName>
                                        </p:attrNameLst>
                                      </p:cBhvr>
                                      <p:tavLst>
                                        <p:tav tm="0">
                                          <p:val>
                                            <p:strVal val="#ppt_y+#ppt_h*1.125000"/>
                                          </p:val>
                                        </p:tav>
                                        <p:tav tm="100000">
                                          <p:val>
                                            <p:strVal val="#ppt_y"/>
                                          </p:val>
                                        </p:tav>
                                      </p:tavLst>
                                    </p:anim>
                                    <p:animEffect transition="in" filter="wipe(up)">
                                      <p:cBhvr>
                                        <p:cTn id="71" dur="500"/>
                                        <p:tgtEl>
                                          <p:spTgt spid="28"/>
                                        </p:tgtEl>
                                      </p:cBhvr>
                                    </p:animEffect>
                                  </p:childTnLst>
                                </p:cTn>
                              </p:par>
                              <p:par>
                                <p:cTn id="72" presetID="12" presetClass="entr" presetSubtype="1" fill="hold" nodeType="withEffect">
                                  <p:stCondLst>
                                    <p:cond delay="100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p:tgtEl>
                                          <p:spTgt spid="22"/>
                                        </p:tgtEl>
                                        <p:attrNameLst>
                                          <p:attrName>ppt_y</p:attrName>
                                        </p:attrNameLst>
                                      </p:cBhvr>
                                      <p:tavLst>
                                        <p:tav tm="0">
                                          <p:val>
                                            <p:strVal val="#ppt_y-#ppt_h*1.125000"/>
                                          </p:val>
                                        </p:tav>
                                        <p:tav tm="100000">
                                          <p:val>
                                            <p:strVal val="#ppt_y"/>
                                          </p:val>
                                        </p:tav>
                                      </p:tavLst>
                                    </p:anim>
                                    <p:animEffect transition="in" filter="wipe(down)">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33" grpId="0" animBg="1"/>
      <p:bldP spid="34"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a:stretch>
            <a:fillRect/>
          </a:stretch>
        </p:blipFill>
        <p:spPr/>
      </p:pic>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1" name="组合 20"/>
          <p:cNvGrpSpPr/>
          <p:nvPr/>
        </p:nvGrpSpPr>
        <p:grpSpPr>
          <a:xfrm>
            <a:off x="789667" y="2113428"/>
            <a:ext cx="2278743" cy="1249581"/>
            <a:chOff x="3885887" y="2194158"/>
            <a:chExt cx="2278743" cy="1249581"/>
          </a:xfrm>
        </p:grpSpPr>
        <p:sp>
          <p:nvSpPr>
            <p:cNvPr id="22" name="矩形 21"/>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23" name="矩形 22"/>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24" name="组合 23"/>
          <p:cNvGrpSpPr/>
          <p:nvPr/>
        </p:nvGrpSpPr>
        <p:grpSpPr>
          <a:xfrm>
            <a:off x="3567641" y="2113428"/>
            <a:ext cx="2278743" cy="1249581"/>
            <a:chOff x="3885887" y="2194158"/>
            <a:chExt cx="2278743" cy="1249581"/>
          </a:xfrm>
        </p:grpSpPr>
        <p:sp>
          <p:nvSpPr>
            <p:cNvPr id="25" name="矩形 24"/>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26" name="矩形 25"/>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35" name="组合 34"/>
          <p:cNvGrpSpPr/>
          <p:nvPr/>
        </p:nvGrpSpPr>
        <p:grpSpPr>
          <a:xfrm>
            <a:off x="6251273" y="1799772"/>
            <a:ext cx="2467428" cy="2452914"/>
            <a:chOff x="6251273" y="1799772"/>
            <a:chExt cx="2467428" cy="2452914"/>
          </a:xfrm>
        </p:grpSpPr>
        <p:sp>
          <p:nvSpPr>
            <p:cNvPr id="8" name="矩形 7"/>
            <p:cNvSpPr/>
            <p:nvPr/>
          </p:nvSpPr>
          <p:spPr>
            <a:xfrm>
              <a:off x="6251273" y="1799772"/>
              <a:ext cx="2467428" cy="24529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6345615" y="2113428"/>
              <a:ext cx="2278743" cy="1766646"/>
              <a:chOff x="3885887" y="2194158"/>
              <a:chExt cx="2278743" cy="1766646"/>
            </a:xfrm>
          </p:grpSpPr>
          <p:sp>
            <p:nvSpPr>
              <p:cNvPr id="28" name="矩形 27"/>
              <p:cNvSpPr/>
              <p:nvPr/>
            </p:nvSpPr>
            <p:spPr>
              <a:xfrm>
                <a:off x="3996841" y="2575809"/>
                <a:ext cx="2056834"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用户可以在投影仪或者计算机上进行演示也可以将演示文稿打印出来制作成胶片用户可以在投影仪或者计算机</a:t>
                </a:r>
                <a:endParaRPr lang="zh-CN" altLang="en-US" sz="1400" dirty="0">
                  <a:solidFill>
                    <a:schemeClr val="bg1"/>
                  </a:solidFill>
                </a:endParaRPr>
              </a:p>
            </p:txBody>
          </p:sp>
          <p:sp>
            <p:nvSpPr>
              <p:cNvPr id="29" name="矩形 28"/>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a:t>
                </a:r>
                <a:endParaRPr lang="zh-CN" altLang="en-US" b="1" dirty="0">
                  <a:solidFill>
                    <a:schemeClr val="bg1"/>
                  </a:solidFill>
                </a:endParaRPr>
              </a:p>
            </p:txBody>
          </p:sp>
        </p:grpSp>
      </p:grpSp>
      <p:grpSp>
        <p:nvGrpSpPr>
          <p:cNvPr id="30" name="组合 29"/>
          <p:cNvGrpSpPr/>
          <p:nvPr/>
        </p:nvGrpSpPr>
        <p:grpSpPr>
          <a:xfrm>
            <a:off x="9123589" y="2113428"/>
            <a:ext cx="2278743" cy="1249581"/>
            <a:chOff x="3885887" y="2194158"/>
            <a:chExt cx="2278743" cy="1249581"/>
          </a:xfrm>
        </p:grpSpPr>
        <p:sp>
          <p:nvSpPr>
            <p:cNvPr id="31" name="矩形 30"/>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32" name="矩形 31"/>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sp>
        <p:nvSpPr>
          <p:cNvPr id="33" name="文本框 32"/>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4" name="矩形 33"/>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1600" y="1601788"/>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5575667" y="2008356"/>
            <a:ext cx="104067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04</a:t>
            </a:r>
            <a:endParaRPr kumimoji="0" lang="zh-CN" altLang="en-US" sz="6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7" name="文本框 16"/>
          <p:cNvSpPr txBox="1"/>
          <p:nvPr/>
        </p:nvSpPr>
        <p:spPr>
          <a:xfrm>
            <a:off x="3540884" y="3775412"/>
            <a:ext cx="5110232"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标题文字内容添加到此处</a:t>
            </a:r>
            <a:endPar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5" name="矩形 4"/>
          <p:cNvSpPr/>
          <p:nvPr/>
        </p:nvSpPr>
        <p:spPr>
          <a:xfrm>
            <a:off x="2590800" y="4448212"/>
            <a:ext cx="70104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l="23279" r="23279"/>
          <a:stretch>
            <a:fillRect/>
          </a:stretch>
        </p:blipFill>
        <p:spPr/>
      </p:pic>
      <p:sp>
        <p:nvSpPr>
          <p:cNvPr id="13" name="矩形 12"/>
          <p:cNvSpPr/>
          <p:nvPr/>
        </p:nvSpPr>
        <p:spPr>
          <a:xfrm>
            <a:off x="4419145" y="1785258"/>
            <a:ext cx="3353710" cy="41875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占位符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290" r="23290"/>
          <a:stretch>
            <a:fillRect/>
          </a:stretch>
        </p:blipFill>
        <p:spPr/>
      </p:pic>
      <p:pic>
        <p:nvPicPr>
          <p:cNvPr id="16" name="图片占位符 1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290" r="23290"/>
          <a:stretch>
            <a:fillRect/>
          </a:stretch>
        </p:blipFill>
        <p:spPr/>
      </p:pic>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0" name="组合 19"/>
          <p:cNvGrpSpPr/>
          <p:nvPr/>
        </p:nvGrpSpPr>
        <p:grpSpPr>
          <a:xfrm>
            <a:off x="4660446" y="2510321"/>
            <a:ext cx="2871108" cy="2269197"/>
            <a:chOff x="1283279" y="2295756"/>
            <a:chExt cx="2871108" cy="2269197"/>
          </a:xfrm>
        </p:grpSpPr>
        <p:sp>
          <p:nvSpPr>
            <p:cNvPr id="21" name="矩形 20"/>
            <p:cNvSpPr/>
            <p:nvPr/>
          </p:nvSpPr>
          <p:spPr>
            <a:xfrm>
              <a:off x="1283279" y="2662894"/>
              <a:ext cx="2871108" cy="1902059"/>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22" name="矩形 21"/>
            <p:cNvSpPr/>
            <p:nvPr/>
          </p:nvSpPr>
          <p:spPr>
            <a:xfrm>
              <a:off x="1283279" y="229575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endParaRPr lang="zh-CN" altLang="en-US" b="1" dirty="0">
                <a:solidFill>
                  <a:schemeClr val="bg1"/>
                </a:solidFill>
              </a:endParaRPr>
            </a:p>
          </p:txBody>
        </p:sp>
      </p:grpSp>
      <p:sp>
        <p:nvSpPr>
          <p:cNvPr id="23" name="文本框 22"/>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24" name="矩形 23"/>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占位符 32"/>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9317" r="19317"/>
          <a:stretch>
            <a:fillRect/>
          </a:stretch>
        </p:blipFill>
        <p:spPr/>
      </p:pic>
      <p:sp>
        <p:nvSpPr>
          <p:cNvPr id="2" name="矩形 1"/>
          <p:cNvSpPr/>
          <p:nvPr/>
        </p:nvSpPr>
        <p:spPr>
          <a:xfrm>
            <a:off x="7982857" y="0"/>
            <a:ext cx="420914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矩形 33"/>
          <p:cNvSpPr/>
          <p:nvPr/>
        </p:nvSpPr>
        <p:spPr>
          <a:xfrm>
            <a:off x="8969829" y="2396902"/>
            <a:ext cx="2679637" cy="3000821"/>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bg1"/>
                </a:solidFill>
              </a:rPr>
              <a:t>用户可以在投影仪或者计算机上进行演示也可以将演示文稿打印出来制作成胶片以便应用到更广泛的领域中用户可以在投影仪或者计算机用户可以在投影仪或者计算机上进行演示也可以将演示文稿打印出来制作成胶片以便应用到更广泛的领域中用户可以在投影仪或者计算机</a:t>
            </a:r>
            <a:endParaRPr lang="zh-CN" altLang="en-US" sz="1400" dirty="0">
              <a:solidFill>
                <a:schemeClr val="bg1"/>
              </a:solidFill>
            </a:endParaRPr>
          </a:p>
        </p:txBody>
      </p:sp>
      <p:sp>
        <p:nvSpPr>
          <p:cNvPr id="6" name="矩形 5"/>
          <p:cNvSpPr/>
          <p:nvPr/>
        </p:nvSpPr>
        <p:spPr>
          <a:xfrm>
            <a:off x="695326" y="1850571"/>
            <a:ext cx="7795532" cy="4020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163773" y="4100286"/>
            <a:ext cx="2278743" cy="1249581"/>
            <a:chOff x="3885887" y="2194158"/>
            <a:chExt cx="2278743" cy="1249581"/>
          </a:xfrm>
        </p:grpSpPr>
        <p:sp>
          <p:nvSpPr>
            <p:cNvPr id="27" name="矩形 26"/>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28" name="矩形 27"/>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14" name="组合 13"/>
          <p:cNvGrpSpPr/>
          <p:nvPr/>
        </p:nvGrpSpPr>
        <p:grpSpPr>
          <a:xfrm>
            <a:off x="906461" y="2357894"/>
            <a:ext cx="2278743" cy="1249581"/>
            <a:chOff x="3885887" y="2194158"/>
            <a:chExt cx="2278743" cy="1249581"/>
          </a:xfrm>
        </p:grpSpPr>
        <p:sp>
          <p:nvSpPr>
            <p:cNvPr id="15" name="矩形 14"/>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16" name="矩形 15"/>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17" name="组合 16"/>
          <p:cNvGrpSpPr/>
          <p:nvPr/>
        </p:nvGrpSpPr>
        <p:grpSpPr>
          <a:xfrm>
            <a:off x="3163773" y="2357894"/>
            <a:ext cx="2278743" cy="1249581"/>
            <a:chOff x="3885887" y="2194158"/>
            <a:chExt cx="2278743" cy="1249581"/>
          </a:xfrm>
        </p:grpSpPr>
        <p:sp>
          <p:nvSpPr>
            <p:cNvPr id="18" name="矩形 17"/>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19" name="矩形 18"/>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20" name="组合 19"/>
          <p:cNvGrpSpPr/>
          <p:nvPr/>
        </p:nvGrpSpPr>
        <p:grpSpPr>
          <a:xfrm>
            <a:off x="5434210" y="2357894"/>
            <a:ext cx="2278743" cy="1249581"/>
            <a:chOff x="3885887" y="2194158"/>
            <a:chExt cx="2278743" cy="1249581"/>
          </a:xfrm>
        </p:grpSpPr>
        <p:sp>
          <p:nvSpPr>
            <p:cNvPr id="21" name="矩形 20"/>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22" name="矩形 21"/>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23" name="组合 22"/>
          <p:cNvGrpSpPr/>
          <p:nvPr/>
        </p:nvGrpSpPr>
        <p:grpSpPr>
          <a:xfrm>
            <a:off x="906461" y="4100286"/>
            <a:ext cx="2278743" cy="1249581"/>
            <a:chOff x="3885887" y="2194158"/>
            <a:chExt cx="2278743" cy="1249581"/>
          </a:xfrm>
        </p:grpSpPr>
        <p:sp>
          <p:nvSpPr>
            <p:cNvPr id="24" name="矩形 23"/>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25" name="矩形 24"/>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nvGrpSpPr>
          <p:cNvPr id="29" name="组合 28"/>
          <p:cNvGrpSpPr/>
          <p:nvPr/>
        </p:nvGrpSpPr>
        <p:grpSpPr>
          <a:xfrm>
            <a:off x="5434210" y="4100286"/>
            <a:ext cx="2278743" cy="1249581"/>
            <a:chOff x="3885887" y="2194158"/>
            <a:chExt cx="2278743" cy="1249581"/>
          </a:xfrm>
        </p:grpSpPr>
        <p:sp>
          <p:nvSpPr>
            <p:cNvPr id="30" name="矩形 29"/>
            <p:cNvSpPr/>
            <p:nvPr/>
          </p:nvSpPr>
          <p:spPr>
            <a:xfrm>
              <a:off x="3996841" y="2575809"/>
              <a:ext cx="205683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a:t>
              </a:r>
              <a:endParaRPr lang="zh-CN" altLang="en-US" sz="1400" dirty="0">
                <a:solidFill>
                  <a:schemeClr val="tx1">
                    <a:lumMod val="50000"/>
                    <a:lumOff val="50000"/>
                  </a:schemeClr>
                </a:solidFill>
              </a:endParaRPr>
            </a:p>
          </p:txBody>
        </p:sp>
        <p:sp>
          <p:nvSpPr>
            <p:cNvPr id="31" name="矩形 30"/>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sp>
        <p:nvSpPr>
          <p:cNvPr id="35" name="文本框 34"/>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6" name="矩形 35"/>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908934" y="1969215"/>
            <a:ext cx="1725772" cy="625211"/>
            <a:chOff x="1908934" y="1969215"/>
            <a:chExt cx="1725772" cy="625211"/>
          </a:xfrm>
        </p:grpSpPr>
        <p:sp>
          <p:nvSpPr>
            <p:cNvPr id="6" name="矩形 5"/>
            <p:cNvSpPr/>
            <p:nvPr/>
          </p:nvSpPr>
          <p:spPr>
            <a:xfrm>
              <a:off x="1908936" y="1969215"/>
              <a:ext cx="1725769" cy="62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文本框 14"/>
            <p:cNvSpPr txBox="1"/>
            <p:nvPr/>
          </p:nvSpPr>
          <p:spPr>
            <a:xfrm>
              <a:off x="1908934" y="2004493"/>
              <a:ext cx="1725772" cy="564443"/>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3200" b="1" dirty="0">
                  <a:solidFill>
                    <a:schemeClr val="bg1"/>
                  </a:solidFill>
                </a:rPr>
                <a:t>01</a:t>
              </a:r>
              <a:endParaRPr lang="zh-CN" altLang="en-US" sz="3200" b="1" dirty="0">
                <a:solidFill>
                  <a:schemeClr val="bg1"/>
                </a:solidFill>
              </a:endParaRPr>
            </a:p>
          </p:txBody>
        </p:sp>
      </p:grpSp>
      <p:grpSp>
        <p:nvGrpSpPr>
          <p:cNvPr id="8" name="组合 7"/>
          <p:cNvGrpSpPr/>
          <p:nvPr/>
        </p:nvGrpSpPr>
        <p:grpSpPr>
          <a:xfrm>
            <a:off x="1908934" y="2743008"/>
            <a:ext cx="1725772" cy="625211"/>
            <a:chOff x="1908934" y="2743008"/>
            <a:chExt cx="1725772" cy="625211"/>
          </a:xfrm>
        </p:grpSpPr>
        <p:sp>
          <p:nvSpPr>
            <p:cNvPr id="13" name="矩形 12"/>
            <p:cNvSpPr/>
            <p:nvPr/>
          </p:nvSpPr>
          <p:spPr>
            <a:xfrm>
              <a:off x="1908936" y="2743008"/>
              <a:ext cx="1725769" cy="62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文本框 15"/>
            <p:cNvSpPr txBox="1"/>
            <p:nvPr/>
          </p:nvSpPr>
          <p:spPr>
            <a:xfrm>
              <a:off x="1908934" y="2760648"/>
              <a:ext cx="1725772"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3200" b="1" dirty="0">
                  <a:solidFill>
                    <a:schemeClr val="bg1"/>
                  </a:solidFill>
                </a:rPr>
                <a:t>02</a:t>
              </a:r>
              <a:endParaRPr lang="zh-CN" altLang="en-US" sz="3200" b="1" dirty="0">
                <a:solidFill>
                  <a:schemeClr val="bg1"/>
                </a:solidFill>
              </a:endParaRPr>
            </a:p>
          </p:txBody>
        </p:sp>
      </p:grpSp>
      <p:grpSp>
        <p:nvGrpSpPr>
          <p:cNvPr id="9" name="组合 8"/>
          <p:cNvGrpSpPr/>
          <p:nvPr/>
        </p:nvGrpSpPr>
        <p:grpSpPr>
          <a:xfrm>
            <a:off x="1908934" y="3516803"/>
            <a:ext cx="1725772" cy="625211"/>
            <a:chOff x="1908934" y="3516803"/>
            <a:chExt cx="1725772" cy="625211"/>
          </a:xfrm>
        </p:grpSpPr>
        <p:sp>
          <p:nvSpPr>
            <p:cNvPr id="18" name="矩形 17"/>
            <p:cNvSpPr/>
            <p:nvPr/>
          </p:nvSpPr>
          <p:spPr>
            <a:xfrm>
              <a:off x="1908936" y="3516803"/>
              <a:ext cx="1725769" cy="62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文本框 16"/>
            <p:cNvSpPr txBox="1"/>
            <p:nvPr/>
          </p:nvSpPr>
          <p:spPr>
            <a:xfrm>
              <a:off x="1908934" y="3547187"/>
              <a:ext cx="1725772"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3200" b="1" dirty="0">
                  <a:solidFill>
                    <a:schemeClr val="bg1"/>
                  </a:solidFill>
                </a:rPr>
                <a:t>03</a:t>
              </a:r>
              <a:endParaRPr lang="zh-CN" altLang="en-US" sz="3200" b="1" dirty="0">
                <a:solidFill>
                  <a:schemeClr val="bg1"/>
                </a:solidFill>
              </a:endParaRPr>
            </a:p>
          </p:txBody>
        </p:sp>
      </p:grpSp>
      <p:grpSp>
        <p:nvGrpSpPr>
          <p:cNvPr id="11" name="组合 10"/>
          <p:cNvGrpSpPr/>
          <p:nvPr/>
        </p:nvGrpSpPr>
        <p:grpSpPr>
          <a:xfrm>
            <a:off x="1908934" y="4290597"/>
            <a:ext cx="1725772" cy="627904"/>
            <a:chOff x="1908934" y="4290597"/>
            <a:chExt cx="1725772" cy="627904"/>
          </a:xfrm>
        </p:grpSpPr>
        <p:sp>
          <p:nvSpPr>
            <p:cNvPr id="21" name="矩形 20"/>
            <p:cNvSpPr/>
            <p:nvPr/>
          </p:nvSpPr>
          <p:spPr>
            <a:xfrm>
              <a:off x="1908936" y="4290597"/>
              <a:ext cx="1725769" cy="62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文本框 19"/>
            <p:cNvSpPr txBox="1"/>
            <p:nvPr/>
          </p:nvSpPr>
          <p:spPr>
            <a:xfrm>
              <a:off x="1908934" y="4333726"/>
              <a:ext cx="1725772"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3200" b="1" dirty="0">
                  <a:solidFill>
                    <a:schemeClr val="bg1"/>
                  </a:solidFill>
                </a:rPr>
                <a:t>04</a:t>
              </a:r>
              <a:endParaRPr lang="zh-CN" altLang="en-US" sz="3200" b="1" dirty="0">
                <a:solidFill>
                  <a:schemeClr val="bg1"/>
                </a:solidFill>
              </a:endParaRPr>
            </a:p>
          </p:txBody>
        </p:sp>
      </p:grpSp>
      <p:grpSp>
        <p:nvGrpSpPr>
          <p:cNvPr id="12" name="组合 11"/>
          <p:cNvGrpSpPr/>
          <p:nvPr/>
        </p:nvGrpSpPr>
        <p:grpSpPr>
          <a:xfrm>
            <a:off x="1908934" y="5064391"/>
            <a:ext cx="1725772" cy="640649"/>
            <a:chOff x="1908934" y="5064391"/>
            <a:chExt cx="1725772" cy="640649"/>
          </a:xfrm>
        </p:grpSpPr>
        <p:sp>
          <p:nvSpPr>
            <p:cNvPr id="24" name="矩形 23"/>
            <p:cNvSpPr/>
            <p:nvPr/>
          </p:nvSpPr>
          <p:spPr>
            <a:xfrm>
              <a:off x="1908936" y="5064391"/>
              <a:ext cx="1725769" cy="62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文本框 22"/>
            <p:cNvSpPr txBox="1"/>
            <p:nvPr/>
          </p:nvSpPr>
          <p:spPr>
            <a:xfrm>
              <a:off x="1908934" y="5120265"/>
              <a:ext cx="1725772"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3200" b="1" dirty="0">
                  <a:solidFill>
                    <a:schemeClr val="bg1"/>
                  </a:solidFill>
                </a:rPr>
                <a:t>05</a:t>
              </a:r>
              <a:endParaRPr lang="zh-CN" altLang="en-US" sz="3200" b="1" dirty="0">
                <a:solidFill>
                  <a:schemeClr val="bg1"/>
                </a:solidFill>
              </a:endParaRPr>
            </a:p>
          </p:txBody>
        </p:sp>
      </p:grpSp>
      <p:grpSp>
        <p:nvGrpSpPr>
          <p:cNvPr id="33" name="组合 32"/>
          <p:cNvGrpSpPr/>
          <p:nvPr/>
        </p:nvGrpSpPr>
        <p:grpSpPr>
          <a:xfrm>
            <a:off x="3750615" y="1969215"/>
            <a:ext cx="6532451" cy="625211"/>
            <a:chOff x="3750615" y="1969215"/>
            <a:chExt cx="6532451" cy="625211"/>
          </a:xfrm>
        </p:grpSpPr>
        <p:sp>
          <p:nvSpPr>
            <p:cNvPr id="10" name="矩形 9"/>
            <p:cNvSpPr/>
            <p:nvPr/>
          </p:nvSpPr>
          <p:spPr>
            <a:xfrm>
              <a:off x="3750615" y="1969215"/>
              <a:ext cx="6532451" cy="6252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文本框 25"/>
            <p:cNvSpPr txBox="1"/>
            <p:nvPr/>
          </p:nvSpPr>
          <p:spPr>
            <a:xfrm>
              <a:off x="4315584" y="2070995"/>
              <a:ext cx="5110232"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t>标题文字内容添加到此处</a:t>
              </a:r>
              <a:endParaRPr lang="zh-CN" altLang="en-US" sz="2400" dirty="0"/>
            </a:p>
          </p:txBody>
        </p:sp>
      </p:grpSp>
      <p:grpSp>
        <p:nvGrpSpPr>
          <p:cNvPr id="34" name="组合 33"/>
          <p:cNvGrpSpPr/>
          <p:nvPr/>
        </p:nvGrpSpPr>
        <p:grpSpPr>
          <a:xfrm>
            <a:off x="3750615" y="2743008"/>
            <a:ext cx="6532451" cy="625211"/>
            <a:chOff x="3750615" y="2743008"/>
            <a:chExt cx="6532451" cy="625211"/>
          </a:xfrm>
        </p:grpSpPr>
        <p:sp>
          <p:nvSpPr>
            <p:cNvPr id="14" name="矩形 13"/>
            <p:cNvSpPr/>
            <p:nvPr/>
          </p:nvSpPr>
          <p:spPr>
            <a:xfrm>
              <a:off x="3750615" y="2743008"/>
              <a:ext cx="6532451" cy="6252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文本框 26"/>
            <p:cNvSpPr txBox="1"/>
            <p:nvPr/>
          </p:nvSpPr>
          <p:spPr>
            <a:xfrm>
              <a:off x="4315584" y="2819249"/>
              <a:ext cx="5110232"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t>标题文字内容添加到此处</a:t>
              </a:r>
              <a:endParaRPr lang="zh-CN" altLang="en-US" sz="2400" dirty="0"/>
            </a:p>
          </p:txBody>
        </p:sp>
      </p:grpSp>
      <p:grpSp>
        <p:nvGrpSpPr>
          <p:cNvPr id="35" name="组合 34"/>
          <p:cNvGrpSpPr/>
          <p:nvPr/>
        </p:nvGrpSpPr>
        <p:grpSpPr>
          <a:xfrm>
            <a:off x="3750615" y="3516803"/>
            <a:ext cx="6532451" cy="625211"/>
            <a:chOff x="3750615" y="3516803"/>
            <a:chExt cx="6532451" cy="625211"/>
          </a:xfrm>
        </p:grpSpPr>
        <p:sp>
          <p:nvSpPr>
            <p:cNvPr id="19" name="矩形 18"/>
            <p:cNvSpPr/>
            <p:nvPr/>
          </p:nvSpPr>
          <p:spPr>
            <a:xfrm>
              <a:off x="3750615" y="3516803"/>
              <a:ext cx="6532451" cy="6252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文本框 27"/>
            <p:cNvSpPr txBox="1"/>
            <p:nvPr/>
          </p:nvSpPr>
          <p:spPr>
            <a:xfrm>
              <a:off x="4315584" y="3605789"/>
              <a:ext cx="5110232"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t>标题文字内容添加到此处</a:t>
              </a:r>
              <a:endParaRPr lang="zh-CN" altLang="en-US" sz="2400" dirty="0"/>
            </a:p>
          </p:txBody>
        </p:sp>
      </p:grpSp>
      <p:grpSp>
        <p:nvGrpSpPr>
          <p:cNvPr id="36" name="组合 35"/>
          <p:cNvGrpSpPr/>
          <p:nvPr/>
        </p:nvGrpSpPr>
        <p:grpSpPr>
          <a:xfrm>
            <a:off x="3750615" y="4290597"/>
            <a:ext cx="6532451" cy="625211"/>
            <a:chOff x="3750615" y="4290597"/>
            <a:chExt cx="6532451" cy="625211"/>
          </a:xfrm>
        </p:grpSpPr>
        <p:sp>
          <p:nvSpPr>
            <p:cNvPr id="22" name="矩形 21"/>
            <p:cNvSpPr/>
            <p:nvPr/>
          </p:nvSpPr>
          <p:spPr>
            <a:xfrm>
              <a:off x="3750615" y="4290597"/>
              <a:ext cx="6532451" cy="6252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文本框 28"/>
            <p:cNvSpPr txBox="1"/>
            <p:nvPr/>
          </p:nvSpPr>
          <p:spPr>
            <a:xfrm>
              <a:off x="4315584" y="4379583"/>
              <a:ext cx="5110232"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t>标题文字内容添加到此处</a:t>
              </a:r>
              <a:endParaRPr lang="zh-CN" altLang="en-US" sz="2400" dirty="0"/>
            </a:p>
          </p:txBody>
        </p:sp>
      </p:grpSp>
      <p:grpSp>
        <p:nvGrpSpPr>
          <p:cNvPr id="37" name="组合 36"/>
          <p:cNvGrpSpPr/>
          <p:nvPr/>
        </p:nvGrpSpPr>
        <p:grpSpPr>
          <a:xfrm>
            <a:off x="3750615" y="5064391"/>
            <a:ext cx="6532451" cy="625211"/>
            <a:chOff x="3750615" y="5064391"/>
            <a:chExt cx="6532451" cy="625211"/>
          </a:xfrm>
        </p:grpSpPr>
        <p:sp>
          <p:nvSpPr>
            <p:cNvPr id="25" name="矩形 24"/>
            <p:cNvSpPr/>
            <p:nvPr/>
          </p:nvSpPr>
          <p:spPr>
            <a:xfrm>
              <a:off x="3750615" y="5064391"/>
              <a:ext cx="6532451" cy="6252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 name="文本框 29"/>
            <p:cNvSpPr txBox="1"/>
            <p:nvPr/>
          </p:nvSpPr>
          <p:spPr>
            <a:xfrm>
              <a:off x="4315584" y="5145665"/>
              <a:ext cx="5110232"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t>标题文字内容添加到此处</a:t>
              </a:r>
              <a:endParaRPr lang="zh-CN" altLang="en-US" sz="2400" dirty="0"/>
            </a:p>
          </p:txBody>
        </p:sp>
      </p:grpSp>
      <p:sp>
        <p:nvSpPr>
          <p:cNvPr id="31" name="文本框 30"/>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2" name="矩形 31"/>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airplan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1+#ppt_w/2"/>
                                          </p:val>
                                        </p:tav>
                                        <p:tav tm="100000">
                                          <p:val>
                                            <p:strVal val="#ppt_x"/>
                                          </p:val>
                                        </p:tav>
                                      </p:tavLst>
                                    </p:anim>
                                    <p:anim calcmode="lin" valueType="num">
                                      <p:cBhvr additive="base">
                                        <p:cTn id="39" dur="500" fill="hold"/>
                                        <p:tgtEl>
                                          <p:spTgt spid="3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椭圆 1"/>
          <p:cNvSpPr/>
          <p:nvPr/>
        </p:nvSpPr>
        <p:spPr>
          <a:xfrm>
            <a:off x="1114411" y="1959428"/>
            <a:ext cx="729364" cy="870858"/>
          </a:xfrm>
          <a:custGeom>
            <a:avLst/>
            <a:gdLst>
              <a:gd name="connsiteX0" fmla="*/ 206816 w 281869"/>
              <a:gd name="connsiteY0" fmla="*/ 79120 h 336550"/>
              <a:gd name="connsiteX1" fmla="*/ 201524 w 281869"/>
              <a:gd name="connsiteY1" fmla="*/ 85782 h 336550"/>
              <a:gd name="connsiteX2" fmla="*/ 201524 w 281869"/>
              <a:gd name="connsiteY2" fmla="*/ 92444 h 336550"/>
              <a:gd name="connsiteX3" fmla="*/ 205493 w 281869"/>
              <a:gd name="connsiteY3" fmla="*/ 96441 h 336550"/>
              <a:gd name="connsiteX4" fmla="*/ 198878 w 281869"/>
              <a:gd name="connsiteY4" fmla="*/ 133748 h 336550"/>
              <a:gd name="connsiteX5" fmla="*/ 198878 w 281869"/>
              <a:gd name="connsiteY5" fmla="*/ 137745 h 336550"/>
              <a:gd name="connsiteX6" fmla="*/ 206816 w 281869"/>
              <a:gd name="connsiteY6" fmla="*/ 149736 h 336550"/>
              <a:gd name="connsiteX7" fmla="*/ 213430 w 281869"/>
              <a:gd name="connsiteY7" fmla="*/ 149736 h 336550"/>
              <a:gd name="connsiteX8" fmla="*/ 221368 w 281869"/>
              <a:gd name="connsiteY8" fmla="*/ 137745 h 336550"/>
              <a:gd name="connsiteX9" fmla="*/ 221368 w 281869"/>
              <a:gd name="connsiteY9" fmla="*/ 133748 h 336550"/>
              <a:gd name="connsiteX10" fmla="*/ 214753 w 281869"/>
              <a:gd name="connsiteY10" fmla="*/ 96441 h 336550"/>
              <a:gd name="connsiteX11" fmla="*/ 220045 w 281869"/>
              <a:gd name="connsiteY11" fmla="*/ 92444 h 336550"/>
              <a:gd name="connsiteX12" fmla="*/ 220045 w 281869"/>
              <a:gd name="connsiteY12" fmla="*/ 85782 h 336550"/>
              <a:gd name="connsiteX13" fmla="*/ 213430 w 281869"/>
              <a:gd name="connsiteY13" fmla="*/ 79120 h 336550"/>
              <a:gd name="connsiteX14" fmla="*/ 206816 w 281869"/>
              <a:gd name="connsiteY14" fmla="*/ 79120 h 336550"/>
              <a:gd name="connsiteX15" fmla="*/ 68439 w 281869"/>
              <a:gd name="connsiteY15" fmla="*/ 79120 h 336550"/>
              <a:gd name="connsiteX16" fmla="*/ 61824 w 281869"/>
              <a:gd name="connsiteY16" fmla="*/ 85782 h 336550"/>
              <a:gd name="connsiteX17" fmla="*/ 61824 w 281869"/>
              <a:gd name="connsiteY17" fmla="*/ 92444 h 336550"/>
              <a:gd name="connsiteX18" fmla="*/ 67116 w 281869"/>
              <a:gd name="connsiteY18" fmla="*/ 96441 h 336550"/>
              <a:gd name="connsiteX19" fmla="*/ 60501 w 281869"/>
              <a:gd name="connsiteY19" fmla="*/ 133748 h 336550"/>
              <a:gd name="connsiteX20" fmla="*/ 60501 w 281869"/>
              <a:gd name="connsiteY20" fmla="*/ 137745 h 336550"/>
              <a:gd name="connsiteX21" fmla="*/ 68439 w 281869"/>
              <a:gd name="connsiteY21" fmla="*/ 149736 h 336550"/>
              <a:gd name="connsiteX22" fmla="*/ 75053 w 281869"/>
              <a:gd name="connsiteY22" fmla="*/ 149736 h 336550"/>
              <a:gd name="connsiteX23" fmla="*/ 82991 w 281869"/>
              <a:gd name="connsiteY23" fmla="*/ 137745 h 336550"/>
              <a:gd name="connsiteX24" fmla="*/ 82991 w 281869"/>
              <a:gd name="connsiteY24" fmla="*/ 133748 h 336550"/>
              <a:gd name="connsiteX25" fmla="*/ 76376 w 281869"/>
              <a:gd name="connsiteY25" fmla="*/ 96441 h 336550"/>
              <a:gd name="connsiteX26" fmla="*/ 80345 w 281869"/>
              <a:gd name="connsiteY26" fmla="*/ 92444 h 336550"/>
              <a:gd name="connsiteX27" fmla="*/ 80345 w 281869"/>
              <a:gd name="connsiteY27" fmla="*/ 85782 h 336550"/>
              <a:gd name="connsiteX28" fmla="*/ 75053 w 281869"/>
              <a:gd name="connsiteY28" fmla="*/ 79120 h 336550"/>
              <a:gd name="connsiteX29" fmla="*/ 68439 w 281869"/>
              <a:gd name="connsiteY29" fmla="*/ 79120 h 336550"/>
              <a:gd name="connsiteX30" fmla="*/ 21218 w 281869"/>
              <a:gd name="connsiteY30" fmla="*/ 69850 h 336550"/>
              <a:gd name="connsiteX31" fmla="*/ 121201 w 281869"/>
              <a:gd name="connsiteY31" fmla="*/ 69850 h 336550"/>
              <a:gd name="connsiteX32" fmla="*/ 135672 w 281869"/>
              <a:gd name="connsiteY32" fmla="*/ 83053 h 336550"/>
              <a:gd name="connsiteX33" fmla="*/ 140934 w 281869"/>
              <a:gd name="connsiteY33" fmla="*/ 113420 h 336550"/>
              <a:gd name="connsiteX34" fmla="*/ 146197 w 281869"/>
              <a:gd name="connsiteY34" fmla="*/ 83053 h 336550"/>
              <a:gd name="connsiteX35" fmla="*/ 160668 w 281869"/>
              <a:gd name="connsiteY35" fmla="*/ 69850 h 336550"/>
              <a:gd name="connsiteX36" fmla="*/ 260651 w 281869"/>
              <a:gd name="connsiteY36" fmla="*/ 69850 h 336550"/>
              <a:gd name="connsiteX37" fmla="*/ 275123 w 281869"/>
              <a:gd name="connsiteY37" fmla="*/ 83053 h 336550"/>
              <a:gd name="connsiteX38" fmla="*/ 281700 w 281869"/>
              <a:gd name="connsiteY38" fmla="*/ 196599 h 336550"/>
              <a:gd name="connsiteX39" fmla="*/ 269860 w 281869"/>
              <a:gd name="connsiteY39" fmla="*/ 211122 h 336550"/>
              <a:gd name="connsiteX40" fmla="*/ 254073 w 281869"/>
              <a:gd name="connsiteY40" fmla="*/ 199239 h 336550"/>
              <a:gd name="connsiteX41" fmla="*/ 250127 w 281869"/>
              <a:gd name="connsiteY41" fmla="*/ 125303 h 336550"/>
              <a:gd name="connsiteX42" fmla="*/ 248811 w 281869"/>
              <a:gd name="connsiteY42" fmla="*/ 319386 h 336550"/>
              <a:gd name="connsiteX43" fmla="*/ 231709 w 281869"/>
              <a:gd name="connsiteY43" fmla="*/ 336550 h 336550"/>
              <a:gd name="connsiteX44" fmla="*/ 215922 w 281869"/>
              <a:gd name="connsiteY44" fmla="*/ 319386 h 336550"/>
              <a:gd name="connsiteX45" fmla="*/ 215922 w 281869"/>
              <a:gd name="connsiteY45" fmla="*/ 213762 h 336550"/>
              <a:gd name="connsiteX46" fmla="*/ 210660 w 281869"/>
              <a:gd name="connsiteY46" fmla="*/ 208481 h 336550"/>
              <a:gd name="connsiteX47" fmla="*/ 204082 w 281869"/>
              <a:gd name="connsiteY47" fmla="*/ 213762 h 336550"/>
              <a:gd name="connsiteX48" fmla="*/ 204082 w 281869"/>
              <a:gd name="connsiteY48" fmla="*/ 319386 h 336550"/>
              <a:gd name="connsiteX49" fmla="*/ 186979 w 281869"/>
              <a:gd name="connsiteY49" fmla="*/ 336550 h 336550"/>
              <a:gd name="connsiteX50" fmla="*/ 171193 w 281869"/>
              <a:gd name="connsiteY50" fmla="*/ 319386 h 336550"/>
              <a:gd name="connsiteX51" fmla="*/ 171193 w 281869"/>
              <a:gd name="connsiteY51" fmla="*/ 121342 h 336550"/>
              <a:gd name="connsiteX52" fmla="*/ 155406 w 281869"/>
              <a:gd name="connsiteY52" fmla="*/ 199239 h 336550"/>
              <a:gd name="connsiteX53" fmla="*/ 140934 w 281869"/>
              <a:gd name="connsiteY53" fmla="*/ 211122 h 336550"/>
              <a:gd name="connsiteX54" fmla="*/ 126463 w 281869"/>
              <a:gd name="connsiteY54" fmla="*/ 199239 h 336550"/>
              <a:gd name="connsiteX55" fmla="*/ 110676 w 281869"/>
              <a:gd name="connsiteY55" fmla="*/ 125303 h 336550"/>
              <a:gd name="connsiteX56" fmla="*/ 110676 w 281869"/>
              <a:gd name="connsiteY56" fmla="*/ 319386 h 336550"/>
              <a:gd name="connsiteX57" fmla="*/ 93574 w 281869"/>
              <a:gd name="connsiteY57" fmla="*/ 336550 h 336550"/>
              <a:gd name="connsiteX58" fmla="*/ 77787 w 281869"/>
              <a:gd name="connsiteY58" fmla="*/ 319386 h 336550"/>
              <a:gd name="connsiteX59" fmla="*/ 77787 w 281869"/>
              <a:gd name="connsiteY59" fmla="*/ 213762 h 336550"/>
              <a:gd name="connsiteX60" fmla="*/ 71209 w 281869"/>
              <a:gd name="connsiteY60" fmla="*/ 208481 h 336550"/>
              <a:gd name="connsiteX61" fmla="*/ 65947 w 281869"/>
              <a:gd name="connsiteY61" fmla="*/ 213762 h 336550"/>
              <a:gd name="connsiteX62" fmla="*/ 65947 w 281869"/>
              <a:gd name="connsiteY62" fmla="*/ 319386 h 336550"/>
              <a:gd name="connsiteX63" fmla="*/ 48845 w 281869"/>
              <a:gd name="connsiteY63" fmla="*/ 336550 h 336550"/>
              <a:gd name="connsiteX64" fmla="*/ 33058 w 281869"/>
              <a:gd name="connsiteY64" fmla="*/ 319386 h 336550"/>
              <a:gd name="connsiteX65" fmla="*/ 33058 w 281869"/>
              <a:gd name="connsiteY65" fmla="*/ 121342 h 336550"/>
              <a:gd name="connsiteX66" fmla="*/ 27796 w 281869"/>
              <a:gd name="connsiteY66" fmla="*/ 199239 h 336550"/>
              <a:gd name="connsiteX67" fmla="*/ 12009 w 281869"/>
              <a:gd name="connsiteY67" fmla="*/ 211122 h 336550"/>
              <a:gd name="connsiteX68" fmla="*/ 169 w 281869"/>
              <a:gd name="connsiteY68" fmla="*/ 196599 h 336550"/>
              <a:gd name="connsiteX69" fmla="*/ 6746 w 281869"/>
              <a:gd name="connsiteY69" fmla="*/ 83053 h 336550"/>
              <a:gd name="connsiteX70" fmla="*/ 21218 w 281869"/>
              <a:gd name="connsiteY70" fmla="*/ 69850 h 336550"/>
              <a:gd name="connsiteX71" fmla="*/ 210785 w 281869"/>
              <a:gd name="connsiteY71" fmla="*/ 0 h 336550"/>
              <a:gd name="connsiteX72" fmla="*/ 241742 w 281869"/>
              <a:gd name="connsiteY72" fmla="*/ 30163 h 336550"/>
              <a:gd name="connsiteX73" fmla="*/ 210785 w 281869"/>
              <a:gd name="connsiteY73" fmla="*/ 60326 h 336550"/>
              <a:gd name="connsiteX74" fmla="*/ 179828 w 281869"/>
              <a:gd name="connsiteY74" fmla="*/ 30163 h 336550"/>
              <a:gd name="connsiteX75" fmla="*/ 210785 w 281869"/>
              <a:gd name="connsiteY75" fmla="*/ 0 h 336550"/>
              <a:gd name="connsiteX76" fmla="*/ 71085 w 281869"/>
              <a:gd name="connsiteY76" fmla="*/ 0 h 336550"/>
              <a:gd name="connsiteX77" fmla="*/ 102042 w 281869"/>
              <a:gd name="connsiteY77" fmla="*/ 30163 h 336550"/>
              <a:gd name="connsiteX78" fmla="*/ 71085 w 281869"/>
              <a:gd name="connsiteY78" fmla="*/ 60326 h 336550"/>
              <a:gd name="connsiteX79" fmla="*/ 40128 w 281869"/>
              <a:gd name="connsiteY79" fmla="*/ 30163 h 336550"/>
              <a:gd name="connsiteX80" fmla="*/ 71085 w 281869"/>
              <a:gd name="connsiteY8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1869" h="336550">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5"/>
          <p:cNvSpPr/>
          <p:nvPr/>
        </p:nvSpPr>
        <p:spPr>
          <a:xfrm>
            <a:off x="1043664" y="4030473"/>
            <a:ext cx="870858" cy="821796"/>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6"/>
          <p:cNvSpPr/>
          <p:nvPr/>
        </p:nvSpPr>
        <p:spPr>
          <a:xfrm>
            <a:off x="4512667" y="1959428"/>
            <a:ext cx="841652" cy="87085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7"/>
          <p:cNvSpPr/>
          <p:nvPr/>
        </p:nvSpPr>
        <p:spPr>
          <a:xfrm>
            <a:off x="4498064" y="4012193"/>
            <a:ext cx="870858" cy="858356"/>
          </a:xfrm>
          <a:custGeom>
            <a:avLst/>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8"/>
          <p:cNvSpPr/>
          <p:nvPr/>
        </p:nvSpPr>
        <p:spPr>
          <a:xfrm>
            <a:off x="8097607" y="1959428"/>
            <a:ext cx="870858" cy="87085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9"/>
          <p:cNvSpPr/>
          <p:nvPr/>
        </p:nvSpPr>
        <p:spPr>
          <a:xfrm>
            <a:off x="8168443" y="4005942"/>
            <a:ext cx="729187" cy="870858"/>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 name="组合 10"/>
          <p:cNvGrpSpPr/>
          <p:nvPr/>
        </p:nvGrpSpPr>
        <p:grpSpPr>
          <a:xfrm>
            <a:off x="2052406" y="2003657"/>
            <a:ext cx="2278743" cy="1508113"/>
            <a:chOff x="3885887" y="2194158"/>
            <a:chExt cx="2278743" cy="1508113"/>
          </a:xfrm>
        </p:grpSpPr>
        <p:sp>
          <p:nvSpPr>
            <p:cNvPr id="12" name="矩形 11"/>
            <p:cNvSpPr/>
            <p:nvPr/>
          </p:nvSpPr>
          <p:spPr>
            <a:xfrm>
              <a:off x="3885887" y="2575809"/>
              <a:ext cx="2278743"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a:t>
              </a:r>
              <a:endParaRPr lang="zh-CN" altLang="en-US" sz="1400" dirty="0">
                <a:solidFill>
                  <a:schemeClr val="tx1">
                    <a:lumMod val="50000"/>
                    <a:lumOff val="50000"/>
                  </a:schemeClr>
                </a:solidFill>
              </a:endParaRPr>
            </a:p>
          </p:txBody>
        </p:sp>
        <p:sp>
          <p:nvSpPr>
            <p:cNvPr id="13" name="矩形 12"/>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4" name="组合 13"/>
          <p:cNvGrpSpPr/>
          <p:nvPr/>
        </p:nvGrpSpPr>
        <p:grpSpPr>
          <a:xfrm>
            <a:off x="5506809" y="2003657"/>
            <a:ext cx="2278743" cy="1508113"/>
            <a:chOff x="3885887" y="2194158"/>
            <a:chExt cx="2278743" cy="1508113"/>
          </a:xfrm>
        </p:grpSpPr>
        <p:sp>
          <p:nvSpPr>
            <p:cNvPr id="15" name="矩形 14"/>
            <p:cNvSpPr/>
            <p:nvPr/>
          </p:nvSpPr>
          <p:spPr>
            <a:xfrm>
              <a:off x="3885887" y="2575809"/>
              <a:ext cx="2278743"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a:t>
              </a:r>
              <a:endParaRPr lang="zh-CN" altLang="en-US" sz="1400" dirty="0">
                <a:solidFill>
                  <a:schemeClr val="tx1">
                    <a:lumMod val="50000"/>
                    <a:lumOff val="50000"/>
                  </a:schemeClr>
                </a:solidFill>
              </a:endParaRPr>
            </a:p>
          </p:txBody>
        </p:sp>
        <p:sp>
          <p:nvSpPr>
            <p:cNvPr id="16" name="矩形 15"/>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7" name="组合 16"/>
          <p:cNvGrpSpPr/>
          <p:nvPr/>
        </p:nvGrpSpPr>
        <p:grpSpPr>
          <a:xfrm>
            <a:off x="9099091" y="2003657"/>
            <a:ext cx="2278743" cy="1508113"/>
            <a:chOff x="3885887" y="2194158"/>
            <a:chExt cx="2278743" cy="1508113"/>
          </a:xfrm>
        </p:grpSpPr>
        <p:sp>
          <p:nvSpPr>
            <p:cNvPr id="18" name="矩形 17"/>
            <p:cNvSpPr/>
            <p:nvPr/>
          </p:nvSpPr>
          <p:spPr>
            <a:xfrm>
              <a:off x="3885887" y="2575809"/>
              <a:ext cx="2278743"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a:t>
              </a:r>
              <a:endParaRPr lang="zh-CN" altLang="en-US" sz="1400" dirty="0">
                <a:solidFill>
                  <a:schemeClr val="tx1">
                    <a:lumMod val="50000"/>
                    <a:lumOff val="50000"/>
                  </a:schemeClr>
                </a:solidFill>
              </a:endParaRPr>
            </a:p>
          </p:txBody>
        </p:sp>
        <p:sp>
          <p:nvSpPr>
            <p:cNvPr id="19" name="矩形 18"/>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0" name="组合 19"/>
          <p:cNvGrpSpPr/>
          <p:nvPr/>
        </p:nvGrpSpPr>
        <p:grpSpPr>
          <a:xfrm>
            <a:off x="2052406" y="4064687"/>
            <a:ext cx="2278743" cy="1508113"/>
            <a:chOff x="3885887" y="2194158"/>
            <a:chExt cx="2278743" cy="1508113"/>
          </a:xfrm>
        </p:grpSpPr>
        <p:sp>
          <p:nvSpPr>
            <p:cNvPr id="21" name="矩形 20"/>
            <p:cNvSpPr/>
            <p:nvPr/>
          </p:nvSpPr>
          <p:spPr>
            <a:xfrm>
              <a:off x="3885887" y="2575809"/>
              <a:ext cx="2278743"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a:t>
              </a:r>
              <a:endParaRPr lang="zh-CN" altLang="en-US" sz="1400" dirty="0">
                <a:solidFill>
                  <a:schemeClr val="tx1">
                    <a:lumMod val="50000"/>
                    <a:lumOff val="50000"/>
                  </a:schemeClr>
                </a:solidFill>
              </a:endParaRPr>
            </a:p>
          </p:txBody>
        </p:sp>
        <p:sp>
          <p:nvSpPr>
            <p:cNvPr id="22" name="矩形 21"/>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3" name="组合 22"/>
          <p:cNvGrpSpPr/>
          <p:nvPr/>
        </p:nvGrpSpPr>
        <p:grpSpPr>
          <a:xfrm>
            <a:off x="5506809" y="4064687"/>
            <a:ext cx="2278743" cy="1508113"/>
            <a:chOff x="3885887" y="2194158"/>
            <a:chExt cx="2278743" cy="1508113"/>
          </a:xfrm>
        </p:grpSpPr>
        <p:sp>
          <p:nvSpPr>
            <p:cNvPr id="24" name="矩形 23"/>
            <p:cNvSpPr/>
            <p:nvPr/>
          </p:nvSpPr>
          <p:spPr>
            <a:xfrm>
              <a:off x="3885887" y="2575809"/>
              <a:ext cx="2278743"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a:t>
              </a:r>
              <a:endParaRPr lang="zh-CN" altLang="en-US" sz="1400" dirty="0">
                <a:solidFill>
                  <a:schemeClr val="tx1">
                    <a:lumMod val="50000"/>
                    <a:lumOff val="50000"/>
                  </a:schemeClr>
                </a:solidFill>
              </a:endParaRPr>
            </a:p>
          </p:txBody>
        </p:sp>
        <p:sp>
          <p:nvSpPr>
            <p:cNvPr id="25" name="矩形 24"/>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6" name="组合 25"/>
          <p:cNvGrpSpPr/>
          <p:nvPr/>
        </p:nvGrpSpPr>
        <p:grpSpPr>
          <a:xfrm>
            <a:off x="9099091" y="4064687"/>
            <a:ext cx="2278743" cy="1508113"/>
            <a:chOff x="3885887" y="2194158"/>
            <a:chExt cx="2278743" cy="1508113"/>
          </a:xfrm>
        </p:grpSpPr>
        <p:sp>
          <p:nvSpPr>
            <p:cNvPr id="27" name="矩形 26"/>
            <p:cNvSpPr/>
            <p:nvPr/>
          </p:nvSpPr>
          <p:spPr>
            <a:xfrm>
              <a:off x="3885887" y="2575809"/>
              <a:ext cx="2278743"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a:t>
              </a:r>
              <a:endParaRPr lang="zh-CN" altLang="en-US" sz="1400" dirty="0">
                <a:solidFill>
                  <a:schemeClr val="tx1">
                    <a:lumMod val="50000"/>
                    <a:lumOff val="50000"/>
                  </a:schemeClr>
                </a:solidFill>
              </a:endParaRPr>
            </a:p>
          </p:txBody>
        </p:sp>
        <p:sp>
          <p:nvSpPr>
            <p:cNvPr id="28" name="矩形 27"/>
            <p:cNvSpPr/>
            <p:nvPr/>
          </p:nvSpPr>
          <p:spPr>
            <a:xfrm>
              <a:off x="3885887" y="2194158"/>
              <a:ext cx="2278743"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29" name="文本框 28"/>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0" name="矩形 29"/>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1600" y="1601788"/>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5575667" y="2008356"/>
            <a:ext cx="104067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05</a:t>
            </a:r>
            <a:endParaRPr kumimoji="0" lang="zh-CN" altLang="en-US" sz="6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7" name="文本框 16"/>
          <p:cNvSpPr txBox="1"/>
          <p:nvPr/>
        </p:nvSpPr>
        <p:spPr>
          <a:xfrm>
            <a:off x="3540884" y="3775412"/>
            <a:ext cx="5110232"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标题文字内容添加到此处</a:t>
            </a:r>
            <a:endPar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5" name="矩形 4"/>
          <p:cNvSpPr/>
          <p:nvPr/>
        </p:nvSpPr>
        <p:spPr>
          <a:xfrm>
            <a:off x="2590800" y="4448212"/>
            <a:ext cx="70104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椭圆 1"/>
          <p:cNvSpPr/>
          <p:nvPr/>
        </p:nvSpPr>
        <p:spPr>
          <a:xfrm>
            <a:off x="856344" y="3898230"/>
            <a:ext cx="841828" cy="76696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nvSpPr>
        <p:spPr>
          <a:xfrm>
            <a:off x="2119086" y="2685143"/>
            <a:ext cx="2194754" cy="3193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占位符 1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27087" r="27087"/>
          <a:stretch>
            <a:fillRect/>
          </a:stretch>
        </p:blipFill>
        <p:spPr/>
      </p:pic>
      <p:pic>
        <p:nvPicPr>
          <p:cNvPr id="16" name="图片占位符 1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7087" r="27087"/>
          <a:stretch>
            <a:fillRect/>
          </a:stretch>
        </p:blipFill>
        <p:spPr/>
      </p:pic>
      <p:pic>
        <p:nvPicPr>
          <p:cNvPr id="18" name="图片占位符 1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7087" r="27087"/>
          <a:stretch>
            <a:fillRect/>
          </a:stretch>
        </p:blipFill>
        <p:spPr/>
      </p:pic>
      <p:sp>
        <p:nvSpPr>
          <p:cNvPr id="19" name="矩形 18"/>
          <p:cNvSpPr/>
          <p:nvPr/>
        </p:nvSpPr>
        <p:spPr>
          <a:xfrm>
            <a:off x="2249716" y="3311301"/>
            <a:ext cx="2020581" cy="1669688"/>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bg1"/>
                </a:solidFill>
              </a:rPr>
              <a:t>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20" name="矩形 19"/>
          <p:cNvSpPr/>
          <p:nvPr/>
        </p:nvSpPr>
        <p:spPr>
          <a:xfrm>
            <a:off x="2119086" y="1872207"/>
            <a:ext cx="9377588"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1" name="文本框 20"/>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22" name="矩形 21"/>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占位符 1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2425" r="12425"/>
          <a:stretch>
            <a:fillRect/>
          </a:stretch>
        </p:blipFill>
        <p:spPr/>
      </p:pic>
      <p:pic>
        <p:nvPicPr>
          <p:cNvPr id="14" name="图片占位符 1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p:pic>
      <p:pic>
        <p:nvPicPr>
          <p:cNvPr id="24" name="图片占位符 2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8818" r="18818"/>
          <a:stretch>
            <a:fillRect/>
          </a:stretch>
        </p:blipFill>
        <p:spPr/>
      </p:pic>
      <p:pic>
        <p:nvPicPr>
          <p:cNvPr id="26" name="图片占位符 25"/>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667" r="16667"/>
          <a:stretch>
            <a:fillRect/>
          </a:stretch>
        </p:blipFill>
        <p:spPr/>
      </p:pic>
      <p:pic>
        <p:nvPicPr>
          <p:cNvPr id="30" name="图片占位符 29"/>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p:pic>
      <p:pic>
        <p:nvPicPr>
          <p:cNvPr id="28" name="图片占位符 2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p:pic>
      <p:sp>
        <p:nvSpPr>
          <p:cNvPr id="22" name="矩形 21"/>
          <p:cNvSpPr/>
          <p:nvPr/>
        </p:nvSpPr>
        <p:spPr>
          <a:xfrm>
            <a:off x="8485565" y="4231854"/>
            <a:ext cx="2269522" cy="1643527"/>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a:t>
            </a:r>
            <a:endParaRPr lang="zh-CN" altLang="en-US" sz="1400" dirty="0">
              <a:solidFill>
                <a:schemeClr val="tx1">
                  <a:lumMod val="50000"/>
                  <a:lumOff val="50000"/>
                </a:schemeClr>
              </a:solidFill>
            </a:endParaRPr>
          </a:p>
        </p:txBody>
      </p:sp>
      <p:sp>
        <p:nvSpPr>
          <p:cNvPr id="23" name="矩形 22"/>
          <p:cNvSpPr/>
          <p:nvPr/>
        </p:nvSpPr>
        <p:spPr>
          <a:xfrm>
            <a:off x="1587949" y="2250400"/>
            <a:ext cx="1648737"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a:t>
            </a:r>
            <a:endParaRPr lang="en-US" altLang="zh-CN" b="1" dirty="0">
              <a:solidFill>
                <a:schemeClr val="tx1">
                  <a:lumMod val="65000"/>
                  <a:lumOff val="35000"/>
                </a:schemeClr>
              </a:solidFill>
            </a:endParaRPr>
          </a:p>
          <a:p>
            <a:pP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sp>
        <p:nvSpPr>
          <p:cNvPr id="31" name="文本框 30"/>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2" name="矩形 31"/>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矩形 2"/>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p:cNvSpPr/>
          <p:nvPr/>
        </p:nvSpPr>
        <p:spPr>
          <a:xfrm>
            <a:off x="695325" y="3904344"/>
            <a:ext cx="3499566" cy="21481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占位符 12"/>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9306" b="19306"/>
          <a:stretch>
            <a:fillRect/>
          </a:stretch>
        </p:blipFill>
        <p:spPr/>
      </p:pic>
      <p:pic>
        <p:nvPicPr>
          <p:cNvPr id="15" name="图片占位符 1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3464" r="23464"/>
          <a:stretch>
            <a:fillRect/>
          </a:stretch>
        </p:blipFill>
        <p:spPr/>
      </p:pic>
      <p:pic>
        <p:nvPicPr>
          <p:cNvPr id="17" name="图片占位符 1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487" r="23487"/>
          <a:stretch>
            <a:fillRect/>
          </a:stretch>
        </p:blipFill>
        <p:spPr/>
      </p:pic>
      <p:sp>
        <p:nvSpPr>
          <p:cNvPr id="18" name="矩形 17"/>
          <p:cNvSpPr/>
          <p:nvPr/>
        </p:nvSpPr>
        <p:spPr>
          <a:xfrm>
            <a:off x="832474" y="4254730"/>
            <a:ext cx="3225268" cy="1061829"/>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bg1"/>
                </a:solidFill>
              </a:rPr>
              <a:t>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19" name="文本框 18"/>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20" name="矩形 19"/>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72114" y="3625850"/>
            <a:ext cx="4847772" cy="830997"/>
          </a:xfrm>
          <a:prstGeom prst="rect">
            <a:avLst/>
          </a:prstGeom>
          <a:noFill/>
        </p:spPr>
        <p:txBody>
          <a:bodyPr wrap="square" rtlCol="0">
            <a:spAutoFit/>
          </a:bodyPr>
          <a:lstStyle/>
          <a:p>
            <a:pPr algn="ctr"/>
            <a:r>
              <a:rPr lang="en-US" altLang="zh-CN" sz="4800" b="1" dirty="0"/>
              <a:t>THANK YOU</a:t>
            </a:r>
            <a:endParaRPr lang="zh-CN" altLang="en-US" sz="4800" b="1" dirty="0"/>
          </a:p>
        </p:txBody>
      </p:sp>
      <p:sp>
        <p:nvSpPr>
          <p:cNvPr id="3" name="菱形 2"/>
          <p:cNvSpPr/>
          <p:nvPr/>
        </p:nvSpPr>
        <p:spPr>
          <a:xfrm>
            <a:off x="5413829" y="2450194"/>
            <a:ext cx="827314" cy="827314"/>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5950857" y="2450194"/>
            <a:ext cx="827314" cy="827314"/>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1600" y="1601788"/>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575667" y="2008356"/>
            <a:ext cx="1040670" cy="1015663"/>
          </a:xfrm>
          <a:prstGeom prst="rect">
            <a:avLst/>
          </a:prstGeom>
          <a:noFill/>
        </p:spPr>
        <p:txBody>
          <a:bodyPr wrap="none" rtlCol="0">
            <a:spAutoFit/>
          </a:bodyPr>
          <a:lstStyle/>
          <a:p>
            <a:pPr algn="ctr"/>
            <a:r>
              <a:rPr lang="en-US" altLang="zh-CN" sz="6000" b="1" dirty="0">
                <a:solidFill>
                  <a:schemeClr val="bg1"/>
                </a:solidFill>
              </a:rPr>
              <a:t>01</a:t>
            </a:r>
            <a:endParaRPr lang="zh-CN" altLang="en-US" sz="6000" b="1" dirty="0">
              <a:solidFill>
                <a:schemeClr val="bg1"/>
              </a:solidFill>
            </a:endParaRPr>
          </a:p>
        </p:txBody>
      </p:sp>
      <p:sp>
        <p:nvSpPr>
          <p:cNvPr id="17" name="文本框 16"/>
          <p:cNvSpPr txBox="1"/>
          <p:nvPr/>
        </p:nvSpPr>
        <p:spPr>
          <a:xfrm>
            <a:off x="3540884" y="3775412"/>
            <a:ext cx="5110232"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zh-CN" altLang="en-US" sz="2800" dirty="0"/>
              <a:t>标题文字内容添加到此处</a:t>
            </a:r>
            <a:endParaRPr lang="zh-CN" altLang="en-US" sz="2800" dirty="0"/>
          </a:p>
        </p:txBody>
      </p:sp>
      <p:sp>
        <p:nvSpPr>
          <p:cNvPr id="5" name="矩形 4"/>
          <p:cNvSpPr/>
          <p:nvPr/>
        </p:nvSpPr>
        <p:spPr>
          <a:xfrm>
            <a:off x="2590800" y="4448212"/>
            <a:ext cx="701040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11"/>
          </p:nvPr>
        </p:nvPicPr>
        <p:blipFill>
          <a:blip r:embed="rId1">
            <a:grayscl/>
            <a:extLst>
              <a:ext uri="{28A0092B-C50C-407E-A947-70E740481C1C}">
                <a14:useLocalDpi xmlns:a14="http://schemas.microsoft.com/office/drawing/2010/main" val="0"/>
              </a:ext>
            </a:extLst>
          </a:blip>
          <a:srcRect l="13835" r="13835"/>
          <a:stretch>
            <a:fillRect/>
          </a:stretch>
        </p:blipFill>
        <p:spPr/>
      </p:pic>
      <p:pic>
        <p:nvPicPr>
          <p:cNvPr id="22" name="图片占位符 21"/>
          <p:cNvPicPr>
            <a:picLocks noGrp="1" noChangeAspect="1"/>
          </p:cNvPicPr>
          <p:nvPr>
            <p:ph type="pic" sz="quarter" idx="12"/>
          </p:nvPr>
        </p:nvPicPr>
        <p:blipFill>
          <a:blip r:embed="rId2">
            <a:grayscl/>
            <a:extLst>
              <a:ext uri="{28A0092B-C50C-407E-A947-70E740481C1C}">
                <a14:useLocalDpi xmlns:a14="http://schemas.microsoft.com/office/drawing/2010/main" val="0"/>
              </a:ext>
            </a:extLst>
          </a:blip>
          <a:srcRect l="22921" r="22921"/>
          <a:stretch>
            <a:fillRect/>
          </a:stretch>
        </p:blipFill>
        <p:spPr/>
      </p:pic>
      <p:pic>
        <p:nvPicPr>
          <p:cNvPr id="26" name="图片占位符 2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10147" y="4185634"/>
            <a:ext cx="875762" cy="87576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683877" y="4185634"/>
            <a:ext cx="875762" cy="87576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57607" y="4185634"/>
            <a:ext cx="875762" cy="87576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12"/>
          <p:cNvSpPr/>
          <p:nvPr/>
        </p:nvSpPr>
        <p:spPr>
          <a:xfrm>
            <a:off x="2017691" y="4400318"/>
            <a:ext cx="460674" cy="44639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13"/>
          <p:cNvSpPr/>
          <p:nvPr/>
        </p:nvSpPr>
        <p:spPr>
          <a:xfrm>
            <a:off x="5891421" y="4437262"/>
            <a:ext cx="460674" cy="372505"/>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14"/>
          <p:cNvSpPr/>
          <p:nvPr/>
        </p:nvSpPr>
        <p:spPr>
          <a:xfrm>
            <a:off x="9765151" y="4452655"/>
            <a:ext cx="460674" cy="34172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矩形 26"/>
          <p:cNvSpPr/>
          <p:nvPr/>
        </p:nvSpPr>
        <p:spPr>
          <a:xfrm>
            <a:off x="653190" y="5138568"/>
            <a:ext cx="318967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28" name="矩形 27"/>
          <p:cNvSpPr/>
          <p:nvPr/>
        </p:nvSpPr>
        <p:spPr>
          <a:xfrm>
            <a:off x="4526920" y="5138568"/>
            <a:ext cx="318967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29" name="矩形 28"/>
          <p:cNvSpPr/>
          <p:nvPr/>
        </p:nvSpPr>
        <p:spPr>
          <a:xfrm>
            <a:off x="8374892" y="5138568"/>
            <a:ext cx="318967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30" name="文本框 29"/>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1" name="矩形 30"/>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500"/>
                                        <p:tgtEl>
                                          <p:spTgt spid="2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2" grpId="0" animBg="1"/>
      <p:bldP spid="33" grpId="0" animBg="1"/>
      <p:bldP spid="3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25791" y="1629792"/>
            <a:ext cx="6370883" cy="4462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占位符 12"/>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l="16857" r="16857"/>
          <a:stretch>
            <a:fillRect/>
          </a:stretch>
        </p:blipFill>
        <p:spPr/>
      </p:pic>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5325" y="6014533"/>
            <a:ext cx="4430467"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5"/>
          <p:cNvSpPr/>
          <p:nvPr/>
        </p:nvSpPr>
        <p:spPr>
          <a:xfrm>
            <a:off x="5872767" y="2398345"/>
            <a:ext cx="643943" cy="58667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p:cNvGrpSpPr/>
          <p:nvPr/>
        </p:nvGrpSpPr>
        <p:grpSpPr>
          <a:xfrm>
            <a:off x="6516709" y="3287036"/>
            <a:ext cx="4659291" cy="2039693"/>
            <a:chOff x="1046323" y="2165130"/>
            <a:chExt cx="4659291" cy="2039693"/>
          </a:xfrm>
        </p:grpSpPr>
        <p:sp>
          <p:nvSpPr>
            <p:cNvPr id="11" name="矩形 10"/>
            <p:cNvSpPr/>
            <p:nvPr/>
          </p:nvSpPr>
          <p:spPr>
            <a:xfrm>
              <a:off x="1046323" y="2561296"/>
              <a:ext cx="4659291" cy="1643527"/>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65000"/>
                    <a:lumOff val="35000"/>
                  </a:schemeClr>
                </a:solidFill>
              </a:endParaRPr>
            </a:p>
          </p:txBody>
        </p:sp>
        <p:sp>
          <p:nvSpPr>
            <p:cNvPr id="12" name="矩形 11"/>
            <p:cNvSpPr/>
            <p:nvPr/>
          </p:nvSpPr>
          <p:spPr>
            <a:xfrm>
              <a:off x="1046324" y="2165130"/>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t>标题文字添加</a:t>
              </a:r>
              <a:endParaRPr lang="zh-CN" altLang="en-US" b="1" dirty="0"/>
            </a:p>
          </p:txBody>
        </p:sp>
      </p:grpSp>
      <p:sp>
        <p:nvSpPr>
          <p:cNvPr id="18" name="文本框 17"/>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19" name="矩形 18"/>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695326" y="2382592"/>
            <a:ext cx="10801350" cy="2962140"/>
          </a:xfrm>
          <a:prstGeom prst="roundRect">
            <a:avLst>
              <a:gd name="adj" fmla="val 197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252449" y="2382592"/>
            <a:ext cx="3687101" cy="2962139"/>
            <a:chOff x="4252449" y="779172"/>
            <a:chExt cx="3687101" cy="5447763"/>
          </a:xfrm>
        </p:grpSpPr>
        <p:cxnSp>
          <p:nvCxnSpPr>
            <p:cNvPr id="11" name="直接连接符 10"/>
            <p:cNvCxnSpPr/>
            <p:nvPr/>
          </p:nvCxnSpPr>
          <p:spPr>
            <a:xfrm>
              <a:off x="4252449" y="779172"/>
              <a:ext cx="0" cy="5447763"/>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939550" y="779172"/>
              <a:ext cx="0" cy="5447763"/>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347989" y="3132428"/>
            <a:ext cx="9496022" cy="0"/>
            <a:chOff x="1347989" y="3132428"/>
            <a:chExt cx="9496022" cy="0"/>
          </a:xfrm>
        </p:grpSpPr>
        <p:cxnSp>
          <p:nvCxnSpPr>
            <p:cNvPr id="16" name="直接连接符 15"/>
            <p:cNvCxnSpPr/>
            <p:nvPr/>
          </p:nvCxnSpPr>
          <p:spPr>
            <a:xfrm>
              <a:off x="1347989" y="3132428"/>
              <a:ext cx="2292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949780" y="3132428"/>
              <a:ext cx="2292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551571" y="3132428"/>
              <a:ext cx="2292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136326" y="2674906"/>
            <a:ext cx="2715766" cy="2377509"/>
            <a:chOff x="1283279" y="2165130"/>
            <a:chExt cx="2715766" cy="2377509"/>
          </a:xfrm>
        </p:grpSpPr>
        <p:sp>
          <p:nvSpPr>
            <p:cNvPr id="14" name="矩形 13"/>
            <p:cNvSpPr/>
            <p:nvPr/>
          </p:nvSpPr>
          <p:spPr>
            <a:xfrm>
              <a:off x="1283279" y="2662894"/>
              <a:ext cx="2715766" cy="18797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5" name="矩形 14"/>
            <p:cNvSpPr/>
            <p:nvPr/>
          </p:nvSpPr>
          <p:spPr>
            <a:xfrm>
              <a:off x="1520175" y="216513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17" name="组合 16"/>
          <p:cNvGrpSpPr/>
          <p:nvPr/>
        </p:nvGrpSpPr>
        <p:grpSpPr>
          <a:xfrm>
            <a:off x="4738117" y="2674906"/>
            <a:ext cx="2715766" cy="2377509"/>
            <a:chOff x="1283279" y="2165130"/>
            <a:chExt cx="2715766" cy="2377509"/>
          </a:xfrm>
        </p:grpSpPr>
        <p:sp>
          <p:nvSpPr>
            <p:cNvPr id="18" name="矩形 17"/>
            <p:cNvSpPr/>
            <p:nvPr/>
          </p:nvSpPr>
          <p:spPr>
            <a:xfrm>
              <a:off x="1283279" y="2662894"/>
              <a:ext cx="2715766" cy="18797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9" name="矩形 18"/>
            <p:cNvSpPr/>
            <p:nvPr/>
          </p:nvSpPr>
          <p:spPr>
            <a:xfrm>
              <a:off x="1520175" y="216513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0" name="组合 19"/>
          <p:cNvGrpSpPr/>
          <p:nvPr/>
        </p:nvGrpSpPr>
        <p:grpSpPr>
          <a:xfrm>
            <a:off x="8339908" y="2674906"/>
            <a:ext cx="2715766" cy="2377509"/>
            <a:chOff x="1283279" y="2165130"/>
            <a:chExt cx="2715766" cy="2377509"/>
          </a:xfrm>
        </p:grpSpPr>
        <p:sp>
          <p:nvSpPr>
            <p:cNvPr id="21" name="矩形 20"/>
            <p:cNvSpPr/>
            <p:nvPr/>
          </p:nvSpPr>
          <p:spPr>
            <a:xfrm>
              <a:off x="1283279" y="2662894"/>
              <a:ext cx="2715766" cy="18797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2" name="矩形 21"/>
            <p:cNvSpPr/>
            <p:nvPr/>
          </p:nvSpPr>
          <p:spPr>
            <a:xfrm>
              <a:off x="1520175" y="216513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24" name="文本框 23"/>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25" name="矩形 24"/>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占位符 31"/>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t="20950" b="20950"/>
          <a:stretch>
            <a:fillRect/>
          </a:stretch>
        </p:blipFill>
        <p:spPr/>
      </p:pic>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156462" y="3942688"/>
            <a:ext cx="5340213" cy="20687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占位符 10"/>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pic>
        <p:nvPicPr>
          <p:cNvPr id="16" name="图片占位符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7975" r="7975"/>
          <a:stretch>
            <a:fillRect/>
          </a:stretch>
        </p:blipFill>
        <p:spPr/>
      </p:pic>
      <p:pic>
        <p:nvPicPr>
          <p:cNvPr id="20" name="图片占位符 19"/>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0953" b="20953"/>
          <a:stretch>
            <a:fillRect/>
          </a:stretch>
        </p:blipFill>
        <p:spPr/>
      </p:pic>
      <p:pic>
        <p:nvPicPr>
          <p:cNvPr id="22" name="图片占位符 21"/>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20964" b="20964"/>
          <a:stretch>
            <a:fillRect/>
          </a:stretch>
        </p:blipFill>
        <p:spPr/>
      </p:pic>
      <p:grpSp>
        <p:nvGrpSpPr>
          <p:cNvPr id="23" name="组合 22"/>
          <p:cNvGrpSpPr/>
          <p:nvPr/>
        </p:nvGrpSpPr>
        <p:grpSpPr>
          <a:xfrm>
            <a:off x="6501495" y="4223006"/>
            <a:ext cx="4718047" cy="1493600"/>
            <a:chOff x="1283278" y="2295756"/>
            <a:chExt cx="4718047" cy="1493600"/>
          </a:xfrm>
        </p:grpSpPr>
        <p:sp>
          <p:nvSpPr>
            <p:cNvPr id="24" name="矩形 23"/>
            <p:cNvSpPr/>
            <p:nvPr/>
          </p:nvSpPr>
          <p:spPr>
            <a:xfrm>
              <a:off x="1283278" y="2662894"/>
              <a:ext cx="4718047" cy="1126462"/>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25" name="矩形 24"/>
            <p:cNvSpPr/>
            <p:nvPr/>
          </p:nvSpPr>
          <p:spPr>
            <a:xfrm>
              <a:off x="1283279" y="229575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endParaRPr lang="zh-CN" altLang="en-US" b="1" dirty="0">
                <a:solidFill>
                  <a:schemeClr val="bg1"/>
                </a:solidFill>
              </a:endParaRPr>
            </a:p>
          </p:txBody>
        </p:sp>
      </p:grpSp>
      <p:sp>
        <p:nvSpPr>
          <p:cNvPr id="33" name="文本框 32"/>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34" name="矩形 33"/>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1600" y="1601788"/>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5575667" y="2008356"/>
            <a:ext cx="104067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02</a:t>
            </a:r>
            <a:endParaRPr kumimoji="0" lang="zh-CN" altLang="en-US" sz="6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7" name="文本框 16"/>
          <p:cNvSpPr txBox="1"/>
          <p:nvPr/>
        </p:nvSpPr>
        <p:spPr>
          <a:xfrm>
            <a:off x="3540884" y="3775412"/>
            <a:ext cx="5110232" cy="52322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标题文字内容添加到此处</a:t>
            </a:r>
            <a:endPar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5" name="矩形 4"/>
          <p:cNvSpPr/>
          <p:nvPr/>
        </p:nvSpPr>
        <p:spPr>
          <a:xfrm>
            <a:off x="2590800" y="4448212"/>
            <a:ext cx="70104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矩形 3"/>
          <p:cNvSpPr/>
          <p:nvPr/>
        </p:nvSpPr>
        <p:spPr>
          <a:xfrm>
            <a:off x="218939"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p:cNvSpPr/>
          <p:nvPr/>
        </p:nvSpPr>
        <p:spPr>
          <a:xfrm>
            <a:off x="437878" y="206062"/>
            <a:ext cx="154546" cy="72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矩形 1"/>
          <p:cNvSpPr/>
          <p:nvPr/>
        </p:nvSpPr>
        <p:spPr>
          <a:xfrm>
            <a:off x="0" y="1820459"/>
            <a:ext cx="4653886" cy="40806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占位符 8"/>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9404" b="9404"/>
          <a:stretch>
            <a:fillRect/>
          </a:stretch>
        </p:blipFill>
        <p:spPr/>
      </p:pic>
      <p:grpSp>
        <p:nvGrpSpPr>
          <p:cNvPr id="10" name="组合 9"/>
          <p:cNvGrpSpPr/>
          <p:nvPr/>
        </p:nvGrpSpPr>
        <p:grpSpPr>
          <a:xfrm>
            <a:off x="854981" y="2640950"/>
            <a:ext cx="3368675" cy="2010665"/>
            <a:chOff x="1283278" y="2295756"/>
            <a:chExt cx="3368675" cy="2010665"/>
          </a:xfrm>
        </p:grpSpPr>
        <p:sp>
          <p:nvSpPr>
            <p:cNvPr id="11" name="矩形 10"/>
            <p:cNvSpPr/>
            <p:nvPr/>
          </p:nvSpPr>
          <p:spPr>
            <a:xfrm>
              <a:off x="1283278" y="2662894"/>
              <a:ext cx="3368675" cy="1643527"/>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12" name="矩形 11"/>
            <p:cNvSpPr/>
            <p:nvPr/>
          </p:nvSpPr>
          <p:spPr>
            <a:xfrm>
              <a:off x="1283279" y="2295756"/>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endParaRPr lang="zh-CN" altLang="en-US" b="1" dirty="0">
                <a:solidFill>
                  <a:schemeClr val="bg1"/>
                </a:solidFill>
              </a:endParaRPr>
            </a:p>
          </p:txBody>
        </p:sp>
      </p:grpSp>
      <p:sp>
        <p:nvSpPr>
          <p:cNvPr id="13" name="文本框 12"/>
          <p:cNvSpPr txBox="1"/>
          <p:nvPr/>
        </p:nvSpPr>
        <p:spPr>
          <a:xfrm>
            <a:off x="832474" y="206062"/>
            <a:ext cx="3467616"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effectLst/>
              <a:uLnTx/>
              <a:uFillTx/>
              <a:latin typeface="Arial" panose="020B0604020202020204"/>
              <a:ea typeface="微软雅黑" panose="020B0503020204020204" charset="-122"/>
              <a:cs typeface="+mn-cs"/>
            </a:endParaRPr>
          </a:p>
        </p:txBody>
      </p:sp>
      <p:sp>
        <p:nvSpPr>
          <p:cNvPr id="14" name="矩形 13"/>
          <p:cNvSpPr/>
          <p:nvPr/>
        </p:nvSpPr>
        <p:spPr>
          <a:xfrm>
            <a:off x="832474" y="732781"/>
            <a:ext cx="4746170" cy="30777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rPr>
              <a:t>ADD YOUR TEXT HERE ADD YOUR TEXT</a:t>
            </a:r>
            <a:endParaRPr kumimoji="0" lang="zh-CN" altLang="en-US" sz="1400" b="0" i="0" u="none" strike="noStrike" kern="1200" cap="none" spc="0" normalizeH="0" baseline="0" noProof="0" dirty="0">
              <a:ln>
                <a:noFill/>
              </a:ln>
              <a:solidFill>
                <a:srgbClr val="FFFFFF">
                  <a:lumMod val="50000"/>
                </a:srgbClr>
              </a:solidFill>
              <a:effectLst/>
              <a:uLnTx/>
              <a:uFillTx/>
              <a:latin typeface="Arial" panose="020B060402020202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4358</Words>
  <Application>WPS 演示</Application>
  <PresentationFormat>宽屏</PresentationFormat>
  <Paragraphs>305</Paragraphs>
  <Slides>25</Slides>
  <Notes>25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vt:lpstr>
      <vt:lpstr>宋体</vt:lpstr>
      <vt:lpstr>Wingdings</vt:lpstr>
      <vt:lpstr>等线</vt:lpstr>
      <vt:lpstr>Arial</vt:lpstr>
      <vt:lpstr>微软雅黑</vt:lpstr>
      <vt:lpstr>等线</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dc:description/>
  <cp:lastModifiedBy> </cp:lastModifiedBy>
  <cp:revision>2</cp:revision>
  <dcterms:created xsi:type="dcterms:W3CDTF">2017-10-19T03:58:00Z</dcterms:created>
  <dcterms:modified xsi:type="dcterms:W3CDTF">2019-07-04T09:44:36Z</dcterms:modified>
  <cp:category/>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