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8" r:id="rId5"/>
    <p:sldId id="271" r:id="rId6"/>
    <p:sldId id="265" r:id="rId7"/>
    <p:sldId id="262" r:id="rId8"/>
    <p:sldId id="270" r:id="rId9"/>
    <p:sldId id="266" r:id="rId10"/>
    <p:sldId id="272" r:id="rId11"/>
    <p:sldId id="263" r:id="rId12"/>
    <p:sldId id="269" r:id="rId13"/>
    <p:sldId id="264" r:id="rId14"/>
    <p:sldId id="267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E3"/>
    <a:srgbClr val="FDEBE4"/>
    <a:srgbClr val="E4D9C5"/>
    <a:srgbClr val="877472"/>
    <a:srgbClr val="75C5B3"/>
    <a:srgbClr val="F1E8D7"/>
    <a:srgbClr val="B6D2BC"/>
    <a:srgbClr val="FEE6AE"/>
    <a:srgbClr val="F9C27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-2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845F-97A1-46C5-B141-A2D1A54ECE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836B-283F-4619-A7FD-EAED46957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8" name="图片 110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40" y="372139"/>
            <a:ext cx="5190459" cy="5190459"/>
          </a:xfrm>
          <a:prstGeom prst="rect">
            <a:avLst/>
          </a:prstGeom>
        </p:spPr>
      </p:pic>
      <p:sp>
        <p:nvSpPr>
          <p:cNvPr id="1295" name="任意多边形: 形状 1294"/>
          <p:cNvSpPr/>
          <p:nvPr/>
        </p:nvSpPr>
        <p:spPr>
          <a:xfrm>
            <a:off x="1786270" y="51036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6" name="文本框 1295"/>
          <p:cNvSpPr txBox="1"/>
          <p:nvPr/>
        </p:nvSpPr>
        <p:spPr>
          <a:xfrm>
            <a:off x="1826970" y="443091"/>
            <a:ext cx="1394696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</a:t>
            </a:r>
          </a:p>
        </p:txBody>
      </p:sp>
      <p:sp>
        <p:nvSpPr>
          <p:cNvPr id="1297" name="文本框 1296"/>
          <p:cNvSpPr txBox="1"/>
          <p:nvPr/>
        </p:nvSpPr>
        <p:spPr>
          <a:xfrm>
            <a:off x="3578712" y="1525512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们</a:t>
            </a:r>
          </a:p>
        </p:txBody>
      </p:sp>
      <p:sp>
        <p:nvSpPr>
          <p:cNvPr id="1298" name="文本框 1297"/>
          <p:cNvSpPr txBox="1"/>
          <p:nvPr/>
        </p:nvSpPr>
        <p:spPr>
          <a:xfrm>
            <a:off x="5331313" y="443091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开</a:t>
            </a:r>
          </a:p>
        </p:txBody>
      </p:sp>
      <p:sp>
        <p:nvSpPr>
          <p:cNvPr id="1299" name="文本框 1298"/>
          <p:cNvSpPr txBox="1"/>
          <p:nvPr/>
        </p:nvSpPr>
        <p:spPr>
          <a:xfrm>
            <a:off x="7212418" y="1525512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</a:t>
            </a:r>
          </a:p>
        </p:txBody>
      </p:sp>
      <p:sp>
        <p:nvSpPr>
          <p:cNvPr id="1300" name="文本框 1299"/>
          <p:cNvSpPr txBox="1"/>
          <p:nvPr/>
        </p:nvSpPr>
        <p:spPr>
          <a:xfrm>
            <a:off x="8754140" y="443091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啦</a:t>
            </a:r>
          </a:p>
        </p:txBody>
      </p:sp>
      <p:sp>
        <p:nvSpPr>
          <p:cNvPr id="1301" name="任意多边形: 形状 1300"/>
          <p:cNvSpPr/>
          <p:nvPr/>
        </p:nvSpPr>
        <p:spPr>
          <a:xfrm>
            <a:off x="7042297" y="1470838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2" name="任意多边形: 形状 1301"/>
          <p:cNvSpPr/>
          <p:nvPr/>
        </p:nvSpPr>
        <p:spPr>
          <a:xfrm>
            <a:off x="3409507" y="1470838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3" name="任意多边形: 形状 1302"/>
          <p:cNvSpPr/>
          <p:nvPr/>
        </p:nvSpPr>
        <p:spPr>
          <a:xfrm>
            <a:off x="5217042" y="51036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4" name="任意多边形: 形状 1303"/>
          <p:cNvSpPr/>
          <p:nvPr/>
        </p:nvSpPr>
        <p:spPr>
          <a:xfrm>
            <a:off x="8647815" y="51036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74" name="图片 16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2" y="5254256"/>
            <a:ext cx="2375389" cy="2375389"/>
          </a:xfrm>
          <a:prstGeom prst="rect">
            <a:avLst/>
          </a:prstGeom>
        </p:spPr>
      </p:pic>
      <p:pic>
        <p:nvPicPr>
          <p:cNvPr id="1675" name="图片 16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30" y="5254256"/>
            <a:ext cx="2375389" cy="2375389"/>
          </a:xfrm>
          <a:prstGeom prst="rect">
            <a:avLst/>
          </a:prstGeom>
        </p:spPr>
      </p:pic>
      <p:pic>
        <p:nvPicPr>
          <p:cNvPr id="1676" name="图片 16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06" y="5257800"/>
            <a:ext cx="2375389" cy="2375389"/>
          </a:xfrm>
          <a:prstGeom prst="rect">
            <a:avLst/>
          </a:prstGeom>
        </p:spPr>
      </p:pic>
      <p:pic>
        <p:nvPicPr>
          <p:cNvPr id="1677" name="图片 16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88" y="5257800"/>
            <a:ext cx="2375389" cy="2375389"/>
          </a:xfrm>
          <a:prstGeom prst="rect">
            <a:avLst/>
          </a:prstGeom>
        </p:spPr>
      </p:pic>
      <p:pic>
        <p:nvPicPr>
          <p:cNvPr id="11080" name="图片 110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164"/>
            <a:ext cx="3274432" cy="2542697"/>
          </a:xfrm>
          <a:prstGeom prst="rect">
            <a:avLst/>
          </a:prstGeom>
        </p:spPr>
      </p:pic>
      <p:pic>
        <p:nvPicPr>
          <p:cNvPr id="2052" name="图片 2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68" y="2737898"/>
            <a:ext cx="6780771" cy="41201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86768" y="55754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汇报人：</a:t>
            </a:r>
            <a:r>
              <a:rPr lang="en-US" altLang="zh-CN" smtClean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PPT818</a:t>
            </a:r>
            <a:endParaRPr lang="en-US" altLang="zh-CN" dirty="0" smtClean="0">
              <a:solidFill>
                <a:srgbClr val="87747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56175" y="545783"/>
            <a:ext cx="2735263" cy="2886075"/>
            <a:chOff x="3058" y="331"/>
            <a:chExt cx="1723" cy="1818"/>
          </a:xfrm>
        </p:grpSpPr>
        <p:sp>
          <p:nvSpPr>
            <p:cNvPr id="23" name="Freeform 5"/>
            <p:cNvSpPr/>
            <p:nvPr/>
          </p:nvSpPr>
          <p:spPr bwMode="auto">
            <a:xfrm>
              <a:off x="3432" y="331"/>
              <a:ext cx="863" cy="1175"/>
            </a:xfrm>
            <a:custGeom>
              <a:avLst/>
              <a:gdLst>
                <a:gd name="T0" fmla="*/ 142 w 217"/>
                <a:gd name="T1" fmla="*/ 188 h 296"/>
                <a:gd name="T2" fmla="*/ 200 w 217"/>
                <a:gd name="T3" fmla="*/ 175 h 296"/>
                <a:gd name="T4" fmla="*/ 150 w 217"/>
                <a:gd name="T5" fmla="*/ 156 h 296"/>
                <a:gd name="T6" fmla="*/ 134 w 217"/>
                <a:gd name="T7" fmla="*/ 139 h 296"/>
                <a:gd name="T8" fmla="*/ 163 w 217"/>
                <a:gd name="T9" fmla="*/ 134 h 296"/>
                <a:gd name="T10" fmla="*/ 175 w 217"/>
                <a:gd name="T11" fmla="*/ 131 h 296"/>
                <a:gd name="T12" fmla="*/ 186 w 217"/>
                <a:gd name="T13" fmla="*/ 127 h 296"/>
                <a:gd name="T14" fmla="*/ 169 w 217"/>
                <a:gd name="T15" fmla="*/ 119 h 296"/>
                <a:gd name="T16" fmla="*/ 156 w 217"/>
                <a:gd name="T17" fmla="*/ 112 h 296"/>
                <a:gd name="T18" fmla="*/ 144 w 217"/>
                <a:gd name="T19" fmla="*/ 102 h 296"/>
                <a:gd name="T20" fmla="*/ 136 w 217"/>
                <a:gd name="T21" fmla="*/ 93 h 296"/>
                <a:gd name="T22" fmla="*/ 174 w 217"/>
                <a:gd name="T23" fmla="*/ 85 h 296"/>
                <a:gd name="T24" fmla="*/ 187 w 217"/>
                <a:gd name="T25" fmla="*/ 78 h 296"/>
                <a:gd name="T26" fmla="*/ 167 w 217"/>
                <a:gd name="T27" fmla="*/ 71 h 296"/>
                <a:gd name="T28" fmla="*/ 128 w 217"/>
                <a:gd name="T29" fmla="*/ 37 h 296"/>
                <a:gd name="T30" fmla="*/ 99 w 217"/>
                <a:gd name="T31" fmla="*/ 0 h 296"/>
                <a:gd name="T32" fmla="*/ 92 w 217"/>
                <a:gd name="T33" fmla="*/ 19 h 296"/>
                <a:gd name="T34" fmla="*/ 71 w 217"/>
                <a:gd name="T35" fmla="*/ 57 h 296"/>
                <a:gd name="T36" fmla="*/ 42 w 217"/>
                <a:gd name="T37" fmla="*/ 86 h 296"/>
                <a:gd name="T38" fmla="*/ 17 w 217"/>
                <a:gd name="T39" fmla="*/ 102 h 296"/>
                <a:gd name="T40" fmla="*/ 55 w 217"/>
                <a:gd name="T41" fmla="*/ 114 h 296"/>
                <a:gd name="T42" fmla="*/ 70 w 217"/>
                <a:gd name="T43" fmla="*/ 115 h 296"/>
                <a:gd name="T44" fmla="*/ 64 w 217"/>
                <a:gd name="T45" fmla="*/ 124 h 296"/>
                <a:gd name="T46" fmla="*/ 48 w 217"/>
                <a:gd name="T47" fmla="*/ 136 h 296"/>
                <a:gd name="T48" fmla="*/ 15 w 217"/>
                <a:gd name="T49" fmla="*/ 149 h 296"/>
                <a:gd name="T50" fmla="*/ 9 w 217"/>
                <a:gd name="T51" fmla="*/ 151 h 296"/>
                <a:gd name="T52" fmla="*/ 31 w 217"/>
                <a:gd name="T53" fmla="*/ 162 h 296"/>
                <a:gd name="T54" fmla="*/ 60 w 217"/>
                <a:gd name="T55" fmla="*/ 170 h 296"/>
                <a:gd name="T56" fmla="*/ 44 w 217"/>
                <a:gd name="T57" fmla="*/ 190 h 296"/>
                <a:gd name="T58" fmla="*/ 22 w 217"/>
                <a:gd name="T59" fmla="*/ 208 h 296"/>
                <a:gd name="T60" fmla="*/ 0 w 217"/>
                <a:gd name="T61" fmla="*/ 219 h 296"/>
                <a:gd name="T62" fmla="*/ 7 w 217"/>
                <a:gd name="T63" fmla="*/ 224 h 296"/>
                <a:gd name="T64" fmla="*/ 21 w 217"/>
                <a:gd name="T65" fmla="*/ 229 h 296"/>
                <a:gd name="T66" fmla="*/ 38 w 217"/>
                <a:gd name="T67" fmla="*/ 234 h 296"/>
                <a:gd name="T68" fmla="*/ 84 w 217"/>
                <a:gd name="T69" fmla="*/ 238 h 296"/>
                <a:gd name="T70" fmla="*/ 84 w 217"/>
                <a:gd name="T71" fmla="*/ 267 h 296"/>
                <a:gd name="T72" fmla="*/ 84 w 217"/>
                <a:gd name="T73" fmla="*/ 281 h 296"/>
                <a:gd name="T74" fmla="*/ 84 w 217"/>
                <a:gd name="T75" fmla="*/ 294 h 296"/>
                <a:gd name="T76" fmla="*/ 99 w 217"/>
                <a:gd name="T77" fmla="*/ 294 h 296"/>
                <a:gd name="T78" fmla="*/ 124 w 217"/>
                <a:gd name="T79" fmla="*/ 294 h 296"/>
                <a:gd name="T80" fmla="*/ 124 w 217"/>
                <a:gd name="T81" fmla="*/ 242 h 296"/>
                <a:gd name="T82" fmla="*/ 171 w 217"/>
                <a:gd name="T83" fmla="*/ 235 h 296"/>
                <a:gd name="T84" fmla="*/ 207 w 217"/>
                <a:gd name="T85" fmla="*/ 220 h 296"/>
                <a:gd name="T86" fmla="*/ 217 w 217"/>
                <a:gd name="T87" fmla="*/ 210 h 296"/>
                <a:gd name="T88" fmla="*/ 198 w 217"/>
                <a:gd name="T89" fmla="*/ 209 h 296"/>
                <a:gd name="T90" fmla="*/ 177 w 217"/>
                <a:gd name="T91" fmla="*/ 206 h 296"/>
                <a:gd name="T92" fmla="*/ 142 w 217"/>
                <a:gd name="T93" fmla="*/ 1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7" h="296">
                  <a:moveTo>
                    <a:pt x="142" y="188"/>
                  </a:moveTo>
                  <a:cubicBezTo>
                    <a:pt x="162" y="186"/>
                    <a:pt x="182" y="182"/>
                    <a:pt x="200" y="175"/>
                  </a:cubicBezTo>
                  <a:cubicBezTo>
                    <a:pt x="183" y="169"/>
                    <a:pt x="166" y="166"/>
                    <a:pt x="150" y="156"/>
                  </a:cubicBezTo>
                  <a:cubicBezTo>
                    <a:pt x="143" y="152"/>
                    <a:pt x="136" y="147"/>
                    <a:pt x="134" y="139"/>
                  </a:cubicBezTo>
                  <a:cubicBezTo>
                    <a:pt x="144" y="138"/>
                    <a:pt x="153" y="137"/>
                    <a:pt x="163" y="134"/>
                  </a:cubicBezTo>
                  <a:cubicBezTo>
                    <a:pt x="167" y="133"/>
                    <a:pt x="171" y="133"/>
                    <a:pt x="175" y="131"/>
                  </a:cubicBezTo>
                  <a:cubicBezTo>
                    <a:pt x="177" y="131"/>
                    <a:pt x="184" y="126"/>
                    <a:pt x="186" y="127"/>
                  </a:cubicBezTo>
                  <a:cubicBezTo>
                    <a:pt x="180" y="125"/>
                    <a:pt x="175" y="122"/>
                    <a:pt x="169" y="119"/>
                  </a:cubicBezTo>
                  <a:cubicBezTo>
                    <a:pt x="165" y="117"/>
                    <a:pt x="161" y="115"/>
                    <a:pt x="156" y="112"/>
                  </a:cubicBezTo>
                  <a:cubicBezTo>
                    <a:pt x="152" y="109"/>
                    <a:pt x="148" y="106"/>
                    <a:pt x="144" y="102"/>
                  </a:cubicBezTo>
                  <a:cubicBezTo>
                    <a:pt x="141" y="99"/>
                    <a:pt x="139" y="97"/>
                    <a:pt x="136" y="93"/>
                  </a:cubicBezTo>
                  <a:cubicBezTo>
                    <a:pt x="148" y="94"/>
                    <a:pt x="163" y="90"/>
                    <a:pt x="174" y="85"/>
                  </a:cubicBezTo>
                  <a:cubicBezTo>
                    <a:pt x="179" y="83"/>
                    <a:pt x="182" y="80"/>
                    <a:pt x="187" y="78"/>
                  </a:cubicBezTo>
                  <a:cubicBezTo>
                    <a:pt x="179" y="76"/>
                    <a:pt x="173" y="75"/>
                    <a:pt x="167" y="71"/>
                  </a:cubicBezTo>
                  <a:cubicBezTo>
                    <a:pt x="151" y="63"/>
                    <a:pt x="139" y="50"/>
                    <a:pt x="128" y="37"/>
                  </a:cubicBezTo>
                  <a:cubicBezTo>
                    <a:pt x="118" y="26"/>
                    <a:pt x="105" y="13"/>
                    <a:pt x="99" y="0"/>
                  </a:cubicBezTo>
                  <a:cubicBezTo>
                    <a:pt x="97" y="6"/>
                    <a:pt x="94" y="13"/>
                    <a:pt x="92" y="19"/>
                  </a:cubicBezTo>
                  <a:cubicBezTo>
                    <a:pt x="85" y="32"/>
                    <a:pt x="80" y="46"/>
                    <a:pt x="71" y="57"/>
                  </a:cubicBezTo>
                  <a:cubicBezTo>
                    <a:pt x="63" y="68"/>
                    <a:pt x="52" y="77"/>
                    <a:pt x="42" y="86"/>
                  </a:cubicBezTo>
                  <a:cubicBezTo>
                    <a:pt x="35" y="93"/>
                    <a:pt x="25" y="97"/>
                    <a:pt x="17" y="102"/>
                  </a:cubicBezTo>
                  <a:cubicBezTo>
                    <a:pt x="24" y="111"/>
                    <a:pt x="44" y="114"/>
                    <a:pt x="55" y="114"/>
                  </a:cubicBezTo>
                  <a:cubicBezTo>
                    <a:pt x="60" y="114"/>
                    <a:pt x="65" y="114"/>
                    <a:pt x="70" y="115"/>
                  </a:cubicBezTo>
                  <a:cubicBezTo>
                    <a:pt x="69" y="118"/>
                    <a:pt x="66" y="121"/>
                    <a:pt x="64" y="124"/>
                  </a:cubicBezTo>
                  <a:cubicBezTo>
                    <a:pt x="60" y="129"/>
                    <a:pt x="54" y="133"/>
                    <a:pt x="48" y="136"/>
                  </a:cubicBezTo>
                  <a:cubicBezTo>
                    <a:pt x="38" y="142"/>
                    <a:pt x="26" y="146"/>
                    <a:pt x="15" y="149"/>
                  </a:cubicBezTo>
                  <a:cubicBezTo>
                    <a:pt x="13" y="150"/>
                    <a:pt x="11" y="151"/>
                    <a:pt x="9" y="151"/>
                  </a:cubicBezTo>
                  <a:cubicBezTo>
                    <a:pt x="14" y="156"/>
                    <a:pt x="25" y="160"/>
                    <a:pt x="31" y="162"/>
                  </a:cubicBezTo>
                  <a:cubicBezTo>
                    <a:pt x="41" y="164"/>
                    <a:pt x="51" y="166"/>
                    <a:pt x="60" y="170"/>
                  </a:cubicBezTo>
                  <a:cubicBezTo>
                    <a:pt x="61" y="170"/>
                    <a:pt x="45" y="189"/>
                    <a:pt x="44" y="190"/>
                  </a:cubicBezTo>
                  <a:cubicBezTo>
                    <a:pt x="37" y="197"/>
                    <a:pt x="30" y="203"/>
                    <a:pt x="22" y="208"/>
                  </a:cubicBezTo>
                  <a:cubicBezTo>
                    <a:pt x="15" y="213"/>
                    <a:pt x="9" y="217"/>
                    <a:pt x="0" y="219"/>
                  </a:cubicBezTo>
                  <a:cubicBezTo>
                    <a:pt x="1" y="219"/>
                    <a:pt x="6" y="223"/>
                    <a:pt x="7" y="224"/>
                  </a:cubicBezTo>
                  <a:cubicBezTo>
                    <a:pt x="12" y="225"/>
                    <a:pt x="16" y="228"/>
                    <a:pt x="21" y="229"/>
                  </a:cubicBezTo>
                  <a:cubicBezTo>
                    <a:pt x="27" y="230"/>
                    <a:pt x="32" y="233"/>
                    <a:pt x="38" y="234"/>
                  </a:cubicBezTo>
                  <a:cubicBezTo>
                    <a:pt x="54" y="236"/>
                    <a:pt x="69" y="237"/>
                    <a:pt x="84" y="238"/>
                  </a:cubicBezTo>
                  <a:cubicBezTo>
                    <a:pt x="85" y="247"/>
                    <a:pt x="84" y="258"/>
                    <a:pt x="84" y="267"/>
                  </a:cubicBezTo>
                  <a:cubicBezTo>
                    <a:pt x="84" y="272"/>
                    <a:pt x="84" y="276"/>
                    <a:pt x="84" y="281"/>
                  </a:cubicBezTo>
                  <a:cubicBezTo>
                    <a:pt x="84" y="283"/>
                    <a:pt x="83" y="293"/>
                    <a:pt x="84" y="294"/>
                  </a:cubicBezTo>
                  <a:cubicBezTo>
                    <a:pt x="86" y="296"/>
                    <a:pt x="97" y="294"/>
                    <a:pt x="99" y="294"/>
                  </a:cubicBezTo>
                  <a:cubicBezTo>
                    <a:pt x="101" y="294"/>
                    <a:pt x="124" y="294"/>
                    <a:pt x="124" y="294"/>
                  </a:cubicBezTo>
                  <a:cubicBezTo>
                    <a:pt x="124" y="280"/>
                    <a:pt x="124" y="247"/>
                    <a:pt x="124" y="242"/>
                  </a:cubicBezTo>
                  <a:cubicBezTo>
                    <a:pt x="139" y="242"/>
                    <a:pt x="156" y="239"/>
                    <a:pt x="171" y="235"/>
                  </a:cubicBezTo>
                  <a:cubicBezTo>
                    <a:pt x="184" y="232"/>
                    <a:pt x="196" y="228"/>
                    <a:pt x="207" y="220"/>
                  </a:cubicBezTo>
                  <a:cubicBezTo>
                    <a:pt x="211" y="217"/>
                    <a:pt x="213" y="213"/>
                    <a:pt x="217" y="210"/>
                  </a:cubicBezTo>
                  <a:cubicBezTo>
                    <a:pt x="210" y="210"/>
                    <a:pt x="204" y="210"/>
                    <a:pt x="198" y="209"/>
                  </a:cubicBezTo>
                  <a:cubicBezTo>
                    <a:pt x="191" y="208"/>
                    <a:pt x="184" y="207"/>
                    <a:pt x="177" y="206"/>
                  </a:cubicBezTo>
                  <a:cubicBezTo>
                    <a:pt x="164" y="204"/>
                    <a:pt x="149" y="200"/>
                    <a:pt x="142" y="188"/>
                  </a:cubicBezTo>
                  <a:close/>
                </a:path>
              </a:pathLst>
            </a:custGeom>
            <a:solidFill>
              <a:srgbClr val="AF9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667" y="514"/>
              <a:ext cx="358" cy="992"/>
            </a:xfrm>
            <a:custGeom>
              <a:avLst/>
              <a:gdLst>
                <a:gd name="T0" fmla="*/ 69 w 90"/>
                <a:gd name="T1" fmla="*/ 152 h 250"/>
                <a:gd name="T2" fmla="*/ 60 w 90"/>
                <a:gd name="T3" fmla="*/ 129 h 250"/>
                <a:gd name="T4" fmla="*/ 86 w 90"/>
                <a:gd name="T5" fmla="*/ 126 h 250"/>
                <a:gd name="T6" fmla="*/ 75 w 90"/>
                <a:gd name="T7" fmla="*/ 118 h 250"/>
                <a:gd name="T8" fmla="*/ 68 w 90"/>
                <a:gd name="T9" fmla="*/ 110 h 250"/>
                <a:gd name="T10" fmla="*/ 56 w 90"/>
                <a:gd name="T11" fmla="*/ 77 h 250"/>
                <a:gd name="T12" fmla="*/ 83 w 90"/>
                <a:gd name="T13" fmla="*/ 75 h 250"/>
                <a:gd name="T14" fmla="*/ 69 w 90"/>
                <a:gd name="T15" fmla="*/ 63 h 250"/>
                <a:gd name="T16" fmla="*/ 60 w 90"/>
                <a:gd name="T17" fmla="*/ 45 h 250"/>
                <a:gd name="T18" fmla="*/ 57 w 90"/>
                <a:gd name="T19" fmla="*/ 29 h 250"/>
                <a:gd name="T20" fmla="*/ 79 w 90"/>
                <a:gd name="T21" fmla="*/ 29 h 250"/>
                <a:gd name="T22" fmla="*/ 68 w 90"/>
                <a:gd name="T23" fmla="*/ 22 h 250"/>
                <a:gd name="T24" fmla="*/ 59 w 90"/>
                <a:gd name="T25" fmla="*/ 14 h 250"/>
                <a:gd name="T26" fmla="*/ 47 w 90"/>
                <a:gd name="T27" fmla="*/ 0 h 250"/>
                <a:gd name="T28" fmla="*/ 28 w 90"/>
                <a:gd name="T29" fmla="*/ 29 h 250"/>
                <a:gd name="T30" fmla="*/ 12 w 90"/>
                <a:gd name="T31" fmla="*/ 45 h 250"/>
                <a:gd name="T32" fmla="*/ 37 w 90"/>
                <a:gd name="T33" fmla="*/ 40 h 250"/>
                <a:gd name="T34" fmla="*/ 34 w 90"/>
                <a:gd name="T35" fmla="*/ 56 h 250"/>
                <a:gd name="T36" fmla="*/ 30 w 90"/>
                <a:gd name="T37" fmla="*/ 70 h 250"/>
                <a:gd name="T38" fmla="*/ 1 w 90"/>
                <a:gd name="T39" fmla="*/ 101 h 250"/>
                <a:gd name="T40" fmla="*/ 31 w 90"/>
                <a:gd name="T41" fmla="*/ 102 h 250"/>
                <a:gd name="T42" fmla="*/ 29 w 90"/>
                <a:gd name="T43" fmla="*/ 114 h 250"/>
                <a:gd name="T44" fmla="*/ 13 w 90"/>
                <a:gd name="T45" fmla="*/ 151 h 250"/>
                <a:gd name="T46" fmla="*/ 0 w 90"/>
                <a:gd name="T47" fmla="*/ 160 h 250"/>
                <a:gd name="T48" fmla="*/ 12 w 90"/>
                <a:gd name="T49" fmla="*/ 161 h 250"/>
                <a:gd name="T50" fmla="*/ 24 w 90"/>
                <a:gd name="T51" fmla="*/ 161 h 250"/>
                <a:gd name="T52" fmla="*/ 25 w 90"/>
                <a:gd name="T53" fmla="*/ 221 h 250"/>
                <a:gd name="T54" fmla="*/ 25 w 90"/>
                <a:gd name="T55" fmla="*/ 235 h 250"/>
                <a:gd name="T56" fmla="*/ 25 w 90"/>
                <a:gd name="T57" fmla="*/ 248 h 250"/>
                <a:gd name="T58" fmla="*/ 40 w 90"/>
                <a:gd name="T59" fmla="*/ 248 h 250"/>
                <a:gd name="T60" fmla="*/ 65 w 90"/>
                <a:gd name="T61" fmla="*/ 248 h 250"/>
                <a:gd name="T62" fmla="*/ 65 w 90"/>
                <a:gd name="T63" fmla="*/ 208 h 250"/>
                <a:gd name="T64" fmla="*/ 66 w 90"/>
                <a:gd name="T65" fmla="*/ 176 h 250"/>
                <a:gd name="T66" fmla="*/ 90 w 90"/>
                <a:gd name="T67" fmla="*/ 168 h 250"/>
                <a:gd name="T68" fmla="*/ 79 w 90"/>
                <a:gd name="T69" fmla="*/ 163 h 250"/>
                <a:gd name="T70" fmla="*/ 70 w 90"/>
                <a:gd name="T71" fmla="*/ 152 h 250"/>
                <a:gd name="T72" fmla="*/ 69 w 90"/>
                <a:gd name="T73" fmla="*/ 15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250">
                  <a:moveTo>
                    <a:pt x="69" y="152"/>
                  </a:moveTo>
                  <a:cubicBezTo>
                    <a:pt x="65" y="147"/>
                    <a:pt x="58" y="136"/>
                    <a:pt x="60" y="129"/>
                  </a:cubicBezTo>
                  <a:cubicBezTo>
                    <a:pt x="59" y="129"/>
                    <a:pt x="84" y="127"/>
                    <a:pt x="86" y="126"/>
                  </a:cubicBezTo>
                  <a:cubicBezTo>
                    <a:pt x="82" y="123"/>
                    <a:pt x="79" y="122"/>
                    <a:pt x="75" y="118"/>
                  </a:cubicBezTo>
                  <a:cubicBezTo>
                    <a:pt x="73" y="116"/>
                    <a:pt x="71" y="113"/>
                    <a:pt x="68" y="110"/>
                  </a:cubicBezTo>
                  <a:cubicBezTo>
                    <a:pt x="62" y="102"/>
                    <a:pt x="53" y="88"/>
                    <a:pt x="56" y="77"/>
                  </a:cubicBezTo>
                  <a:cubicBezTo>
                    <a:pt x="58" y="80"/>
                    <a:pt x="82" y="80"/>
                    <a:pt x="83" y="75"/>
                  </a:cubicBezTo>
                  <a:cubicBezTo>
                    <a:pt x="77" y="73"/>
                    <a:pt x="71" y="68"/>
                    <a:pt x="69" y="63"/>
                  </a:cubicBezTo>
                  <a:cubicBezTo>
                    <a:pt x="66" y="58"/>
                    <a:pt x="62" y="51"/>
                    <a:pt x="60" y="45"/>
                  </a:cubicBezTo>
                  <a:cubicBezTo>
                    <a:pt x="59" y="42"/>
                    <a:pt x="56" y="32"/>
                    <a:pt x="57" y="29"/>
                  </a:cubicBezTo>
                  <a:cubicBezTo>
                    <a:pt x="56" y="31"/>
                    <a:pt x="76" y="30"/>
                    <a:pt x="79" y="29"/>
                  </a:cubicBezTo>
                  <a:cubicBezTo>
                    <a:pt x="75" y="26"/>
                    <a:pt x="72" y="25"/>
                    <a:pt x="68" y="22"/>
                  </a:cubicBezTo>
                  <a:cubicBezTo>
                    <a:pt x="65" y="19"/>
                    <a:pt x="62" y="17"/>
                    <a:pt x="59" y="14"/>
                  </a:cubicBezTo>
                  <a:cubicBezTo>
                    <a:pt x="54" y="10"/>
                    <a:pt x="51" y="5"/>
                    <a:pt x="47" y="0"/>
                  </a:cubicBezTo>
                  <a:cubicBezTo>
                    <a:pt x="42" y="12"/>
                    <a:pt x="37" y="20"/>
                    <a:pt x="28" y="29"/>
                  </a:cubicBezTo>
                  <a:cubicBezTo>
                    <a:pt x="23" y="34"/>
                    <a:pt x="17" y="40"/>
                    <a:pt x="12" y="45"/>
                  </a:cubicBezTo>
                  <a:cubicBezTo>
                    <a:pt x="21" y="45"/>
                    <a:pt x="30" y="45"/>
                    <a:pt x="37" y="40"/>
                  </a:cubicBezTo>
                  <a:cubicBezTo>
                    <a:pt x="37" y="40"/>
                    <a:pt x="35" y="54"/>
                    <a:pt x="34" y="56"/>
                  </a:cubicBezTo>
                  <a:cubicBezTo>
                    <a:pt x="33" y="60"/>
                    <a:pt x="32" y="65"/>
                    <a:pt x="30" y="70"/>
                  </a:cubicBezTo>
                  <a:cubicBezTo>
                    <a:pt x="25" y="83"/>
                    <a:pt x="12" y="94"/>
                    <a:pt x="1" y="101"/>
                  </a:cubicBezTo>
                  <a:cubicBezTo>
                    <a:pt x="8" y="106"/>
                    <a:pt x="23" y="106"/>
                    <a:pt x="31" y="102"/>
                  </a:cubicBezTo>
                  <a:cubicBezTo>
                    <a:pt x="30" y="103"/>
                    <a:pt x="30" y="112"/>
                    <a:pt x="29" y="114"/>
                  </a:cubicBezTo>
                  <a:cubicBezTo>
                    <a:pt x="27" y="127"/>
                    <a:pt x="23" y="142"/>
                    <a:pt x="13" y="151"/>
                  </a:cubicBezTo>
                  <a:cubicBezTo>
                    <a:pt x="9" y="154"/>
                    <a:pt x="5" y="156"/>
                    <a:pt x="0" y="160"/>
                  </a:cubicBezTo>
                  <a:cubicBezTo>
                    <a:pt x="2" y="159"/>
                    <a:pt x="10" y="161"/>
                    <a:pt x="12" y="161"/>
                  </a:cubicBezTo>
                  <a:cubicBezTo>
                    <a:pt x="16" y="161"/>
                    <a:pt x="20" y="161"/>
                    <a:pt x="24" y="161"/>
                  </a:cubicBezTo>
                  <a:cubicBezTo>
                    <a:pt x="25" y="181"/>
                    <a:pt x="25" y="201"/>
                    <a:pt x="25" y="221"/>
                  </a:cubicBezTo>
                  <a:cubicBezTo>
                    <a:pt x="25" y="226"/>
                    <a:pt x="25" y="230"/>
                    <a:pt x="25" y="235"/>
                  </a:cubicBezTo>
                  <a:cubicBezTo>
                    <a:pt x="25" y="237"/>
                    <a:pt x="24" y="247"/>
                    <a:pt x="25" y="248"/>
                  </a:cubicBezTo>
                  <a:cubicBezTo>
                    <a:pt x="27" y="250"/>
                    <a:pt x="38" y="248"/>
                    <a:pt x="40" y="248"/>
                  </a:cubicBezTo>
                  <a:cubicBezTo>
                    <a:pt x="42" y="248"/>
                    <a:pt x="65" y="248"/>
                    <a:pt x="65" y="248"/>
                  </a:cubicBezTo>
                  <a:cubicBezTo>
                    <a:pt x="64" y="235"/>
                    <a:pt x="65" y="221"/>
                    <a:pt x="65" y="208"/>
                  </a:cubicBezTo>
                  <a:cubicBezTo>
                    <a:pt x="65" y="205"/>
                    <a:pt x="66" y="176"/>
                    <a:pt x="66" y="176"/>
                  </a:cubicBezTo>
                  <a:cubicBezTo>
                    <a:pt x="73" y="177"/>
                    <a:pt x="87" y="176"/>
                    <a:pt x="90" y="168"/>
                  </a:cubicBezTo>
                  <a:cubicBezTo>
                    <a:pt x="90" y="169"/>
                    <a:pt x="80" y="163"/>
                    <a:pt x="79" y="163"/>
                  </a:cubicBezTo>
                  <a:cubicBezTo>
                    <a:pt x="75" y="160"/>
                    <a:pt x="72" y="156"/>
                    <a:pt x="70" y="152"/>
                  </a:cubicBezTo>
                  <a:cubicBezTo>
                    <a:pt x="69" y="152"/>
                    <a:pt x="69" y="152"/>
                    <a:pt x="69" y="152"/>
                  </a:cubicBezTo>
                  <a:close/>
                </a:path>
              </a:pathLst>
            </a:custGeom>
            <a:solidFill>
              <a:srgbClr val="BC9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395" y="764"/>
              <a:ext cx="386" cy="575"/>
            </a:xfrm>
            <a:custGeom>
              <a:avLst/>
              <a:gdLst>
                <a:gd name="T0" fmla="*/ 0 w 386"/>
                <a:gd name="T1" fmla="*/ 575 h 575"/>
                <a:gd name="T2" fmla="*/ 64 w 386"/>
                <a:gd name="T3" fmla="*/ 468 h 575"/>
                <a:gd name="T4" fmla="*/ 4 w 386"/>
                <a:gd name="T5" fmla="*/ 468 h 575"/>
                <a:gd name="T6" fmla="*/ 68 w 386"/>
                <a:gd name="T7" fmla="*/ 361 h 575"/>
                <a:gd name="T8" fmla="*/ 4 w 386"/>
                <a:gd name="T9" fmla="*/ 361 h 575"/>
                <a:gd name="T10" fmla="*/ 215 w 386"/>
                <a:gd name="T11" fmla="*/ 0 h 575"/>
                <a:gd name="T12" fmla="*/ 386 w 386"/>
                <a:gd name="T13" fmla="*/ 361 h 575"/>
                <a:gd name="T14" fmla="*/ 334 w 386"/>
                <a:gd name="T15" fmla="*/ 361 h 575"/>
                <a:gd name="T16" fmla="*/ 386 w 386"/>
                <a:gd name="T17" fmla="*/ 468 h 575"/>
                <a:gd name="T18" fmla="*/ 330 w 386"/>
                <a:gd name="T19" fmla="*/ 468 h 575"/>
                <a:gd name="T20" fmla="*/ 382 w 386"/>
                <a:gd name="T21" fmla="*/ 575 h 575"/>
                <a:gd name="T22" fmla="*/ 0 w 386"/>
                <a:gd name="T23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575">
                  <a:moveTo>
                    <a:pt x="0" y="575"/>
                  </a:moveTo>
                  <a:lnTo>
                    <a:pt x="64" y="468"/>
                  </a:lnTo>
                  <a:lnTo>
                    <a:pt x="4" y="468"/>
                  </a:lnTo>
                  <a:lnTo>
                    <a:pt x="68" y="361"/>
                  </a:lnTo>
                  <a:lnTo>
                    <a:pt x="4" y="361"/>
                  </a:lnTo>
                  <a:lnTo>
                    <a:pt x="215" y="0"/>
                  </a:lnTo>
                  <a:lnTo>
                    <a:pt x="386" y="361"/>
                  </a:lnTo>
                  <a:lnTo>
                    <a:pt x="334" y="361"/>
                  </a:lnTo>
                  <a:lnTo>
                    <a:pt x="386" y="468"/>
                  </a:lnTo>
                  <a:lnTo>
                    <a:pt x="330" y="468"/>
                  </a:lnTo>
                  <a:lnTo>
                    <a:pt x="382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E7D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502" y="1185"/>
              <a:ext cx="191" cy="305"/>
            </a:xfrm>
            <a:custGeom>
              <a:avLst/>
              <a:gdLst>
                <a:gd name="T0" fmla="*/ 10 w 48"/>
                <a:gd name="T1" fmla="*/ 52 h 77"/>
                <a:gd name="T2" fmla="*/ 7 w 48"/>
                <a:gd name="T3" fmla="*/ 27 h 77"/>
                <a:gd name="T4" fmla="*/ 0 w 48"/>
                <a:gd name="T5" fmla="*/ 9 h 77"/>
                <a:gd name="T6" fmla="*/ 11 w 48"/>
                <a:gd name="T7" fmla="*/ 17 h 77"/>
                <a:gd name="T8" fmla="*/ 13 w 48"/>
                <a:gd name="T9" fmla="*/ 18 h 77"/>
                <a:gd name="T10" fmla="*/ 16 w 48"/>
                <a:gd name="T11" fmla="*/ 13 h 77"/>
                <a:gd name="T12" fmla="*/ 19 w 48"/>
                <a:gd name="T13" fmla="*/ 7 h 77"/>
                <a:gd name="T14" fmla="*/ 23 w 48"/>
                <a:gd name="T15" fmla="*/ 0 h 77"/>
                <a:gd name="T16" fmla="*/ 26 w 48"/>
                <a:gd name="T17" fmla="*/ 8 h 77"/>
                <a:gd name="T18" fmla="*/ 30 w 48"/>
                <a:gd name="T19" fmla="*/ 15 h 77"/>
                <a:gd name="T20" fmla="*/ 36 w 48"/>
                <a:gd name="T21" fmla="*/ 11 h 77"/>
                <a:gd name="T22" fmla="*/ 44 w 48"/>
                <a:gd name="T23" fmla="*/ 7 h 77"/>
                <a:gd name="T24" fmla="*/ 48 w 48"/>
                <a:gd name="T25" fmla="*/ 5 h 77"/>
                <a:gd name="T26" fmla="*/ 45 w 48"/>
                <a:gd name="T27" fmla="*/ 9 h 77"/>
                <a:gd name="T28" fmla="*/ 39 w 48"/>
                <a:gd name="T29" fmla="*/ 19 h 77"/>
                <a:gd name="T30" fmla="*/ 35 w 48"/>
                <a:gd name="T31" fmla="*/ 26 h 77"/>
                <a:gd name="T32" fmla="*/ 33 w 48"/>
                <a:gd name="T33" fmla="*/ 49 h 77"/>
                <a:gd name="T34" fmla="*/ 34 w 48"/>
                <a:gd name="T35" fmla="*/ 64 h 77"/>
                <a:gd name="T36" fmla="*/ 35 w 48"/>
                <a:gd name="T37" fmla="*/ 71 h 77"/>
                <a:gd name="T38" fmla="*/ 35 w 48"/>
                <a:gd name="T39" fmla="*/ 71 h 77"/>
                <a:gd name="T40" fmla="*/ 36 w 48"/>
                <a:gd name="T41" fmla="*/ 77 h 77"/>
                <a:gd name="T42" fmla="*/ 6 w 48"/>
                <a:gd name="T43" fmla="*/ 77 h 77"/>
                <a:gd name="T44" fmla="*/ 8 w 48"/>
                <a:gd name="T45" fmla="*/ 70 h 77"/>
                <a:gd name="T46" fmla="*/ 10 w 48"/>
                <a:gd name="T47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77">
                  <a:moveTo>
                    <a:pt x="10" y="52"/>
                  </a:moveTo>
                  <a:cubicBezTo>
                    <a:pt x="10" y="44"/>
                    <a:pt x="10" y="35"/>
                    <a:pt x="7" y="27"/>
                  </a:cubicBezTo>
                  <a:cubicBezTo>
                    <a:pt x="5" y="21"/>
                    <a:pt x="3" y="15"/>
                    <a:pt x="0" y="9"/>
                  </a:cubicBezTo>
                  <a:cubicBezTo>
                    <a:pt x="4" y="11"/>
                    <a:pt x="7" y="15"/>
                    <a:pt x="11" y="17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4" y="16"/>
                    <a:pt x="15" y="15"/>
                    <a:pt x="16" y="13"/>
                  </a:cubicBezTo>
                  <a:cubicBezTo>
                    <a:pt x="16" y="11"/>
                    <a:pt x="18" y="9"/>
                    <a:pt x="19" y="7"/>
                  </a:cubicBezTo>
                  <a:cubicBezTo>
                    <a:pt x="20" y="5"/>
                    <a:pt x="21" y="2"/>
                    <a:pt x="23" y="0"/>
                  </a:cubicBezTo>
                  <a:cubicBezTo>
                    <a:pt x="24" y="3"/>
                    <a:pt x="25" y="6"/>
                    <a:pt x="26" y="8"/>
                  </a:cubicBezTo>
                  <a:cubicBezTo>
                    <a:pt x="27" y="10"/>
                    <a:pt x="28" y="13"/>
                    <a:pt x="30" y="15"/>
                  </a:cubicBezTo>
                  <a:cubicBezTo>
                    <a:pt x="31" y="13"/>
                    <a:pt x="34" y="12"/>
                    <a:pt x="36" y="11"/>
                  </a:cubicBezTo>
                  <a:cubicBezTo>
                    <a:pt x="38" y="10"/>
                    <a:pt x="41" y="9"/>
                    <a:pt x="44" y="7"/>
                  </a:cubicBezTo>
                  <a:cubicBezTo>
                    <a:pt x="44" y="7"/>
                    <a:pt x="47" y="5"/>
                    <a:pt x="48" y="5"/>
                  </a:cubicBezTo>
                  <a:cubicBezTo>
                    <a:pt x="47" y="7"/>
                    <a:pt x="46" y="8"/>
                    <a:pt x="45" y="9"/>
                  </a:cubicBezTo>
                  <a:cubicBezTo>
                    <a:pt x="43" y="12"/>
                    <a:pt x="41" y="16"/>
                    <a:pt x="39" y="19"/>
                  </a:cubicBezTo>
                  <a:cubicBezTo>
                    <a:pt x="37" y="21"/>
                    <a:pt x="36" y="23"/>
                    <a:pt x="35" y="26"/>
                  </a:cubicBezTo>
                  <a:cubicBezTo>
                    <a:pt x="32" y="33"/>
                    <a:pt x="33" y="41"/>
                    <a:pt x="33" y="49"/>
                  </a:cubicBezTo>
                  <a:cubicBezTo>
                    <a:pt x="33" y="54"/>
                    <a:pt x="33" y="59"/>
                    <a:pt x="34" y="64"/>
                  </a:cubicBezTo>
                  <a:cubicBezTo>
                    <a:pt x="34" y="67"/>
                    <a:pt x="34" y="69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3"/>
                    <a:pt x="36" y="75"/>
                    <a:pt x="3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7" y="77"/>
                    <a:pt x="8" y="70"/>
                    <a:pt x="8" y="70"/>
                  </a:cubicBezTo>
                  <a:cubicBezTo>
                    <a:pt x="9" y="64"/>
                    <a:pt x="9" y="58"/>
                    <a:pt x="10" y="52"/>
                  </a:cubicBezTo>
                  <a:close/>
                </a:path>
              </a:pathLst>
            </a:custGeom>
            <a:solidFill>
              <a:srgbClr val="BC9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3058" y="1109"/>
              <a:ext cx="553" cy="826"/>
            </a:xfrm>
            <a:custGeom>
              <a:avLst/>
              <a:gdLst>
                <a:gd name="T0" fmla="*/ 0 w 553"/>
                <a:gd name="T1" fmla="*/ 826 h 826"/>
                <a:gd name="T2" fmla="*/ 91 w 553"/>
                <a:gd name="T3" fmla="*/ 671 h 826"/>
                <a:gd name="T4" fmla="*/ 8 w 553"/>
                <a:gd name="T5" fmla="*/ 671 h 826"/>
                <a:gd name="T6" fmla="*/ 95 w 553"/>
                <a:gd name="T7" fmla="*/ 516 h 826"/>
                <a:gd name="T8" fmla="*/ 8 w 553"/>
                <a:gd name="T9" fmla="*/ 516 h 826"/>
                <a:gd name="T10" fmla="*/ 306 w 553"/>
                <a:gd name="T11" fmla="*/ 0 h 826"/>
                <a:gd name="T12" fmla="*/ 553 w 553"/>
                <a:gd name="T13" fmla="*/ 516 h 826"/>
                <a:gd name="T14" fmla="*/ 477 w 553"/>
                <a:gd name="T15" fmla="*/ 516 h 826"/>
                <a:gd name="T16" fmla="*/ 553 w 553"/>
                <a:gd name="T17" fmla="*/ 671 h 826"/>
                <a:gd name="T18" fmla="*/ 473 w 553"/>
                <a:gd name="T19" fmla="*/ 671 h 826"/>
                <a:gd name="T20" fmla="*/ 545 w 553"/>
                <a:gd name="T21" fmla="*/ 826 h 826"/>
                <a:gd name="T22" fmla="*/ 0 w 553"/>
                <a:gd name="T23" fmla="*/ 82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826">
                  <a:moveTo>
                    <a:pt x="0" y="826"/>
                  </a:moveTo>
                  <a:lnTo>
                    <a:pt x="91" y="671"/>
                  </a:lnTo>
                  <a:lnTo>
                    <a:pt x="8" y="671"/>
                  </a:lnTo>
                  <a:lnTo>
                    <a:pt x="95" y="516"/>
                  </a:lnTo>
                  <a:lnTo>
                    <a:pt x="8" y="516"/>
                  </a:lnTo>
                  <a:lnTo>
                    <a:pt x="306" y="0"/>
                  </a:lnTo>
                  <a:lnTo>
                    <a:pt x="553" y="516"/>
                  </a:lnTo>
                  <a:lnTo>
                    <a:pt x="477" y="516"/>
                  </a:lnTo>
                  <a:lnTo>
                    <a:pt x="553" y="671"/>
                  </a:lnTo>
                  <a:lnTo>
                    <a:pt x="473" y="671"/>
                  </a:lnTo>
                  <a:lnTo>
                    <a:pt x="545" y="826"/>
                  </a:lnTo>
                  <a:lnTo>
                    <a:pt x="0" y="826"/>
                  </a:lnTo>
                  <a:close/>
                </a:path>
              </a:pathLst>
            </a:custGeom>
            <a:solidFill>
              <a:srgbClr val="E7D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3209" y="1712"/>
              <a:ext cx="275" cy="437"/>
            </a:xfrm>
            <a:custGeom>
              <a:avLst/>
              <a:gdLst>
                <a:gd name="T0" fmla="*/ 14 w 69"/>
                <a:gd name="T1" fmla="*/ 74 h 110"/>
                <a:gd name="T2" fmla="*/ 10 w 69"/>
                <a:gd name="T3" fmla="*/ 38 h 110"/>
                <a:gd name="T4" fmla="*/ 0 w 69"/>
                <a:gd name="T5" fmla="*/ 13 h 110"/>
                <a:gd name="T6" fmla="*/ 16 w 69"/>
                <a:gd name="T7" fmla="*/ 23 h 110"/>
                <a:gd name="T8" fmla="*/ 19 w 69"/>
                <a:gd name="T9" fmla="*/ 25 h 110"/>
                <a:gd name="T10" fmla="*/ 22 w 69"/>
                <a:gd name="T11" fmla="*/ 18 h 110"/>
                <a:gd name="T12" fmla="*/ 27 w 69"/>
                <a:gd name="T13" fmla="*/ 10 h 110"/>
                <a:gd name="T14" fmla="*/ 33 w 69"/>
                <a:gd name="T15" fmla="*/ 0 h 110"/>
                <a:gd name="T16" fmla="*/ 38 w 69"/>
                <a:gd name="T17" fmla="*/ 11 h 110"/>
                <a:gd name="T18" fmla="*/ 43 w 69"/>
                <a:gd name="T19" fmla="*/ 20 h 110"/>
                <a:gd name="T20" fmla="*/ 51 w 69"/>
                <a:gd name="T21" fmla="*/ 16 h 110"/>
                <a:gd name="T22" fmla="*/ 62 w 69"/>
                <a:gd name="T23" fmla="*/ 10 h 110"/>
                <a:gd name="T24" fmla="*/ 69 w 69"/>
                <a:gd name="T25" fmla="*/ 7 h 110"/>
                <a:gd name="T26" fmla="*/ 65 w 69"/>
                <a:gd name="T27" fmla="*/ 13 h 110"/>
                <a:gd name="T28" fmla="*/ 56 w 69"/>
                <a:gd name="T29" fmla="*/ 26 h 110"/>
                <a:gd name="T30" fmla="*/ 50 w 69"/>
                <a:gd name="T31" fmla="*/ 37 h 110"/>
                <a:gd name="T32" fmla="*/ 47 w 69"/>
                <a:gd name="T33" fmla="*/ 69 h 110"/>
                <a:gd name="T34" fmla="*/ 49 w 69"/>
                <a:gd name="T35" fmla="*/ 91 h 110"/>
                <a:gd name="T36" fmla="*/ 50 w 69"/>
                <a:gd name="T37" fmla="*/ 101 h 110"/>
                <a:gd name="T38" fmla="*/ 50 w 69"/>
                <a:gd name="T39" fmla="*/ 101 h 110"/>
                <a:gd name="T40" fmla="*/ 52 w 69"/>
                <a:gd name="T41" fmla="*/ 110 h 110"/>
                <a:gd name="T42" fmla="*/ 9 w 69"/>
                <a:gd name="T43" fmla="*/ 110 h 110"/>
                <a:gd name="T44" fmla="*/ 11 w 69"/>
                <a:gd name="T45" fmla="*/ 99 h 110"/>
                <a:gd name="T46" fmla="*/ 14 w 69"/>
                <a:gd name="T47" fmla="*/ 7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10">
                  <a:moveTo>
                    <a:pt x="14" y="74"/>
                  </a:moveTo>
                  <a:cubicBezTo>
                    <a:pt x="15" y="63"/>
                    <a:pt x="15" y="49"/>
                    <a:pt x="10" y="38"/>
                  </a:cubicBezTo>
                  <a:cubicBezTo>
                    <a:pt x="7" y="30"/>
                    <a:pt x="4" y="21"/>
                    <a:pt x="0" y="13"/>
                  </a:cubicBezTo>
                  <a:cubicBezTo>
                    <a:pt x="6" y="16"/>
                    <a:pt x="11" y="21"/>
                    <a:pt x="16" y="23"/>
                  </a:cubicBezTo>
                  <a:cubicBezTo>
                    <a:pt x="17" y="24"/>
                    <a:pt x="19" y="24"/>
                    <a:pt x="19" y="25"/>
                  </a:cubicBezTo>
                  <a:cubicBezTo>
                    <a:pt x="21" y="23"/>
                    <a:pt x="21" y="20"/>
                    <a:pt x="22" y="18"/>
                  </a:cubicBezTo>
                  <a:cubicBezTo>
                    <a:pt x="24" y="16"/>
                    <a:pt x="25" y="13"/>
                    <a:pt x="27" y="10"/>
                  </a:cubicBezTo>
                  <a:cubicBezTo>
                    <a:pt x="28" y="7"/>
                    <a:pt x="31" y="2"/>
                    <a:pt x="33" y="0"/>
                  </a:cubicBezTo>
                  <a:cubicBezTo>
                    <a:pt x="34" y="4"/>
                    <a:pt x="36" y="8"/>
                    <a:pt x="38" y="11"/>
                  </a:cubicBezTo>
                  <a:cubicBezTo>
                    <a:pt x="39" y="14"/>
                    <a:pt x="41" y="17"/>
                    <a:pt x="43" y="20"/>
                  </a:cubicBezTo>
                  <a:cubicBezTo>
                    <a:pt x="45" y="19"/>
                    <a:pt x="49" y="17"/>
                    <a:pt x="51" y="16"/>
                  </a:cubicBezTo>
                  <a:cubicBezTo>
                    <a:pt x="55" y="14"/>
                    <a:pt x="59" y="12"/>
                    <a:pt x="62" y="10"/>
                  </a:cubicBezTo>
                  <a:cubicBezTo>
                    <a:pt x="64" y="9"/>
                    <a:pt x="67" y="7"/>
                    <a:pt x="69" y="7"/>
                  </a:cubicBezTo>
                  <a:cubicBezTo>
                    <a:pt x="68" y="9"/>
                    <a:pt x="66" y="12"/>
                    <a:pt x="65" y="13"/>
                  </a:cubicBezTo>
                  <a:cubicBezTo>
                    <a:pt x="62" y="17"/>
                    <a:pt x="59" y="22"/>
                    <a:pt x="56" y="26"/>
                  </a:cubicBezTo>
                  <a:cubicBezTo>
                    <a:pt x="54" y="29"/>
                    <a:pt x="51" y="33"/>
                    <a:pt x="50" y="37"/>
                  </a:cubicBezTo>
                  <a:cubicBezTo>
                    <a:pt x="46" y="47"/>
                    <a:pt x="47" y="58"/>
                    <a:pt x="47" y="69"/>
                  </a:cubicBezTo>
                  <a:cubicBezTo>
                    <a:pt x="47" y="77"/>
                    <a:pt x="48" y="84"/>
                    <a:pt x="49" y="91"/>
                  </a:cubicBezTo>
                  <a:cubicBezTo>
                    <a:pt x="49" y="95"/>
                    <a:pt x="49" y="98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4"/>
                    <a:pt x="52" y="107"/>
                    <a:pt x="52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1" y="100"/>
                    <a:pt x="11" y="99"/>
                  </a:cubicBezTo>
                  <a:cubicBezTo>
                    <a:pt x="13" y="91"/>
                    <a:pt x="14" y="83"/>
                    <a:pt x="14" y="74"/>
                  </a:cubicBezTo>
                  <a:close/>
                </a:path>
              </a:pathLst>
            </a:custGeom>
            <a:solidFill>
              <a:srgbClr val="BC9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188"/>
          <p:cNvSpPr/>
          <p:nvPr/>
        </p:nvSpPr>
        <p:spPr bwMode="auto">
          <a:xfrm>
            <a:off x="277119" y="1544694"/>
            <a:ext cx="5027596" cy="3697772"/>
          </a:xfrm>
          <a:custGeom>
            <a:avLst/>
            <a:gdLst>
              <a:gd name="T0" fmla="*/ 209 w 448"/>
              <a:gd name="T1" fmla="*/ 387 h 387"/>
              <a:gd name="T2" fmla="*/ 189 w 448"/>
              <a:gd name="T3" fmla="*/ 375 h 387"/>
              <a:gd name="T4" fmla="*/ 156 w 448"/>
              <a:gd name="T5" fmla="*/ 377 h 387"/>
              <a:gd name="T6" fmla="*/ 133 w 448"/>
              <a:gd name="T7" fmla="*/ 345 h 387"/>
              <a:gd name="T8" fmla="*/ 70 w 448"/>
              <a:gd name="T9" fmla="*/ 328 h 387"/>
              <a:gd name="T10" fmla="*/ 31 w 448"/>
              <a:gd name="T11" fmla="*/ 303 h 387"/>
              <a:gd name="T12" fmla="*/ 37 w 448"/>
              <a:gd name="T13" fmla="*/ 261 h 387"/>
              <a:gd name="T14" fmla="*/ 8 w 448"/>
              <a:gd name="T15" fmla="*/ 198 h 387"/>
              <a:gd name="T16" fmla="*/ 38 w 448"/>
              <a:gd name="T17" fmla="*/ 163 h 387"/>
              <a:gd name="T18" fmla="*/ 44 w 448"/>
              <a:gd name="T19" fmla="*/ 129 h 387"/>
              <a:gd name="T20" fmla="*/ 62 w 448"/>
              <a:gd name="T21" fmla="*/ 119 h 387"/>
              <a:gd name="T22" fmla="*/ 74 w 448"/>
              <a:gd name="T23" fmla="*/ 69 h 387"/>
              <a:gd name="T24" fmla="*/ 127 w 448"/>
              <a:gd name="T25" fmla="*/ 53 h 387"/>
              <a:gd name="T26" fmla="*/ 152 w 448"/>
              <a:gd name="T27" fmla="*/ 16 h 387"/>
              <a:gd name="T28" fmla="*/ 198 w 448"/>
              <a:gd name="T29" fmla="*/ 19 h 387"/>
              <a:gd name="T30" fmla="*/ 241 w 448"/>
              <a:gd name="T31" fmla="*/ 7 h 387"/>
              <a:gd name="T32" fmla="*/ 275 w 448"/>
              <a:gd name="T33" fmla="*/ 33 h 387"/>
              <a:gd name="T34" fmla="*/ 316 w 448"/>
              <a:gd name="T35" fmla="*/ 26 h 387"/>
              <a:gd name="T36" fmla="*/ 342 w 448"/>
              <a:gd name="T37" fmla="*/ 56 h 387"/>
              <a:gd name="T38" fmla="*/ 395 w 448"/>
              <a:gd name="T39" fmla="*/ 72 h 387"/>
              <a:gd name="T40" fmla="*/ 420 w 448"/>
              <a:gd name="T41" fmla="*/ 127 h 387"/>
              <a:gd name="T42" fmla="*/ 414 w 448"/>
              <a:gd name="T43" fmla="*/ 156 h 387"/>
              <a:gd name="T44" fmla="*/ 445 w 448"/>
              <a:gd name="T45" fmla="*/ 206 h 387"/>
              <a:gd name="T46" fmla="*/ 431 w 448"/>
              <a:gd name="T47" fmla="*/ 255 h 387"/>
              <a:gd name="T48" fmla="*/ 411 w 448"/>
              <a:gd name="T49" fmla="*/ 265 h 387"/>
              <a:gd name="T50" fmla="*/ 413 w 448"/>
              <a:gd name="T51" fmla="*/ 295 h 387"/>
              <a:gd name="T52" fmla="*/ 358 w 448"/>
              <a:gd name="T53" fmla="*/ 335 h 387"/>
              <a:gd name="T54" fmla="*/ 331 w 448"/>
              <a:gd name="T55" fmla="*/ 365 h 387"/>
              <a:gd name="T56" fmla="*/ 305 w 448"/>
              <a:gd name="T57" fmla="*/ 361 h 387"/>
              <a:gd name="T58" fmla="*/ 261 w 448"/>
              <a:gd name="T59" fmla="*/ 382 h 387"/>
              <a:gd name="T60" fmla="*/ 209 w 448"/>
              <a:gd name="T61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8" h="387">
                <a:moveTo>
                  <a:pt x="209" y="387"/>
                </a:moveTo>
                <a:cubicBezTo>
                  <a:pt x="209" y="387"/>
                  <a:pt x="199" y="386"/>
                  <a:pt x="189" y="375"/>
                </a:cubicBezTo>
                <a:cubicBezTo>
                  <a:pt x="189" y="375"/>
                  <a:pt x="173" y="386"/>
                  <a:pt x="156" y="377"/>
                </a:cubicBezTo>
                <a:cubicBezTo>
                  <a:pt x="156" y="377"/>
                  <a:pt x="135" y="370"/>
                  <a:pt x="133" y="345"/>
                </a:cubicBezTo>
                <a:cubicBezTo>
                  <a:pt x="133" y="345"/>
                  <a:pt x="85" y="364"/>
                  <a:pt x="70" y="328"/>
                </a:cubicBezTo>
                <a:cubicBezTo>
                  <a:pt x="70" y="328"/>
                  <a:pt x="47" y="331"/>
                  <a:pt x="31" y="303"/>
                </a:cubicBezTo>
                <a:cubicBezTo>
                  <a:pt x="31" y="303"/>
                  <a:pt x="19" y="280"/>
                  <a:pt x="37" y="261"/>
                </a:cubicBezTo>
                <a:cubicBezTo>
                  <a:pt x="37" y="261"/>
                  <a:pt x="0" y="246"/>
                  <a:pt x="8" y="198"/>
                </a:cubicBezTo>
                <a:cubicBezTo>
                  <a:pt x="8" y="198"/>
                  <a:pt x="16" y="170"/>
                  <a:pt x="38" y="163"/>
                </a:cubicBezTo>
                <a:cubicBezTo>
                  <a:pt x="38" y="163"/>
                  <a:pt x="29" y="147"/>
                  <a:pt x="44" y="129"/>
                </a:cubicBezTo>
                <a:cubicBezTo>
                  <a:pt x="44" y="129"/>
                  <a:pt x="51" y="121"/>
                  <a:pt x="62" y="119"/>
                </a:cubicBezTo>
                <a:cubicBezTo>
                  <a:pt x="62" y="119"/>
                  <a:pt x="49" y="91"/>
                  <a:pt x="74" y="69"/>
                </a:cubicBezTo>
                <a:cubicBezTo>
                  <a:pt x="74" y="69"/>
                  <a:pt x="92" y="47"/>
                  <a:pt x="127" y="53"/>
                </a:cubicBezTo>
                <a:cubicBezTo>
                  <a:pt x="127" y="53"/>
                  <a:pt x="128" y="29"/>
                  <a:pt x="152" y="16"/>
                </a:cubicBezTo>
                <a:cubicBezTo>
                  <a:pt x="152" y="16"/>
                  <a:pt x="173" y="4"/>
                  <a:pt x="198" y="19"/>
                </a:cubicBezTo>
                <a:cubicBezTo>
                  <a:pt x="198" y="19"/>
                  <a:pt x="215" y="0"/>
                  <a:pt x="241" y="7"/>
                </a:cubicBezTo>
                <a:cubicBezTo>
                  <a:pt x="241" y="7"/>
                  <a:pt x="263" y="9"/>
                  <a:pt x="275" y="33"/>
                </a:cubicBezTo>
                <a:cubicBezTo>
                  <a:pt x="275" y="33"/>
                  <a:pt x="295" y="17"/>
                  <a:pt x="316" y="26"/>
                </a:cubicBezTo>
                <a:cubicBezTo>
                  <a:pt x="316" y="26"/>
                  <a:pt x="337" y="34"/>
                  <a:pt x="342" y="56"/>
                </a:cubicBezTo>
                <a:cubicBezTo>
                  <a:pt x="342" y="56"/>
                  <a:pt x="371" y="46"/>
                  <a:pt x="395" y="72"/>
                </a:cubicBezTo>
                <a:cubicBezTo>
                  <a:pt x="395" y="72"/>
                  <a:pt x="420" y="94"/>
                  <a:pt x="420" y="127"/>
                </a:cubicBezTo>
                <a:cubicBezTo>
                  <a:pt x="420" y="127"/>
                  <a:pt x="421" y="138"/>
                  <a:pt x="414" y="156"/>
                </a:cubicBezTo>
                <a:cubicBezTo>
                  <a:pt x="414" y="156"/>
                  <a:pt x="442" y="166"/>
                  <a:pt x="445" y="206"/>
                </a:cubicBezTo>
                <a:cubicBezTo>
                  <a:pt x="445" y="206"/>
                  <a:pt x="448" y="234"/>
                  <a:pt x="431" y="255"/>
                </a:cubicBezTo>
                <a:cubicBezTo>
                  <a:pt x="431" y="255"/>
                  <a:pt x="421" y="265"/>
                  <a:pt x="411" y="265"/>
                </a:cubicBezTo>
                <a:cubicBezTo>
                  <a:pt x="411" y="265"/>
                  <a:pt x="419" y="278"/>
                  <a:pt x="413" y="295"/>
                </a:cubicBezTo>
                <a:cubicBezTo>
                  <a:pt x="413" y="295"/>
                  <a:pt x="404" y="335"/>
                  <a:pt x="358" y="335"/>
                </a:cubicBezTo>
                <a:cubicBezTo>
                  <a:pt x="358" y="335"/>
                  <a:pt x="356" y="360"/>
                  <a:pt x="331" y="365"/>
                </a:cubicBezTo>
                <a:cubicBezTo>
                  <a:pt x="331" y="365"/>
                  <a:pt x="320" y="369"/>
                  <a:pt x="305" y="361"/>
                </a:cubicBezTo>
                <a:cubicBezTo>
                  <a:pt x="305" y="361"/>
                  <a:pt x="294" y="387"/>
                  <a:pt x="261" y="382"/>
                </a:cubicBezTo>
                <a:lnTo>
                  <a:pt x="209" y="387"/>
                </a:lnTo>
                <a:close/>
              </a:path>
            </a:pathLst>
          </a:custGeom>
          <a:solidFill>
            <a:srgbClr val="F8F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877472"/>
              </a:solidFill>
            </a:endParaRPr>
          </a:p>
        </p:txBody>
      </p:sp>
      <p:sp>
        <p:nvSpPr>
          <p:cNvPr id="33" name="Freeform 188"/>
          <p:cNvSpPr/>
          <p:nvPr/>
        </p:nvSpPr>
        <p:spPr bwMode="auto">
          <a:xfrm>
            <a:off x="6767379" y="1336670"/>
            <a:ext cx="5027596" cy="3697772"/>
          </a:xfrm>
          <a:custGeom>
            <a:avLst/>
            <a:gdLst>
              <a:gd name="T0" fmla="*/ 209 w 448"/>
              <a:gd name="T1" fmla="*/ 387 h 387"/>
              <a:gd name="T2" fmla="*/ 189 w 448"/>
              <a:gd name="T3" fmla="*/ 375 h 387"/>
              <a:gd name="T4" fmla="*/ 156 w 448"/>
              <a:gd name="T5" fmla="*/ 377 h 387"/>
              <a:gd name="T6" fmla="*/ 133 w 448"/>
              <a:gd name="T7" fmla="*/ 345 h 387"/>
              <a:gd name="T8" fmla="*/ 70 w 448"/>
              <a:gd name="T9" fmla="*/ 328 h 387"/>
              <a:gd name="T10" fmla="*/ 31 w 448"/>
              <a:gd name="T11" fmla="*/ 303 h 387"/>
              <a:gd name="T12" fmla="*/ 37 w 448"/>
              <a:gd name="T13" fmla="*/ 261 h 387"/>
              <a:gd name="T14" fmla="*/ 8 w 448"/>
              <a:gd name="T15" fmla="*/ 198 h 387"/>
              <a:gd name="T16" fmla="*/ 38 w 448"/>
              <a:gd name="T17" fmla="*/ 163 h 387"/>
              <a:gd name="T18" fmla="*/ 44 w 448"/>
              <a:gd name="T19" fmla="*/ 129 h 387"/>
              <a:gd name="T20" fmla="*/ 62 w 448"/>
              <a:gd name="T21" fmla="*/ 119 h 387"/>
              <a:gd name="T22" fmla="*/ 74 w 448"/>
              <a:gd name="T23" fmla="*/ 69 h 387"/>
              <a:gd name="T24" fmla="*/ 127 w 448"/>
              <a:gd name="T25" fmla="*/ 53 h 387"/>
              <a:gd name="T26" fmla="*/ 152 w 448"/>
              <a:gd name="T27" fmla="*/ 16 h 387"/>
              <a:gd name="T28" fmla="*/ 198 w 448"/>
              <a:gd name="T29" fmla="*/ 19 h 387"/>
              <a:gd name="T30" fmla="*/ 241 w 448"/>
              <a:gd name="T31" fmla="*/ 7 h 387"/>
              <a:gd name="T32" fmla="*/ 275 w 448"/>
              <a:gd name="T33" fmla="*/ 33 h 387"/>
              <a:gd name="T34" fmla="*/ 316 w 448"/>
              <a:gd name="T35" fmla="*/ 26 h 387"/>
              <a:gd name="T36" fmla="*/ 342 w 448"/>
              <a:gd name="T37" fmla="*/ 56 h 387"/>
              <a:gd name="T38" fmla="*/ 395 w 448"/>
              <a:gd name="T39" fmla="*/ 72 h 387"/>
              <a:gd name="T40" fmla="*/ 420 w 448"/>
              <a:gd name="T41" fmla="*/ 127 h 387"/>
              <a:gd name="T42" fmla="*/ 414 w 448"/>
              <a:gd name="T43" fmla="*/ 156 h 387"/>
              <a:gd name="T44" fmla="*/ 445 w 448"/>
              <a:gd name="T45" fmla="*/ 206 h 387"/>
              <a:gd name="T46" fmla="*/ 431 w 448"/>
              <a:gd name="T47" fmla="*/ 255 h 387"/>
              <a:gd name="T48" fmla="*/ 411 w 448"/>
              <a:gd name="T49" fmla="*/ 265 h 387"/>
              <a:gd name="T50" fmla="*/ 413 w 448"/>
              <a:gd name="T51" fmla="*/ 295 h 387"/>
              <a:gd name="T52" fmla="*/ 358 w 448"/>
              <a:gd name="T53" fmla="*/ 335 h 387"/>
              <a:gd name="T54" fmla="*/ 331 w 448"/>
              <a:gd name="T55" fmla="*/ 365 h 387"/>
              <a:gd name="T56" fmla="*/ 305 w 448"/>
              <a:gd name="T57" fmla="*/ 361 h 387"/>
              <a:gd name="T58" fmla="*/ 261 w 448"/>
              <a:gd name="T59" fmla="*/ 382 h 387"/>
              <a:gd name="T60" fmla="*/ 209 w 448"/>
              <a:gd name="T61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8" h="387">
                <a:moveTo>
                  <a:pt x="209" y="387"/>
                </a:moveTo>
                <a:cubicBezTo>
                  <a:pt x="209" y="387"/>
                  <a:pt x="199" y="386"/>
                  <a:pt x="189" y="375"/>
                </a:cubicBezTo>
                <a:cubicBezTo>
                  <a:pt x="189" y="375"/>
                  <a:pt x="173" y="386"/>
                  <a:pt x="156" y="377"/>
                </a:cubicBezTo>
                <a:cubicBezTo>
                  <a:pt x="156" y="377"/>
                  <a:pt x="135" y="370"/>
                  <a:pt x="133" y="345"/>
                </a:cubicBezTo>
                <a:cubicBezTo>
                  <a:pt x="133" y="345"/>
                  <a:pt x="85" y="364"/>
                  <a:pt x="70" y="328"/>
                </a:cubicBezTo>
                <a:cubicBezTo>
                  <a:pt x="70" y="328"/>
                  <a:pt x="47" y="331"/>
                  <a:pt x="31" y="303"/>
                </a:cubicBezTo>
                <a:cubicBezTo>
                  <a:pt x="31" y="303"/>
                  <a:pt x="19" y="280"/>
                  <a:pt x="37" y="261"/>
                </a:cubicBezTo>
                <a:cubicBezTo>
                  <a:pt x="37" y="261"/>
                  <a:pt x="0" y="246"/>
                  <a:pt x="8" y="198"/>
                </a:cubicBezTo>
                <a:cubicBezTo>
                  <a:pt x="8" y="198"/>
                  <a:pt x="16" y="170"/>
                  <a:pt x="38" y="163"/>
                </a:cubicBezTo>
                <a:cubicBezTo>
                  <a:pt x="38" y="163"/>
                  <a:pt x="29" y="147"/>
                  <a:pt x="44" y="129"/>
                </a:cubicBezTo>
                <a:cubicBezTo>
                  <a:pt x="44" y="129"/>
                  <a:pt x="51" y="121"/>
                  <a:pt x="62" y="119"/>
                </a:cubicBezTo>
                <a:cubicBezTo>
                  <a:pt x="62" y="119"/>
                  <a:pt x="49" y="91"/>
                  <a:pt x="74" y="69"/>
                </a:cubicBezTo>
                <a:cubicBezTo>
                  <a:pt x="74" y="69"/>
                  <a:pt x="92" y="47"/>
                  <a:pt x="127" y="53"/>
                </a:cubicBezTo>
                <a:cubicBezTo>
                  <a:pt x="127" y="53"/>
                  <a:pt x="128" y="29"/>
                  <a:pt x="152" y="16"/>
                </a:cubicBezTo>
                <a:cubicBezTo>
                  <a:pt x="152" y="16"/>
                  <a:pt x="173" y="4"/>
                  <a:pt x="198" y="19"/>
                </a:cubicBezTo>
                <a:cubicBezTo>
                  <a:pt x="198" y="19"/>
                  <a:pt x="215" y="0"/>
                  <a:pt x="241" y="7"/>
                </a:cubicBezTo>
                <a:cubicBezTo>
                  <a:pt x="241" y="7"/>
                  <a:pt x="263" y="9"/>
                  <a:pt x="275" y="33"/>
                </a:cubicBezTo>
                <a:cubicBezTo>
                  <a:pt x="275" y="33"/>
                  <a:pt x="295" y="17"/>
                  <a:pt x="316" y="26"/>
                </a:cubicBezTo>
                <a:cubicBezTo>
                  <a:pt x="316" y="26"/>
                  <a:pt x="337" y="34"/>
                  <a:pt x="342" y="56"/>
                </a:cubicBezTo>
                <a:cubicBezTo>
                  <a:pt x="342" y="56"/>
                  <a:pt x="371" y="46"/>
                  <a:pt x="395" y="72"/>
                </a:cubicBezTo>
                <a:cubicBezTo>
                  <a:pt x="395" y="72"/>
                  <a:pt x="420" y="94"/>
                  <a:pt x="420" y="127"/>
                </a:cubicBezTo>
                <a:cubicBezTo>
                  <a:pt x="420" y="127"/>
                  <a:pt x="421" y="138"/>
                  <a:pt x="414" y="156"/>
                </a:cubicBezTo>
                <a:cubicBezTo>
                  <a:pt x="414" y="156"/>
                  <a:pt x="442" y="166"/>
                  <a:pt x="445" y="206"/>
                </a:cubicBezTo>
                <a:cubicBezTo>
                  <a:pt x="445" y="206"/>
                  <a:pt x="448" y="234"/>
                  <a:pt x="431" y="255"/>
                </a:cubicBezTo>
                <a:cubicBezTo>
                  <a:pt x="431" y="255"/>
                  <a:pt x="421" y="265"/>
                  <a:pt x="411" y="265"/>
                </a:cubicBezTo>
                <a:cubicBezTo>
                  <a:pt x="411" y="265"/>
                  <a:pt x="419" y="278"/>
                  <a:pt x="413" y="295"/>
                </a:cubicBezTo>
                <a:cubicBezTo>
                  <a:pt x="413" y="295"/>
                  <a:pt x="404" y="335"/>
                  <a:pt x="358" y="335"/>
                </a:cubicBezTo>
                <a:cubicBezTo>
                  <a:pt x="358" y="335"/>
                  <a:pt x="356" y="360"/>
                  <a:pt x="331" y="365"/>
                </a:cubicBezTo>
                <a:cubicBezTo>
                  <a:pt x="331" y="365"/>
                  <a:pt x="320" y="369"/>
                  <a:pt x="305" y="361"/>
                </a:cubicBezTo>
                <a:cubicBezTo>
                  <a:pt x="305" y="361"/>
                  <a:pt x="294" y="387"/>
                  <a:pt x="261" y="382"/>
                </a:cubicBezTo>
                <a:lnTo>
                  <a:pt x="209" y="387"/>
                </a:lnTo>
                <a:close/>
              </a:path>
            </a:pathLst>
          </a:custGeom>
          <a:solidFill>
            <a:srgbClr val="F8F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877472"/>
              </a:solidFill>
            </a:endParaRPr>
          </a:p>
        </p:txBody>
      </p:sp>
      <p:sp>
        <p:nvSpPr>
          <p:cNvPr id="34" name="Freeform 188"/>
          <p:cNvSpPr/>
          <p:nvPr/>
        </p:nvSpPr>
        <p:spPr bwMode="auto">
          <a:xfrm>
            <a:off x="375154" y="1534739"/>
            <a:ext cx="5027596" cy="3697772"/>
          </a:xfrm>
          <a:custGeom>
            <a:avLst/>
            <a:gdLst>
              <a:gd name="T0" fmla="*/ 209 w 448"/>
              <a:gd name="T1" fmla="*/ 387 h 387"/>
              <a:gd name="T2" fmla="*/ 189 w 448"/>
              <a:gd name="T3" fmla="*/ 375 h 387"/>
              <a:gd name="T4" fmla="*/ 156 w 448"/>
              <a:gd name="T5" fmla="*/ 377 h 387"/>
              <a:gd name="T6" fmla="*/ 133 w 448"/>
              <a:gd name="T7" fmla="*/ 345 h 387"/>
              <a:gd name="T8" fmla="*/ 70 w 448"/>
              <a:gd name="T9" fmla="*/ 328 h 387"/>
              <a:gd name="T10" fmla="*/ 31 w 448"/>
              <a:gd name="T11" fmla="*/ 303 h 387"/>
              <a:gd name="T12" fmla="*/ 37 w 448"/>
              <a:gd name="T13" fmla="*/ 261 h 387"/>
              <a:gd name="T14" fmla="*/ 8 w 448"/>
              <a:gd name="T15" fmla="*/ 198 h 387"/>
              <a:gd name="T16" fmla="*/ 38 w 448"/>
              <a:gd name="T17" fmla="*/ 163 h 387"/>
              <a:gd name="T18" fmla="*/ 44 w 448"/>
              <a:gd name="T19" fmla="*/ 129 h 387"/>
              <a:gd name="T20" fmla="*/ 62 w 448"/>
              <a:gd name="T21" fmla="*/ 119 h 387"/>
              <a:gd name="T22" fmla="*/ 74 w 448"/>
              <a:gd name="T23" fmla="*/ 69 h 387"/>
              <a:gd name="T24" fmla="*/ 127 w 448"/>
              <a:gd name="T25" fmla="*/ 53 h 387"/>
              <a:gd name="T26" fmla="*/ 152 w 448"/>
              <a:gd name="T27" fmla="*/ 16 h 387"/>
              <a:gd name="T28" fmla="*/ 198 w 448"/>
              <a:gd name="T29" fmla="*/ 19 h 387"/>
              <a:gd name="T30" fmla="*/ 241 w 448"/>
              <a:gd name="T31" fmla="*/ 7 h 387"/>
              <a:gd name="T32" fmla="*/ 275 w 448"/>
              <a:gd name="T33" fmla="*/ 33 h 387"/>
              <a:gd name="T34" fmla="*/ 316 w 448"/>
              <a:gd name="T35" fmla="*/ 26 h 387"/>
              <a:gd name="T36" fmla="*/ 342 w 448"/>
              <a:gd name="T37" fmla="*/ 56 h 387"/>
              <a:gd name="T38" fmla="*/ 395 w 448"/>
              <a:gd name="T39" fmla="*/ 72 h 387"/>
              <a:gd name="T40" fmla="*/ 420 w 448"/>
              <a:gd name="T41" fmla="*/ 127 h 387"/>
              <a:gd name="T42" fmla="*/ 414 w 448"/>
              <a:gd name="T43" fmla="*/ 156 h 387"/>
              <a:gd name="T44" fmla="*/ 445 w 448"/>
              <a:gd name="T45" fmla="*/ 206 h 387"/>
              <a:gd name="T46" fmla="*/ 431 w 448"/>
              <a:gd name="T47" fmla="*/ 255 h 387"/>
              <a:gd name="T48" fmla="*/ 411 w 448"/>
              <a:gd name="T49" fmla="*/ 265 h 387"/>
              <a:gd name="T50" fmla="*/ 413 w 448"/>
              <a:gd name="T51" fmla="*/ 295 h 387"/>
              <a:gd name="T52" fmla="*/ 358 w 448"/>
              <a:gd name="T53" fmla="*/ 335 h 387"/>
              <a:gd name="T54" fmla="*/ 331 w 448"/>
              <a:gd name="T55" fmla="*/ 365 h 387"/>
              <a:gd name="T56" fmla="*/ 305 w 448"/>
              <a:gd name="T57" fmla="*/ 361 h 387"/>
              <a:gd name="T58" fmla="*/ 261 w 448"/>
              <a:gd name="T59" fmla="*/ 382 h 387"/>
              <a:gd name="T60" fmla="*/ 209 w 448"/>
              <a:gd name="T61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8" h="387">
                <a:moveTo>
                  <a:pt x="209" y="387"/>
                </a:moveTo>
                <a:cubicBezTo>
                  <a:pt x="209" y="387"/>
                  <a:pt x="199" y="386"/>
                  <a:pt x="189" y="375"/>
                </a:cubicBezTo>
                <a:cubicBezTo>
                  <a:pt x="189" y="375"/>
                  <a:pt x="173" y="386"/>
                  <a:pt x="156" y="377"/>
                </a:cubicBezTo>
                <a:cubicBezTo>
                  <a:pt x="156" y="377"/>
                  <a:pt x="135" y="370"/>
                  <a:pt x="133" y="345"/>
                </a:cubicBezTo>
                <a:cubicBezTo>
                  <a:pt x="133" y="345"/>
                  <a:pt x="85" y="364"/>
                  <a:pt x="70" y="328"/>
                </a:cubicBezTo>
                <a:cubicBezTo>
                  <a:pt x="70" y="328"/>
                  <a:pt x="47" y="331"/>
                  <a:pt x="31" y="303"/>
                </a:cubicBezTo>
                <a:cubicBezTo>
                  <a:pt x="31" y="303"/>
                  <a:pt x="19" y="280"/>
                  <a:pt x="37" y="261"/>
                </a:cubicBezTo>
                <a:cubicBezTo>
                  <a:pt x="37" y="261"/>
                  <a:pt x="0" y="246"/>
                  <a:pt x="8" y="198"/>
                </a:cubicBezTo>
                <a:cubicBezTo>
                  <a:pt x="8" y="198"/>
                  <a:pt x="16" y="170"/>
                  <a:pt x="38" y="163"/>
                </a:cubicBezTo>
                <a:cubicBezTo>
                  <a:pt x="38" y="163"/>
                  <a:pt x="29" y="147"/>
                  <a:pt x="44" y="129"/>
                </a:cubicBezTo>
                <a:cubicBezTo>
                  <a:pt x="44" y="129"/>
                  <a:pt x="51" y="121"/>
                  <a:pt x="62" y="119"/>
                </a:cubicBezTo>
                <a:cubicBezTo>
                  <a:pt x="62" y="119"/>
                  <a:pt x="49" y="91"/>
                  <a:pt x="74" y="69"/>
                </a:cubicBezTo>
                <a:cubicBezTo>
                  <a:pt x="74" y="69"/>
                  <a:pt x="92" y="47"/>
                  <a:pt x="127" y="53"/>
                </a:cubicBezTo>
                <a:cubicBezTo>
                  <a:pt x="127" y="53"/>
                  <a:pt x="128" y="29"/>
                  <a:pt x="152" y="16"/>
                </a:cubicBezTo>
                <a:cubicBezTo>
                  <a:pt x="152" y="16"/>
                  <a:pt x="173" y="4"/>
                  <a:pt x="198" y="19"/>
                </a:cubicBezTo>
                <a:cubicBezTo>
                  <a:pt x="198" y="19"/>
                  <a:pt x="215" y="0"/>
                  <a:pt x="241" y="7"/>
                </a:cubicBezTo>
                <a:cubicBezTo>
                  <a:pt x="241" y="7"/>
                  <a:pt x="263" y="9"/>
                  <a:pt x="275" y="33"/>
                </a:cubicBezTo>
                <a:cubicBezTo>
                  <a:pt x="275" y="33"/>
                  <a:pt x="295" y="17"/>
                  <a:pt x="316" y="26"/>
                </a:cubicBezTo>
                <a:cubicBezTo>
                  <a:pt x="316" y="26"/>
                  <a:pt x="337" y="34"/>
                  <a:pt x="342" y="56"/>
                </a:cubicBezTo>
                <a:cubicBezTo>
                  <a:pt x="342" y="56"/>
                  <a:pt x="371" y="46"/>
                  <a:pt x="395" y="72"/>
                </a:cubicBezTo>
                <a:cubicBezTo>
                  <a:pt x="395" y="72"/>
                  <a:pt x="420" y="94"/>
                  <a:pt x="420" y="127"/>
                </a:cubicBezTo>
                <a:cubicBezTo>
                  <a:pt x="420" y="127"/>
                  <a:pt x="421" y="138"/>
                  <a:pt x="414" y="156"/>
                </a:cubicBezTo>
                <a:cubicBezTo>
                  <a:pt x="414" y="156"/>
                  <a:pt x="442" y="166"/>
                  <a:pt x="445" y="206"/>
                </a:cubicBezTo>
                <a:cubicBezTo>
                  <a:pt x="445" y="206"/>
                  <a:pt x="448" y="234"/>
                  <a:pt x="431" y="255"/>
                </a:cubicBezTo>
                <a:cubicBezTo>
                  <a:pt x="431" y="255"/>
                  <a:pt x="421" y="265"/>
                  <a:pt x="411" y="265"/>
                </a:cubicBezTo>
                <a:cubicBezTo>
                  <a:pt x="411" y="265"/>
                  <a:pt x="419" y="278"/>
                  <a:pt x="413" y="295"/>
                </a:cubicBezTo>
                <a:cubicBezTo>
                  <a:pt x="413" y="295"/>
                  <a:pt x="404" y="335"/>
                  <a:pt x="358" y="335"/>
                </a:cubicBezTo>
                <a:cubicBezTo>
                  <a:pt x="358" y="335"/>
                  <a:pt x="356" y="360"/>
                  <a:pt x="331" y="365"/>
                </a:cubicBezTo>
                <a:cubicBezTo>
                  <a:pt x="331" y="365"/>
                  <a:pt x="320" y="369"/>
                  <a:pt x="305" y="361"/>
                </a:cubicBezTo>
                <a:cubicBezTo>
                  <a:pt x="305" y="361"/>
                  <a:pt x="294" y="387"/>
                  <a:pt x="261" y="382"/>
                </a:cubicBezTo>
                <a:lnTo>
                  <a:pt x="209" y="387"/>
                </a:lnTo>
                <a:close/>
              </a:path>
            </a:pathLst>
          </a:custGeom>
          <a:solidFill>
            <a:srgbClr val="F8F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877472"/>
              </a:solidFill>
            </a:endParaRPr>
          </a:p>
        </p:txBody>
      </p:sp>
      <p:sp>
        <p:nvSpPr>
          <p:cNvPr id="35" name="Freeform 188"/>
          <p:cNvSpPr/>
          <p:nvPr/>
        </p:nvSpPr>
        <p:spPr bwMode="auto">
          <a:xfrm>
            <a:off x="6752101" y="1564696"/>
            <a:ext cx="5027596" cy="3697772"/>
          </a:xfrm>
          <a:custGeom>
            <a:avLst/>
            <a:gdLst>
              <a:gd name="T0" fmla="*/ 209 w 448"/>
              <a:gd name="T1" fmla="*/ 387 h 387"/>
              <a:gd name="T2" fmla="*/ 189 w 448"/>
              <a:gd name="T3" fmla="*/ 375 h 387"/>
              <a:gd name="T4" fmla="*/ 156 w 448"/>
              <a:gd name="T5" fmla="*/ 377 h 387"/>
              <a:gd name="T6" fmla="*/ 133 w 448"/>
              <a:gd name="T7" fmla="*/ 345 h 387"/>
              <a:gd name="T8" fmla="*/ 70 w 448"/>
              <a:gd name="T9" fmla="*/ 328 h 387"/>
              <a:gd name="T10" fmla="*/ 31 w 448"/>
              <a:gd name="T11" fmla="*/ 303 h 387"/>
              <a:gd name="T12" fmla="*/ 37 w 448"/>
              <a:gd name="T13" fmla="*/ 261 h 387"/>
              <a:gd name="T14" fmla="*/ 8 w 448"/>
              <a:gd name="T15" fmla="*/ 198 h 387"/>
              <a:gd name="T16" fmla="*/ 38 w 448"/>
              <a:gd name="T17" fmla="*/ 163 h 387"/>
              <a:gd name="T18" fmla="*/ 44 w 448"/>
              <a:gd name="T19" fmla="*/ 129 h 387"/>
              <a:gd name="T20" fmla="*/ 62 w 448"/>
              <a:gd name="T21" fmla="*/ 119 h 387"/>
              <a:gd name="T22" fmla="*/ 74 w 448"/>
              <a:gd name="T23" fmla="*/ 69 h 387"/>
              <a:gd name="T24" fmla="*/ 127 w 448"/>
              <a:gd name="T25" fmla="*/ 53 h 387"/>
              <a:gd name="T26" fmla="*/ 152 w 448"/>
              <a:gd name="T27" fmla="*/ 16 h 387"/>
              <a:gd name="T28" fmla="*/ 198 w 448"/>
              <a:gd name="T29" fmla="*/ 19 h 387"/>
              <a:gd name="T30" fmla="*/ 241 w 448"/>
              <a:gd name="T31" fmla="*/ 7 h 387"/>
              <a:gd name="T32" fmla="*/ 275 w 448"/>
              <a:gd name="T33" fmla="*/ 33 h 387"/>
              <a:gd name="T34" fmla="*/ 316 w 448"/>
              <a:gd name="T35" fmla="*/ 26 h 387"/>
              <a:gd name="T36" fmla="*/ 342 w 448"/>
              <a:gd name="T37" fmla="*/ 56 h 387"/>
              <a:gd name="T38" fmla="*/ 395 w 448"/>
              <a:gd name="T39" fmla="*/ 72 h 387"/>
              <a:gd name="T40" fmla="*/ 420 w 448"/>
              <a:gd name="T41" fmla="*/ 127 h 387"/>
              <a:gd name="T42" fmla="*/ 414 w 448"/>
              <a:gd name="T43" fmla="*/ 156 h 387"/>
              <a:gd name="T44" fmla="*/ 445 w 448"/>
              <a:gd name="T45" fmla="*/ 206 h 387"/>
              <a:gd name="T46" fmla="*/ 431 w 448"/>
              <a:gd name="T47" fmla="*/ 255 h 387"/>
              <a:gd name="T48" fmla="*/ 411 w 448"/>
              <a:gd name="T49" fmla="*/ 265 h 387"/>
              <a:gd name="T50" fmla="*/ 413 w 448"/>
              <a:gd name="T51" fmla="*/ 295 h 387"/>
              <a:gd name="T52" fmla="*/ 358 w 448"/>
              <a:gd name="T53" fmla="*/ 335 h 387"/>
              <a:gd name="T54" fmla="*/ 331 w 448"/>
              <a:gd name="T55" fmla="*/ 365 h 387"/>
              <a:gd name="T56" fmla="*/ 305 w 448"/>
              <a:gd name="T57" fmla="*/ 361 h 387"/>
              <a:gd name="T58" fmla="*/ 261 w 448"/>
              <a:gd name="T59" fmla="*/ 382 h 387"/>
              <a:gd name="T60" fmla="*/ 209 w 448"/>
              <a:gd name="T61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8" h="387">
                <a:moveTo>
                  <a:pt x="209" y="387"/>
                </a:moveTo>
                <a:cubicBezTo>
                  <a:pt x="209" y="387"/>
                  <a:pt x="199" y="386"/>
                  <a:pt x="189" y="375"/>
                </a:cubicBezTo>
                <a:cubicBezTo>
                  <a:pt x="189" y="375"/>
                  <a:pt x="173" y="386"/>
                  <a:pt x="156" y="377"/>
                </a:cubicBezTo>
                <a:cubicBezTo>
                  <a:pt x="156" y="377"/>
                  <a:pt x="135" y="370"/>
                  <a:pt x="133" y="345"/>
                </a:cubicBezTo>
                <a:cubicBezTo>
                  <a:pt x="133" y="345"/>
                  <a:pt x="85" y="364"/>
                  <a:pt x="70" y="328"/>
                </a:cubicBezTo>
                <a:cubicBezTo>
                  <a:pt x="70" y="328"/>
                  <a:pt x="47" y="331"/>
                  <a:pt x="31" y="303"/>
                </a:cubicBezTo>
                <a:cubicBezTo>
                  <a:pt x="31" y="303"/>
                  <a:pt x="19" y="280"/>
                  <a:pt x="37" y="261"/>
                </a:cubicBezTo>
                <a:cubicBezTo>
                  <a:pt x="37" y="261"/>
                  <a:pt x="0" y="246"/>
                  <a:pt x="8" y="198"/>
                </a:cubicBezTo>
                <a:cubicBezTo>
                  <a:pt x="8" y="198"/>
                  <a:pt x="16" y="170"/>
                  <a:pt x="38" y="163"/>
                </a:cubicBezTo>
                <a:cubicBezTo>
                  <a:pt x="38" y="163"/>
                  <a:pt x="29" y="147"/>
                  <a:pt x="44" y="129"/>
                </a:cubicBezTo>
                <a:cubicBezTo>
                  <a:pt x="44" y="129"/>
                  <a:pt x="51" y="121"/>
                  <a:pt x="62" y="119"/>
                </a:cubicBezTo>
                <a:cubicBezTo>
                  <a:pt x="62" y="119"/>
                  <a:pt x="49" y="91"/>
                  <a:pt x="74" y="69"/>
                </a:cubicBezTo>
                <a:cubicBezTo>
                  <a:pt x="74" y="69"/>
                  <a:pt x="92" y="47"/>
                  <a:pt x="127" y="53"/>
                </a:cubicBezTo>
                <a:cubicBezTo>
                  <a:pt x="127" y="53"/>
                  <a:pt x="128" y="29"/>
                  <a:pt x="152" y="16"/>
                </a:cubicBezTo>
                <a:cubicBezTo>
                  <a:pt x="152" y="16"/>
                  <a:pt x="173" y="4"/>
                  <a:pt x="198" y="19"/>
                </a:cubicBezTo>
                <a:cubicBezTo>
                  <a:pt x="198" y="19"/>
                  <a:pt x="215" y="0"/>
                  <a:pt x="241" y="7"/>
                </a:cubicBezTo>
                <a:cubicBezTo>
                  <a:pt x="241" y="7"/>
                  <a:pt x="263" y="9"/>
                  <a:pt x="275" y="33"/>
                </a:cubicBezTo>
                <a:cubicBezTo>
                  <a:pt x="275" y="33"/>
                  <a:pt x="295" y="17"/>
                  <a:pt x="316" y="26"/>
                </a:cubicBezTo>
                <a:cubicBezTo>
                  <a:pt x="316" y="26"/>
                  <a:pt x="337" y="34"/>
                  <a:pt x="342" y="56"/>
                </a:cubicBezTo>
                <a:cubicBezTo>
                  <a:pt x="342" y="56"/>
                  <a:pt x="371" y="46"/>
                  <a:pt x="395" y="72"/>
                </a:cubicBezTo>
                <a:cubicBezTo>
                  <a:pt x="395" y="72"/>
                  <a:pt x="420" y="94"/>
                  <a:pt x="420" y="127"/>
                </a:cubicBezTo>
                <a:cubicBezTo>
                  <a:pt x="420" y="127"/>
                  <a:pt x="421" y="138"/>
                  <a:pt x="414" y="156"/>
                </a:cubicBezTo>
                <a:cubicBezTo>
                  <a:pt x="414" y="156"/>
                  <a:pt x="442" y="166"/>
                  <a:pt x="445" y="206"/>
                </a:cubicBezTo>
                <a:cubicBezTo>
                  <a:pt x="445" y="206"/>
                  <a:pt x="448" y="234"/>
                  <a:pt x="431" y="255"/>
                </a:cubicBezTo>
                <a:cubicBezTo>
                  <a:pt x="431" y="255"/>
                  <a:pt x="421" y="265"/>
                  <a:pt x="411" y="265"/>
                </a:cubicBezTo>
                <a:cubicBezTo>
                  <a:pt x="411" y="265"/>
                  <a:pt x="419" y="278"/>
                  <a:pt x="413" y="295"/>
                </a:cubicBezTo>
                <a:cubicBezTo>
                  <a:pt x="413" y="295"/>
                  <a:pt x="404" y="335"/>
                  <a:pt x="358" y="335"/>
                </a:cubicBezTo>
                <a:cubicBezTo>
                  <a:pt x="358" y="335"/>
                  <a:pt x="356" y="360"/>
                  <a:pt x="331" y="365"/>
                </a:cubicBezTo>
                <a:cubicBezTo>
                  <a:pt x="331" y="365"/>
                  <a:pt x="320" y="369"/>
                  <a:pt x="305" y="361"/>
                </a:cubicBezTo>
                <a:cubicBezTo>
                  <a:pt x="305" y="361"/>
                  <a:pt x="294" y="387"/>
                  <a:pt x="261" y="382"/>
                </a:cubicBezTo>
                <a:lnTo>
                  <a:pt x="209" y="387"/>
                </a:lnTo>
                <a:close/>
              </a:path>
            </a:pathLst>
          </a:custGeom>
          <a:solidFill>
            <a:srgbClr val="F8F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877472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23684" y="3058246"/>
            <a:ext cx="2926381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 rot="21570949">
            <a:off x="2160920" y="2533399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80975" y="2931344"/>
            <a:ext cx="2926381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 rot="21570949">
            <a:off x="8918211" y="2406497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14" y="5145037"/>
            <a:ext cx="1674006" cy="78439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47" y="3654743"/>
            <a:ext cx="3766026" cy="30865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文本框 150"/>
          <p:cNvSpPr txBox="1"/>
          <p:nvPr/>
        </p:nvSpPr>
        <p:spPr>
          <a:xfrm>
            <a:off x="4964921" y="251372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52" name="TextBox 13"/>
          <p:cNvSpPr txBox="1"/>
          <p:nvPr/>
        </p:nvSpPr>
        <p:spPr>
          <a:xfrm>
            <a:off x="4675577" y="3566500"/>
            <a:ext cx="2840847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87747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87747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8" name="任意多边形: 形状 187"/>
          <p:cNvSpPr/>
          <p:nvPr/>
        </p:nvSpPr>
        <p:spPr>
          <a:xfrm>
            <a:off x="3443177" y="1605516"/>
            <a:ext cx="5305646" cy="3646968"/>
          </a:xfrm>
          <a:custGeom>
            <a:avLst/>
            <a:gdLst>
              <a:gd name="connsiteX0" fmla="*/ 159488 w 4816549"/>
              <a:gd name="connsiteY0" fmla="*/ 244549 h 3274828"/>
              <a:gd name="connsiteX1" fmla="*/ 148856 w 4816549"/>
              <a:gd name="connsiteY1" fmla="*/ 297712 h 3274828"/>
              <a:gd name="connsiteX2" fmla="*/ 127590 w 4816549"/>
              <a:gd name="connsiteY2" fmla="*/ 382772 h 3274828"/>
              <a:gd name="connsiteX3" fmla="*/ 116958 w 4816549"/>
              <a:gd name="connsiteY3" fmla="*/ 435935 h 3274828"/>
              <a:gd name="connsiteX4" fmla="*/ 106325 w 4816549"/>
              <a:gd name="connsiteY4" fmla="*/ 499731 h 3274828"/>
              <a:gd name="connsiteX5" fmla="*/ 95693 w 4816549"/>
              <a:gd name="connsiteY5" fmla="*/ 531628 h 3274828"/>
              <a:gd name="connsiteX6" fmla="*/ 74428 w 4816549"/>
              <a:gd name="connsiteY6" fmla="*/ 606056 h 3274828"/>
              <a:gd name="connsiteX7" fmla="*/ 63795 w 4816549"/>
              <a:gd name="connsiteY7" fmla="*/ 648586 h 3274828"/>
              <a:gd name="connsiteX8" fmla="*/ 53163 w 4816549"/>
              <a:gd name="connsiteY8" fmla="*/ 680484 h 3274828"/>
              <a:gd name="connsiteX9" fmla="*/ 42530 w 4816549"/>
              <a:gd name="connsiteY9" fmla="*/ 797442 h 3274828"/>
              <a:gd name="connsiteX10" fmla="*/ 31897 w 4816549"/>
              <a:gd name="connsiteY10" fmla="*/ 829340 h 3274828"/>
              <a:gd name="connsiteX11" fmla="*/ 21265 w 4816549"/>
              <a:gd name="connsiteY11" fmla="*/ 935665 h 3274828"/>
              <a:gd name="connsiteX12" fmla="*/ 10632 w 4816549"/>
              <a:gd name="connsiteY12" fmla="*/ 1669312 h 3274828"/>
              <a:gd name="connsiteX13" fmla="*/ 0 w 4816549"/>
              <a:gd name="connsiteY13" fmla="*/ 1754372 h 3274828"/>
              <a:gd name="connsiteX14" fmla="*/ 10632 w 4816549"/>
              <a:gd name="connsiteY14" fmla="*/ 2094614 h 3274828"/>
              <a:gd name="connsiteX15" fmla="*/ 63795 w 4816549"/>
              <a:gd name="connsiteY15" fmla="*/ 2275368 h 3274828"/>
              <a:gd name="connsiteX16" fmla="*/ 74428 w 4816549"/>
              <a:gd name="connsiteY16" fmla="*/ 2307265 h 3274828"/>
              <a:gd name="connsiteX17" fmla="*/ 85060 w 4816549"/>
              <a:gd name="connsiteY17" fmla="*/ 2360428 h 3274828"/>
              <a:gd name="connsiteX18" fmla="*/ 106325 w 4816549"/>
              <a:gd name="connsiteY18" fmla="*/ 2392326 h 3274828"/>
              <a:gd name="connsiteX19" fmla="*/ 127590 w 4816549"/>
              <a:gd name="connsiteY19" fmla="*/ 2509284 h 3274828"/>
              <a:gd name="connsiteX20" fmla="*/ 138223 w 4816549"/>
              <a:gd name="connsiteY20" fmla="*/ 2562447 h 3274828"/>
              <a:gd name="connsiteX21" fmla="*/ 148856 w 4816549"/>
              <a:gd name="connsiteY21" fmla="*/ 2626242 h 3274828"/>
              <a:gd name="connsiteX22" fmla="*/ 180753 w 4816549"/>
              <a:gd name="connsiteY22" fmla="*/ 2647507 h 3274828"/>
              <a:gd name="connsiteX23" fmla="*/ 202018 w 4816549"/>
              <a:gd name="connsiteY23" fmla="*/ 2743200 h 3274828"/>
              <a:gd name="connsiteX24" fmla="*/ 223283 w 4816549"/>
              <a:gd name="connsiteY24" fmla="*/ 2785731 h 3274828"/>
              <a:gd name="connsiteX25" fmla="*/ 255181 w 4816549"/>
              <a:gd name="connsiteY25" fmla="*/ 2892056 h 3274828"/>
              <a:gd name="connsiteX26" fmla="*/ 276446 w 4816549"/>
              <a:gd name="connsiteY26" fmla="*/ 2923954 h 3274828"/>
              <a:gd name="connsiteX27" fmla="*/ 287079 w 4816549"/>
              <a:gd name="connsiteY27" fmla="*/ 3030279 h 3274828"/>
              <a:gd name="connsiteX28" fmla="*/ 297711 w 4816549"/>
              <a:gd name="connsiteY28" fmla="*/ 3062177 h 3274828"/>
              <a:gd name="connsiteX29" fmla="*/ 350874 w 4816549"/>
              <a:gd name="connsiteY29" fmla="*/ 3072810 h 3274828"/>
              <a:gd name="connsiteX30" fmla="*/ 382772 w 4816549"/>
              <a:gd name="connsiteY30" fmla="*/ 3083442 h 3274828"/>
              <a:gd name="connsiteX31" fmla="*/ 425302 w 4816549"/>
              <a:gd name="connsiteY31" fmla="*/ 3104707 h 3274828"/>
              <a:gd name="connsiteX32" fmla="*/ 489097 w 4816549"/>
              <a:gd name="connsiteY32" fmla="*/ 3125972 h 3274828"/>
              <a:gd name="connsiteX33" fmla="*/ 606056 w 4816549"/>
              <a:gd name="connsiteY33" fmla="*/ 3157870 h 3274828"/>
              <a:gd name="connsiteX34" fmla="*/ 648586 w 4816549"/>
              <a:gd name="connsiteY34" fmla="*/ 3168503 h 3274828"/>
              <a:gd name="connsiteX35" fmla="*/ 1754372 w 4816549"/>
              <a:gd name="connsiteY35" fmla="*/ 3179135 h 3274828"/>
              <a:gd name="connsiteX36" fmla="*/ 1807535 w 4816549"/>
              <a:gd name="connsiteY36" fmla="*/ 3189768 h 3274828"/>
              <a:gd name="connsiteX37" fmla="*/ 1977656 w 4816549"/>
              <a:gd name="connsiteY37" fmla="*/ 3211033 h 3274828"/>
              <a:gd name="connsiteX38" fmla="*/ 2094614 w 4816549"/>
              <a:gd name="connsiteY38" fmla="*/ 3242931 h 3274828"/>
              <a:gd name="connsiteX39" fmla="*/ 2254102 w 4816549"/>
              <a:gd name="connsiteY39" fmla="*/ 3264196 h 3274828"/>
              <a:gd name="connsiteX40" fmla="*/ 2317897 w 4816549"/>
              <a:gd name="connsiteY40" fmla="*/ 3274828 h 3274828"/>
              <a:gd name="connsiteX41" fmla="*/ 2923953 w 4816549"/>
              <a:gd name="connsiteY41" fmla="*/ 3253563 h 3274828"/>
              <a:gd name="connsiteX42" fmla="*/ 3264195 w 4816549"/>
              <a:gd name="connsiteY42" fmla="*/ 3221665 h 3274828"/>
              <a:gd name="connsiteX43" fmla="*/ 4231758 w 4816549"/>
              <a:gd name="connsiteY43" fmla="*/ 3200400 h 3274828"/>
              <a:gd name="connsiteX44" fmla="*/ 4295553 w 4816549"/>
              <a:gd name="connsiteY44" fmla="*/ 3179135 h 3274828"/>
              <a:gd name="connsiteX45" fmla="*/ 4359349 w 4816549"/>
              <a:gd name="connsiteY45" fmla="*/ 3168503 h 3274828"/>
              <a:gd name="connsiteX46" fmla="*/ 4625163 w 4816549"/>
              <a:gd name="connsiteY46" fmla="*/ 3147238 h 3274828"/>
              <a:gd name="connsiteX47" fmla="*/ 4646428 w 4816549"/>
              <a:gd name="connsiteY47" fmla="*/ 3062177 h 3274828"/>
              <a:gd name="connsiteX48" fmla="*/ 4688958 w 4816549"/>
              <a:gd name="connsiteY48" fmla="*/ 2934586 h 3274828"/>
              <a:gd name="connsiteX49" fmla="*/ 4710223 w 4816549"/>
              <a:gd name="connsiteY49" fmla="*/ 2828261 h 3274828"/>
              <a:gd name="connsiteX50" fmla="*/ 4742121 w 4816549"/>
              <a:gd name="connsiteY50" fmla="*/ 2732568 h 3274828"/>
              <a:gd name="connsiteX51" fmla="*/ 4752753 w 4816549"/>
              <a:gd name="connsiteY51" fmla="*/ 2594345 h 3274828"/>
              <a:gd name="connsiteX52" fmla="*/ 4763386 w 4816549"/>
              <a:gd name="connsiteY52" fmla="*/ 2551814 h 3274828"/>
              <a:gd name="connsiteX53" fmla="*/ 4784651 w 4816549"/>
              <a:gd name="connsiteY53" fmla="*/ 2445489 h 3274828"/>
              <a:gd name="connsiteX54" fmla="*/ 4795283 w 4816549"/>
              <a:gd name="connsiteY54" fmla="*/ 2349796 h 3274828"/>
              <a:gd name="connsiteX55" fmla="*/ 4805916 w 4816549"/>
              <a:gd name="connsiteY55" fmla="*/ 2275368 h 3274828"/>
              <a:gd name="connsiteX56" fmla="*/ 4816549 w 4816549"/>
              <a:gd name="connsiteY56" fmla="*/ 2147777 h 3274828"/>
              <a:gd name="connsiteX57" fmla="*/ 4805916 w 4816549"/>
              <a:gd name="connsiteY57" fmla="*/ 1796903 h 3274828"/>
              <a:gd name="connsiteX58" fmla="*/ 4795283 w 4816549"/>
              <a:gd name="connsiteY58" fmla="*/ 1701210 h 3274828"/>
              <a:gd name="connsiteX59" fmla="*/ 4784651 w 4816549"/>
              <a:gd name="connsiteY59" fmla="*/ 1669312 h 3274828"/>
              <a:gd name="connsiteX60" fmla="*/ 4774018 w 4816549"/>
              <a:gd name="connsiteY60" fmla="*/ 1605517 h 3274828"/>
              <a:gd name="connsiteX61" fmla="*/ 4763386 w 4816549"/>
              <a:gd name="connsiteY61" fmla="*/ 1520456 h 3274828"/>
              <a:gd name="connsiteX62" fmla="*/ 4742121 w 4816549"/>
              <a:gd name="connsiteY62" fmla="*/ 1297172 h 3274828"/>
              <a:gd name="connsiteX63" fmla="*/ 4731488 w 4816549"/>
              <a:gd name="connsiteY63" fmla="*/ 925033 h 3274828"/>
              <a:gd name="connsiteX64" fmla="*/ 4720856 w 4816549"/>
              <a:gd name="connsiteY64" fmla="*/ 691117 h 3274828"/>
              <a:gd name="connsiteX65" fmla="*/ 4710223 w 4816549"/>
              <a:gd name="connsiteY65" fmla="*/ 361507 h 3274828"/>
              <a:gd name="connsiteX66" fmla="*/ 4688958 w 4816549"/>
              <a:gd name="connsiteY66" fmla="*/ 170121 h 3274828"/>
              <a:gd name="connsiteX67" fmla="*/ 4678325 w 4816549"/>
              <a:gd name="connsiteY67" fmla="*/ 85061 h 3274828"/>
              <a:gd name="connsiteX68" fmla="*/ 4635795 w 4816549"/>
              <a:gd name="connsiteY68" fmla="*/ 74428 h 3274828"/>
              <a:gd name="connsiteX69" fmla="*/ 4369981 w 4816549"/>
              <a:gd name="connsiteY69" fmla="*/ 95693 h 3274828"/>
              <a:gd name="connsiteX70" fmla="*/ 3997842 w 4816549"/>
              <a:gd name="connsiteY70" fmla="*/ 116958 h 3274828"/>
              <a:gd name="connsiteX71" fmla="*/ 3285460 w 4816549"/>
              <a:gd name="connsiteY71" fmla="*/ 95693 h 3274828"/>
              <a:gd name="connsiteX72" fmla="*/ 3009014 w 4816549"/>
              <a:gd name="connsiteY72" fmla="*/ 74428 h 3274828"/>
              <a:gd name="connsiteX73" fmla="*/ 2711302 w 4816549"/>
              <a:gd name="connsiteY73" fmla="*/ 63796 h 3274828"/>
              <a:gd name="connsiteX74" fmla="*/ 2668772 w 4816549"/>
              <a:gd name="connsiteY74" fmla="*/ 53163 h 3274828"/>
              <a:gd name="connsiteX75" fmla="*/ 2604977 w 4816549"/>
              <a:gd name="connsiteY75" fmla="*/ 21265 h 3274828"/>
              <a:gd name="connsiteX76" fmla="*/ 2519916 w 4816549"/>
              <a:gd name="connsiteY76" fmla="*/ 10633 h 3274828"/>
              <a:gd name="connsiteX77" fmla="*/ 2445488 w 4816549"/>
              <a:gd name="connsiteY77" fmla="*/ 0 h 3274828"/>
              <a:gd name="connsiteX78" fmla="*/ 2126511 w 4816549"/>
              <a:gd name="connsiteY78" fmla="*/ 21265 h 3274828"/>
              <a:gd name="connsiteX79" fmla="*/ 1945758 w 4816549"/>
              <a:gd name="connsiteY79" fmla="*/ 31898 h 3274828"/>
              <a:gd name="connsiteX80" fmla="*/ 1871330 w 4816549"/>
              <a:gd name="connsiteY80" fmla="*/ 53163 h 3274828"/>
              <a:gd name="connsiteX81" fmla="*/ 1765004 w 4816549"/>
              <a:gd name="connsiteY81" fmla="*/ 85061 h 3274828"/>
              <a:gd name="connsiteX82" fmla="*/ 1733107 w 4816549"/>
              <a:gd name="connsiteY82" fmla="*/ 95693 h 3274828"/>
              <a:gd name="connsiteX83" fmla="*/ 1509823 w 4816549"/>
              <a:gd name="connsiteY83" fmla="*/ 116958 h 3274828"/>
              <a:gd name="connsiteX84" fmla="*/ 1382232 w 4816549"/>
              <a:gd name="connsiteY84" fmla="*/ 138224 h 3274828"/>
              <a:gd name="connsiteX85" fmla="*/ 1084521 w 4816549"/>
              <a:gd name="connsiteY85" fmla="*/ 170121 h 3274828"/>
              <a:gd name="connsiteX86" fmla="*/ 818707 w 4816549"/>
              <a:gd name="connsiteY86" fmla="*/ 148856 h 3274828"/>
              <a:gd name="connsiteX87" fmla="*/ 744279 w 4816549"/>
              <a:gd name="connsiteY87" fmla="*/ 116958 h 3274828"/>
              <a:gd name="connsiteX88" fmla="*/ 691116 w 4816549"/>
              <a:gd name="connsiteY88" fmla="*/ 95693 h 3274828"/>
              <a:gd name="connsiteX89" fmla="*/ 637953 w 4816549"/>
              <a:gd name="connsiteY89" fmla="*/ 85061 h 3274828"/>
              <a:gd name="connsiteX90" fmla="*/ 595423 w 4816549"/>
              <a:gd name="connsiteY90" fmla="*/ 74428 h 3274828"/>
              <a:gd name="connsiteX91" fmla="*/ 531628 w 4816549"/>
              <a:gd name="connsiteY91" fmla="*/ 53163 h 3274828"/>
              <a:gd name="connsiteX92" fmla="*/ 499730 w 4816549"/>
              <a:gd name="connsiteY92" fmla="*/ 42531 h 3274828"/>
              <a:gd name="connsiteX93" fmla="*/ 446567 w 4816549"/>
              <a:gd name="connsiteY93" fmla="*/ 53163 h 3274828"/>
              <a:gd name="connsiteX94" fmla="*/ 372139 w 4816549"/>
              <a:gd name="connsiteY94" fmla="*/ 63796 h 3274828"/>
              <a:gd name="connsiteX95" fmla="*/ 212651 w 4816549"/>
              <a:gd name="connsiteY95" fmla="*/ 95693 h 3274828"/>
              <a:gd name="connsiteX96" fmla="*/ 170121 w 4816549"/>
              <a:gd name="connsiteY96" fmla="*/ 127591 h 3274828"/>
              <a:gd name="connsiteX97" fmla="*/ 159488 w 4816549"/>
              <a:gd name="connsiteY97" fmla="*/ 244549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16549" h="3274828">
                <a:moveTo>
                  <a:pt x="159488" y="244549"/>
                </a:moveTo>
                <a:cubicBezTo>
                  <a:pt x="155944" y="272902"/>
                  <a:pt x="152920" y="280103"/>
                  <a:pt x="148856" y="297712"/>
                </a:cubicBezTo>
                <a:cubicBezTo>
                  <a:pt x="142284" y="326190"/>
                  <a:pt x="133321" y="354113"/>
                  <a:pt x="127590" y="382772"/>
                </a:cubicBezTo>
                <a:cubicBezTo>
                  <a:pt x="124046" y="400493"/>
                  <a:pt x="120191" y="418155"/>
                  <a:pt x="116958" y="435935"/>
                </a:cubicBezTo>
                <a:cubicBezTo>
                  <a:pt x="113102" y="457146"/>
                  <a:pt x="111002" y="478686"/>
                  <a:pt x="106325" y="499731"/>
                </a:cubicBezTo>
                <a:cubicBezTo>
                  <a:pt x="103894" y="510672"/>
                  <a:pt x="98913" y="520893"/>
                  <a:pt x="95693" y="531628"/>
                </a:cubicBezTo>
                <a:cubicBezTo>
                  <a:pt x="88279" y="556342"/>
                  <a:pt x="81217" y="581163"/>
                  <a:pt x="74428" y="606056"/>
                </a:cubicBezTo>
                <a:cubicBezTo>
                  <a:pt x="70583" y="620154"/>
                  <a:pt x="67809" y="634535"/>
                  <a:pt x="63795" y="648586"/>
                </a:cubicBezTo>
                <a:cubicBezTo>
                  <a:pt x="60716" y="659363"/>
                  <a:pt x="56707" y="669851"/>
                  <a:pt x="53163" y="680484"/>
                </a:cubicBezTo>
                <a:cubicBezTo>
                  <a:pt x="49619" y="719470"/>
                  <a:pt x="48066" y="758689"/>
                  <a:pt x="42530" y="797442"/>
                </a:cubicBezTo>
                <a:cubicBezTo>
                  <a:pt x="40945" y="808537"/>
                  <a:pt x="33601" y="818262"/>
                  <a:pt x="31897" y="829340"/>
                </a:cubicBezTo>
                <a:cubicBezTo>
                  <a:pt x="26481" y="864544"/>
                  <a:pt x="24809" y="900223"/>
                  <a:pt x="21265" y="935665"/>
                </a:cubicBezTo>
                <a:cubicBezTo>
                  <a:pt x="17721" y="1180214"/>
                  <a:pt x="16982" y="1424820"/>
                  <a:pt x="10632" y="1669312"/>
                </a:cubicBezTo>
                <a:cubicBezTo>
                  <a:pt x="9890" y="1697876"/>
                  <a:pt x="0" y="1725798"/>
                  <a:pt x="0" y="1754372"/>
                </a:cubicBezTo>
                <a:cubicBezTo>
                  <a:pt x="0" y="1867841"/>
                  <a:pt x="2146" y="1981462"/>
                  <a:pt x="10632" y="2094614"/>
                </a:cubicBezTo>
                <a:cubicBezTo>
                  <a:pt x="13479" y="2132577"/>
                  <a:pt x="53225" y="2243659"/>
                  <a:pt x="63795" y="2275368"/>
                </a:cubicBezTo>
                <a:cubicBezTo>
                  <a:pt x="67339" y="2286000"/>
                  <a:pt x="72230" y="2296275"/>
                  <a:pt x="74428" y="2307265"/>
                </a:cubicBezTo>
                <a:cubicBezTo>
                  <a:pt x="77972" y="2324986"/>
                  <a:pt x="78715" y="2343507"/>
                  <a:pt x="85060" y="2360428"/>
                </a:cubicBezTo>
                <a:cubicBezTo>
                  <a:pt x="89547" y="2372393"/>
                  <a:pt x="99237" y="2381693"/>
                  <a:pt x="106325" y="2392326"/>
                </a:cubicBezTo>
                <a:cubicBezTo>
                  <a:pt x="126739" y="2473980"/>
                  <a:pt x="108541" y="2394989"/>
                  <a:pt x="127590" y="2509284"/>
                </a:cubicBezTo>
                <a:cubicBezTo>
                  <a:pt x="130561" y="2527110"/>
                  <a:pt x="134990" y="2544667"/>
                  <a:pt x="138223" y="2562447"/>
                </a:cubicBezTo>
                <a:cubicBezTo>
                  <a:pt x="142080" y="2583658"/>
                  <a:pt x="139215" y="2606960"/>
                  <a:pt x="148856" y="2626242"/>
                </a:cubicBezTo>
                <a:cubicBezTo>
                  <a:pt x="154571" y="2637671"/>
                  <a:pt x="170121" y="2640419"/>
                  <a:pt x="180753" y="2647507"/>
                </a:cubicBezTo>
                <a:cubicBezTo>
                  <a:pt x="187125" y="2685737"/>
                  <a:pt x="187742" y="2709888"/>
                  <a:pt x="202018" y="2743200"/>
                </a:cubicBezTo>
                <a:cubicBezTo>
                  <a:pt x="208262" y="2757769"/>
                  <a:pt x="217718" y="2770890"/>
                  <a:pt x="223283" y="2785731"/>
                </a:cubicBezTo>
                <a:cubicBezTo>
                  <a:pt x="236019" y="2819693"/>
                  <a:pt x="234409" y="2860898"/>
                  <a:pt x="255181" y="2892056"/>
                </a:cubicBezTo>
                <a:lnTo>
                  <a:pt x="276446" y="2923954"/>
                </a:lnTo>
                <a:cubicBezTo>
                  <a:pt x="279990" y="2959396"/>
                  <a:pt x="281663" y="2995075"/>
                  <a:pt x="287079" y="3030279"/>
                </a:cubicBezTo>
                <a:cubicBezTo>
                  <a:pt x="288783" y="3041356"/>
                  <a:pt x="288386" y="3055960"/>
                  <a:pt x="297711" y="3062177"/>
                </a:cubicBezTo>
                <a:cubicBezTo>
                  <a:pt x="312748" y="3072202"/>
                  <a:pt x="333342" y="3068427"/>
                  <a:pt x="350874" y="3072810"/>
                </a:cubicBezTo>
                <a:cubicBezTo>
                  <a:pt x="361747" y="3075528"/>
                  <a:pt x="372470" y="3079027"/>
                  <a:pt x="382772" y="3083442"/>
                </a:cubicBezTo>
                <a:cubicBezTo>
                  <a:pt x="397340" y="3089686"/>
                  <a:pt x="410586" y="3098820"/>
                  <a:pt x="425302" y="3104707"/>
                </a:cubicBezTo>
                <a:cubicBezTo>
                  <a:pt x="446114" y="3113032"/>
                  <a:pt x="467832" y="3118884"/>
                  <a:pt x="489097" y="3125972"/>
                </a:cubicBezTo>
                <a:cubicBezTo>
                  <a:pt x="548729" y="3145849"/>
                  <a:pt x="510103" y="3133882"/>
                  <a:pt x="606056" y="3157870"/>
                </a:cubicBezTo>
                <a:cubicBezTo>
                  <a:pt x="620233" y="3161414"/>
                  <a:pt x="633974" y="3168363"/>
                  <a:pt x="648586" y="3168503"/>
                </a:cubicBezTo>
                <a:lnTo>
                  <a:pt x="1754372" y="3179135"/>
                </a:lnTo>
                <a:cubicBezTo>
                  <a:pt x="1772093" y="3182679"/>
                  <a:pt x="1789645" y="3187212"/>
                  <a:pt x="1807535" y="3189768"/>
                </a:cubicBezTo>
                <a:cubicBezTo>
                  <a:pt x="1864109" y="3197850"/>
                  <a:pt x="1977656" y="3211033"/>
                  <a:pt x="1977656" y="3211033"/>
                </a:cubicBezTo>
                <a:cubicBezTo>
                  <a:pt x="1980171" y="3211752"/>
                  <a:pt x="2075738" y="3239951"/>
                  <a:pt x="2094614" y="3242931"/>
                </a:cubicBezTo>
                <a:cubicBezTo>
                  <a:pt x="2147591" y="3251296"/>
                  <a:pt x="2201008" y="3256611"/>
                  <a:pt x="2254102" y="3264196"/>
                </a:cubicBezTo>
                <a:cubicBezTo>
                  <a:pt x="2275444" y="3267245"/>
                  <a:pt x="2296632" y="3271284"/>
                  <a:pt x="2317897" y="3274828"/>
                </a:cubicBezTo>
                <a:cubicBezTo>
                  <a:pt x="2525659" y="3269761"/>
                  <a:pt x="2720153" y="3270547"/>
                  <a:pt x="2923953" y="3253563"/>
                </a:cubicBezTo>
                <a:cubicBezTo>
                  <a:pt x="3037471" y="3244103"/>
                  <a:pt x="3150311" y="3224168"/>
                  <a:pt x="3264195" y="3221665"/>
                </a:cubicBezTo>
                <a:lnTo>
                  <a:pt x="4231758" y="3200400"/>
                </a:lnTo>
                <a:cubicBezTo>
                  <a:pt x="4253023" y="3193312"/>
                  <a:pt x="4273807" y="3184571"/>
                  <a:pt x="4295553" y="3179135"/>
                </a:cubicBezTo>
                <a:cubicBezTo>
                  <a:pt x="4316468" y="3173906"/>
                  <a:pt x="4337891" y="3170580"/>
                  <a:pt x="4359349" y="3168503"/>
                </a:cubicBezTo>
                <a:cubicBezTo>
                  <a:pt x="4447823" y="3159941"/>
                  <a:pt x="4536558" y="3154326"/>
                  <a:pt x="4625163" y="3147238"/>
                </a:cubicBezTo>
                <a:cubicBezTo>
                  <a:pt x="4632251" y="3118884"/>
                  <a:pt x="4637186" y="3089903"/>
                  <a:pt x="4646428" y="3062177"/>
                </a:cubicBezTo>
                <a:lnTo>
                  <a:pt x="4688958" y="2934586"/>
                </a:lnTo>
                <a:cubicBezTo>
                  <a:pt x="4695612" y="2894660"/>
                  <a:pt x="4698686" y="2865756"/>
                  <a:pt x="4710223" y="2828261"/>
                </a:cubicBezTo>
                <a:cubicBezTo>
                  <a:pt x="4720111" y="2796125"/>
                  <a:pt x="4742121" y="2732568"/>
                  <a:pt x="4742121" y="2732568"/>
                </a:cubicBezTo>
                <a:cubicBezTo>
                  <a:pt x="4745665" y="2686494"/>
                  <a:pt x="4747354" y="2640239"/>
                  <a:pt x="4752753" y="2594345"/>
                </a:cubicBezTo>
                <a:cubicBezTo>
                  <a:pt x="4754460" y="2579832"/>
                  <a:pt x="4760772" y="2566192"/>
                  <a:pt x="4763386" y="2551814"/>
                </a:cubicBezTo>
                <a:cubicBezTo>
                  <a:pt x="4782934" y="2444300"/>
                  <a:pt x="4762814" y="2510996"/>
                  <a:pt x="4784651" y="2445489"/>
                </a:cubicBezTo>
                <a:cubicBezTo>
                  <a:pt x="4788195" y="2413591"/>
                  <a:pt x="4791302" y="2381642"/>
                  <a:pt x="4795283" y="2349796"/>
                </a:cubicBezTo>
                <a:cubicBezTo>
                  <a:pt x="4798391" y="2324928"/>
                  <a:pt x="4803292" y="2300292"/>
                  <a:pt x="4805916" y="2275368"/>
                </a:cubicBezTo>
                <a:cubicBezTo>
                  <a:pt x="4810384" y="2232925"/>
                  <a:pt x="4813005" y="2190307"/>
                  <a:pt x="4816549" y="2147777"/>
                </a:cubicBezTo>
                <a:cubicBezTo>
                  <a:pt x="4813005" y="2030819"/>
                  <a:pt x="4811482" y="1913782"/>
                  <a:pt x="4805916" y="1796903"/>
                </a:cubicBezTo>
                <a:cubicBezTo>
                  <a:pt x="4804389" y="1764845"/>
                  <a:pt x="4800559" y="1732867"/>
                  <a:pt x="4795283" y="1701210"/>
                </a:cubicBezTo>
                <a:cubicBezTo>
                  <a:pt x="4793440" y="1690155"/>
                  <a:pt x="4787082" y="1680253"/>
                  <a:pt x="4784651" y="1669312"/>
                </a:cubicBezTo>
                <a:cubicBezTo>
                  <a:pt x="4779974" y="1648267"/>
                  <a:pt x="4777067" y="1626859"/>
                  <a:pt x="4774018" y="1605517"/>
                </a:cubicBezTo>
                <a:cubicBezTo>
                  <a:pt x="4769977" y="1577230"/>
                  <a:pt x="4766326" y="1548879"/>
                  <a:pt x="4763386" y="1520456"/>
                </a:cubicBezTo>
                <a:cubicBezTo>
                  <a:pt x="4755693" y="1446088"/>
                  <a:pt x="4742121" y="1297172"/>
                  <a:pt x="4742121" y="1297172"/>
                </a:cubicBezTo>
                <a:cubicBezTo>
                  <a:pt x="4738577" y="1173126"/>
                  <a:pt x="4735840" y="1049054"/>
                  <a:pt x="4731488" y="925033"/>
                </a:cubicBezTo>
                <a:cubicBezTo>
                  <a:pt x="4728751" y="847029"/>
                  <a:pt x="4723799" y="769114"/>
                  <a:pt x="4720856" y="691117"/>
                </a:cubicBezTo>
                <a:cubicBezTo>
                  <a:pt x="4716711" y="581268"/>
                  <a:pt x="4715331" y="471315"/>
                  <a:pt x="4710223" y="361507"/>
                </a:cubicBezTo>
                <a:cubicBezTo>
                  <a:pt x="4703531" y="217627"/>
                  <a:pt x="4703711" y="273390"/>
                  <a:pt x="4688958" y="170121"/>
                </a:cubicBezTo>
                <a:cubicBezTo>
                  <a:pt x="4684917" y="141834"/>
                  <a:pt x="4692202" y="110039"/>
                  <a:pt x="4678325" y="85061"/>
                </a:cubicBezTo>
                <a:cubicBezTo>
                  <a:pt x="4671228" y="72287"/>
                  <a:pt x="4649972" y="77972"/>
                  <a:pt x="4635795" y="74428"/>
                </a:cubicBezTo>
                <a:cubicBezTo>
                  <a:pt x="4167610" y="103691"/>
                  <a:pt x="4672415" y="69395"/>
                  <a:pt x="4369981" y="95693"/>
                </a:cubicBezTo>
                <a:cubicBezTo>
                  <a:pt x="4234876" y="107441"/>
                  <a:pt x="4138891" y="110242"/>
                  <a:pt x="3997842" y="116958"/>
                </a:cubicBezTo>
                <a:cubicBezTo>
                  <a:pt x="3758582" y="111641"/>
                  <a:pt x="3523523" y="110121"/>
                  <a:pt x="3285460" y="95693"/>
                </a:cubicBezTo>
                <a:cubicBezTo>
                  <a:pt x="2958586" y="75883"/>
                  <a:pt x="3421049" y="93592"/>
                  <a:pt x="3009014" y="74428"/>
                </a:cubicBezTo>
                <a:cubicBezTo>
                  <a:pt x="2909821" y="69814"/>
                  <a:pt x="2810539" y="67340"/>
                  <a:pt x="2711302" y="63796"/>
                </a:cubicBezTo>
                <a:cubicBezTo>
                  <a:pt x="2697125" y="60252"/>
                  <a:pt x="2682340" y="58590"/>
                  <a:pt x="2668772" y="53163"/>
                </a:cubicBezTo>
                <a:cubicBezTo>
                  <a:pt x="2646697" y="44333"/>
                  <a:pt x="2627837" y="27796"/>
                  <a:pt x="2604977" y="21265"/>
                </a:cubicBezTo>
                <a:cubicBezTo>
                  <a:pt x="2577502" y="13415"/>
                  <a:pt x="2548240" y="14409"/>
                  <a:pt x="2519916" y="10633"/>
                </a:cubicBezTo>
                <a:lnTo>
                  <a:pt x="2445488" y="0"/>
                </a:lnTo>
                <a:lnTo>
                  <a:pt x="2126511" y="21265"/>
                </a:lnTo>
                <a:cubicBezTo>
                  <a:pt x="2066278" y="25110"/>
                  <a:pt x="2005841" y="26176"/>
                  <a:pt x="1945758" y="31898"/>
                </a:cubicBezTo>
                <a:cubicBezTo>
                  <a:pt x="1920838" y="34271"/>
                  <a:pt x="1895246" y="46330"/>
                  <a:pt x="1871330" y="53163"/>
                </a:cubicBezTo>
                <a:cubicBezTo>
                  <a:pt x="1758858" y="85298"/>
                  <a:pt x="1916593" y="34532"/>
                  <a:pt x="1765004" y="85061"/>
                </a:cubicBezTo>
                <a:cubicBezTo>
                  <a:pt x="1754372" y="88605"/>
                  <a:pt x="1744202" y="94108"/>
                  <a:pt x="1733107" y="95693"/>
                </a:cubicBezTo>
                <a:cubicBezTo>
                  <a:pt x="1609434" y="113361"/>
                  <a:pt x="1683677" y="104541"/>
                  <a:pt x="1509823" y="116958"/>
                </a:cubicBezTo>
                <a:cubicBezTo>
                  <a:pt x="1443926" y="138924"/>
                  <a:pt x="1499237" y="122962"/>
                  <a:pt x="1382232" y="138224"/>
                </a:cubicBezTo>
                <a:cubicBezTo>
                  <a:pt x="1142437" y="169502"/>
                  <a:pt x="1324753" y="152962"/>
                  <a:pt x="1084521" y="170121"/>
                </a:cubicBezTo>
                <a:cubicBezTo>
                  <a:pt x="995916" y="163033"/>
                  <a:pt x="907089" y="158325"/>
                  <a:pt x="818707" y="148856"/>
                </a:cubicBezTo>
                <a:cubicBezTo>
                  <a:pt x="797120" y="146543"/>
                  <a:pt x="760986" y="124383"/>
                  <a:pt x="744279" y="116958"/>
                </a:cubicBezTo>
                <a:cubicBezTo>
                  <a:pt x="726838" y="109206"/>
                  <a:pt x="709397" y="101177"/>
                  <a:pt x="691116" y="95693"/>
                </a:cubicBezTo>
                <a:cubicBezTo>
                  <a:pt x="673806" y="90500"/>
                  <a:pt x="655595" y="88981"/>
                  <a:pt x="637953" y="85061"/>
                </a:cubicBezTo>
                <a:cubicBezTo>
                  <a:pt x="623688" y="81891"/>
                  <a:pt x="609420" y="78627"/>
                  <a:pt x="595423" y="74428"/>
                </a:cubicBezTo>
                <a:cubicBezTo>
                  <a:pt x="573953" y="67987"/>
                  <a:pt x="552893" y="60251"/>
                  <a:pt x="531628" y="53163"/>
                </a:cubicBezTo>
                <a:lnTo>
                  <a:pt x="499730" y="42531"/>
                </a:lnTo>
                <a:cubicBezTo>
                  <a:pt x="482009" y="46075"/>
                  <a:pt x="464393" y="50192"/>
                  <a:pt x="446567" y="53163"/>
                </a:cubicBezTo>
                <a:cubicBezTo>
                  <a:pt x="421847" y="57283"/>
                  <a:pt x="396796" y="59313"/>
                  <a:pt x="372139" y="63796"/>
                </a:cubicBezTo>
                <a:cubicBezTo>
                  <a:pt x="318798" y="73494"/>
                  <a:pt x="265814" y="85061"/>
                  <a:pt x="212651" y="95693"/>
                </a:cubicBezTo>
                <a:cubicBezTo>
                  <a:pt x="198474" y="106326"/>
                  <a:pt x="179951" y="112846"/>
                  <a:pt x="170121" y="127591"/>
                </a:cubicBezTo>
                <a:cubicBezTo>
                  <a:pt x="139890" y="172938"/>
                  <a:pt x="163032" y="216196"/>
                  <a:pt x="159488" y="244549"/>
                </a:cubicBezTo>
                <a:close/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4" name="Group 4"/>
          <p:cNvGrpSpPr>
            <a:grpSpLocks noChangeAspect="1"/>
          </p:cNvGrpSpPr>
          <p:nvPr/>
        </p:nvGrpSpPr>
        <p:grpSpPr bwMode="auto">
          <a:xfrm>
            <a:off x="2193482" y="2524434"/>
            <a:ext cx="3069634" cy="2790575"/>
            <a:chOff x="2" y="0"/>
            <a:chExt cx="715" cy="650"/>
          </a:xfrm>
        </p:grpSpPr>
        <p:sp>
          <p:nvSpPr>
            <p:cNvPr id="255" name="Freeform 5"/>
            <p:cNvSpPr/>
            <p:nvPr/>
          </p:nvSpPr>
          <p:spPr bwMode="auto">
            <a:xfrm>
              <a:off x="164" y="131"/>
              <a:ext cx="319" cy="507"/>
            </a:xfrm>
            <a:custGeom>
              <a:avLst/>
              <a:gdLst>
                <a:gd name="T0" fmla="*/ 240 w 275"/>
                <a:gd name="T1" fmla="*/ 0 h 436"/>
                <a:gd name="T2" fmla="*/ 267 w 275"/>
                <a:gd name="T3" fmla="*/ 165 h 436"/>
                <a:gd name="T4" fmla="*/ 214 w 275"/>
                <a:gd name="T5" fmla="*/ 274 h 436"/>
                <a:gd name="T6" fmla="*/ 201 w 275"/>
                <a:gd name="T7" fmla="*/ 338 h 436"/>
                <a:gd name="T8" fmla="*/ 183 w 275"/>
                <a:gd name="T9" fmla="*/ 397 h 436"/>
                <a:gd name="T10" fmla="*/ 59 w 275"/>
                <a:gd name="T11" fmla="*/ 411 h 436"/>
                <a:gd name="T12" fmla="*/ 83 w 275"/>
                <a:gd name="T13" fmla="*/ 210 h 436"/>
                <a:gd name="T14" fmla="*/ 218 w 275"/>
                <a:gd name="T15" fmla="*/ 17 h 436"/>
                <a:gd name="T16" fmla="*/ 240 w 275"/>
                <a:gd name="T1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436">
                  <a:moveTo>
                    <a:pt x="240" y="0"/>
                  </a:moveTo>
                  <a:cubicBezTo>
                    <a:pt x="254" y="52"/>
                    <a:pt x="275" y="110"/>
                    <a:pt x="267" y="165"/>
                  </a:cubicBezTo>
                  <a:cubicBezTo>
                    <a:pt x="261" y="209"/>
                    <a:pt x="231" y="234"/>
                    <a:pt x="214" y="274"/>
                  </a:cubicBezTo>
                  <a:cubicBezTo>
                    <a:pt x="205" y="294"/>
                    <a:pt x="201" y="317"/>
                    <a:pt x="201" y="338"/>
                  </a:cubicBezTo>
                  <a:cubicBezTo>
                    <a:pt x="200" y="363"/>
                    <a:pt x="199" y="377"/>
                    <a:pt x="183" y="397"/>
                  </a:cubicBezTo>
                  <a:cubicBezTo>
                    <a:pt x="157" y="429"/>
                    <a:pt x="91" y="436"/>
                    <a:pt x="59" y="411"/>
                  </a:cubicBezTo>
                  <a:cubicBezTo>
                    <a:pt x="0" y="364"/>
                    <a:pt x="23" y="267"/>
                    <a:pt x="83" y="210"/>
                  </a:cubicBezTo>
                  <a:cubicBezTo>
                    <a:pt x="134" y="160"/>
                    <a:pt x="245" y="109"/>
                    <a:pt x="218" y="17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293" y="475"/>
              <a:ext cx="33" cy="31"/>
            </a:xfrm>
            <a:custGeom>
              <a:avLst/>
              <a:gdLst>
                <a:gd name="T0" fmla="*/ 0 w 29"/>
                <a:gd name="T1" fmla="*/ 0 h 27"/>
                <a:gd name="T2" fmla="*/ 29 w 29"/>
                <a:gd name="T3" fmla="*/ 27 h 27"/>
                <a:gd name="T4" fmla="*/ 14 w 29"/>
                <a:gd name="T5" fmla="*/ 15 h 27"/>
                <a:gd name="T6" fmla="*/ 0 w 2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0"/>
                    <a:pt x="26" y="2"/>
                    <a:pt x="29" y="27"/>
                  </a:cubicBezTo>
                  <a:cubicBezTo>
                    <a:pt x="29" y="27"/>
                    <a:pt x="19" y="20"/>
                    <a:pt x="14" y="15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325" y="487"/>
              <a:ext cx="29" cy="37"/>
            </a:xfrm>
            <a:custGeom>
              <a:avLst/>
              <a:gdLst>
                <a:gd name="T0" fmla="*/ 0 w 25"/>
                <a:gd name="T1" fmla="*/ 0 h 32"/>
                <a:gd name="T2" fmla="*/ 23 w 25"/>
                <a:gd name="T3" fmla="*/ 32 h 32"/>
                <a:gd name="T4" fmla="*/ 10 w 25"/>
                <a:gd name="T5" fmla="*/ 17 h 32"/>
                <a:gd name="T6" fmla="*/ 0 w 2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0" y="0"/>
                  </a:moveTo>
                  <a:cubicBezTo>
                    <a:pt x="0" y="0"/>
                    <a:pt x="25" y="6"/>
                    <a:pt x="23" y="32"/>
                  </a:cubicBezTo>
                  <a:cubicBezTo>
                    <a:pt x="23" y="32"/>
                    <a:pt x="15" y="23"/>
                    <a:pt x="10" y="17"/>
                  </a:cubicBezTo>
                  <a:cubicBezTo>
                    <a:pt x="6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07" y="505"/>
              <a:ext cx="22" cy="31"/>
            </a:xfrm>
            <a:custGeom>
              <a:avLst/>
              <a:gdLst>
                <a:gd name="T0" fmla="*/ 0 w 19"/>
                <a:gd name="T1" fmla="*/ 0 h 27"/>
                <a:gd name="T2" fmla="*/ 15 w 19"/>
                <a:gd name="T3" fmla="*/ 27 h 27"/>
                <a:gd name="T4" fmla="*/ 7 w 19"/>
                <a:gd name="T5" fmla="*/ 14 h 27"/>
                <a:gd name="T6" fmla="*/ 0 w 1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0" y="0"/>
                    <a:pt x="19" y="7"/>
                    <a:pt x="15" y="27"/>
                  </a:cubicBezTo>
                  <a:cubicBezTo>
                    <a:pt x="15" y="27"/>
                    <a:pt x="9" y="20"/>
                    <a:pt x="7" y="14"/>
                  </a:cubicBezTo>
                  <a:cubicBezTo>
                    <a:pt x="4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286" y="495"/>
              <a:ext cx="22" cy="31"/>
            </a:xfrm>
            <a:custGeom>
              <a:avLst/>
              <a:gdLst>
                <a:gd name="T0" fmla="*/ 0 w 19"/>
                <a:gd name="T1" fmla="*/ 0 h 27"/>
                <a:gd name="T2" fmla="*/ 15 w 19"/>
                <a:gd name="T3" fmla="*/ 27 h 27"/>
                <a:gd name="T4" fmla="*/ 7 w 19"/>
                <a:gd name="T5" fmla="*/ 14 h 27"/>
                <a:gd name="T6" fmla="*/ 0 w 1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0" y="0"/>
                    <a:pt x="19" y="7"/>
                    <a:pt x="15" y="27"/>
                  </a:cubicBezTo>
                  <a:cubicBezTo>
                    <a:pt x="15" y="27"/>
                    <a:pt x="10" y="19"/>
                    <a:pt x="7" y="14"/>
                  </a:cubicBezTo>
                  <a:cubicBezTo>
                    <a:pt x="4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272" y="475"/>
              <a:ext cx="25" cy="20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11 w 22"/>
                <a:gd name="T5" fmla="*/ 9 h 17"/>
                <a:gd name="T6" fmla="*/ 0 w 2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cubicBezTo>
                    <a:pt x="0" y="0"/>
                    <a:pt x="18" y="0"/>
                    <a:pt x="22" y="17"/>
                  </a:cubicBezTo>
                  <a:cubicBezTo>
                    <a:pt x="22" y="17"/>
                    <a:pt x="15" y="13"/>
                    <a:pt x="11" y="9"/>
                  </a:cubicBezTo>
                  <a:cubicBezTo>
                    <a:pt x="7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09" y="535"/>
              <a:ext cx="20" cy="34"/>
            </a:xfrm>
            <a:custGeom>
              <a:avLst/>
              <a:gdLst>
                <a:gd name="T0" fmla="*/ 0 w 17"/>
                <a:gd name="T1" fmla="*/ 0 h 29"/>
                <a:gd name="T2" fmla="*/ 9 w 17"/>
                <a:gd name="T3" fmla="*/ 29 h 29"/>
                <a:gd name="T4" fmla="*/ 4 w 17"/>
                <a:gd name="T5" fmla="*/ 15 h 29"/>
                <a:gd name="T6" fmla="*/ 0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0" y="0"/>
                    <a:pt x="17" y="10"/>
                    <a:pt x="9" y="29"/>
                  </a:cubicBezTo>
                  <a:cubicBezTo>
                    <a:pt x="9" y="29"/>
                    <a:pt x="5" y="21"/>
                    <a:pt x="4" y="15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332" y="517"/>
              <a:ext cx="20" cy="33"/>
            </a:xfrm>
            <a:custGeom>
              <a:avLst/>
              <a:gdLst>
                <a:gd name="T0" fmla="*/ 0 w 17"/>
                <a:gd name="T1" fmla="*/ 0 h 29"/>
                <a:gd name="T2" fmla="*/ 9 w 17"/>
                <a:gd name="T3" fmla="*/ 29 h 29"/>
                <a:gd name="T4" fmla="*/ 4 w 17"/>
                <a:gd name="T5" fmla="*/ 15 h 29"/>
                <a:gd name="T6" fmla="*/ 0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0" y="0"/>
                    <a:pt x="17" y="10"/>
                    <a:pt x="9" y="29"/>
                  </a:cubicBezTo>
                  <a:cubicBezTo>
                    <a:pt x="9" y="29"/>
                    <a:pt x="5" y="21"/>
                    <a:pt x="4" y="15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352" y="530"/>
              <a:ext cx="19" cy="34"/>
            </a:xfrm>
            <a:custGeom>
              <a:avLst/>
              <a:gdLst>
                <a:gd name="T0" fmla="*/ 0 w 16"/>
                <a:gd name="T1" fmla="*/ 0 h 30"/>
                <a:gd name="T2" fmla="*/ 6 w 16"/>
                <a:gd name="T3" fmla="*/ 30 h 30"/>
                <a:gd name="T4" fmla="*/ 2 w 16"/>
                <a:gd name="T5" fmla="*/ 16 h 30"/>
                <a:gd name="T6" fmla="*/ 0 w 1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cubicBezTo>
                    <a:pt x="0" y="0"/>
                    <a:pt x="16" y="12"/>
                    <a:pt x="6" y="30"/>
                  </a:cubicBezTo>
                  <a:cubicBezTo>
                    <a:pt x="6" y="30"/>
                    <a:pt x="3" y="22"/>
                    <a:pt x="2" y="16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/>
            <p:nvPr/>
          </p:nvSpPr>
          <p:spPr bwMode="auto">
            <a:xfrm>
              <a:off x="331" y="542"/>
              <a:ext cx="16" cy="36"/>
            </a:xfrm>
            <a:custGeom>
              <a:avLst/>
              <a:gdLst>
                <a:gd name="T0" fmla="*/ 0 w 14"/>
                <a:gd name="T1" fmla="*/ 0 h 31"/>
                <a:gd name="T2" fmla="*/ 2 w 14"/>
                <a:gd name="T3" fmla="*/ 31 h 31"/>
                <a:gd name="T4" fmla="*/ 0 w 14"/>
                <a:gd name="T5" fmla="*/ 16 h 31"/>
                <a:gd name="T6" fmla="*/ 0 w 1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0" y="0"/>
                  </a:moveTo>
                  <a:cubicBezTo>
                    <a:pt x="0" y="0"/>
                    <a:pt x="14" y="14"/>
                    <a:pt x="2" y="31"/>
                  </a:cubicBezTo>
                  <a:cubicBezTo>
                    <a:pt x="2" y="31"/>
                    <a:pt x="0" y="22"/>
                    <a:pt x="0" y="16"/>
                  </a:cubicBezTo>
                  <a:cubicBezTo>
                    <a:pt x="0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343" y="560"/>
              <a:ext cx="17" cy="35"/>
            </a:xfrm>
            <a:custGeom>
              <a:avLst/>
              <a:gdLst>
                <a:gd name="T0" fmla="*/ 4 w 15"/>
                <a:gd name="T1" fmla="*/ 0 h 30"/>
                <a:gd name="T2" fmla="*/ 0 w 15"/>
                <a:gd name="T3" fmla="*/ 30 h 30"/>
                <a:gd name="T4" fmla="*/ 1 w 15"/>
                <a:gd name="T5" fmla="*/ 15 h 30"/>
                <a:gd name="T6" fmla="*/ 4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4" y="0"/>
                  </a:moveTo>
                  <a:cubicBezTo>
                    <a:pt x="4" y="0"/>
                    <a:pt x="15" y="16"/>
                    <a:pt x="0" y="30"/>
                  </a:cubicBezTo>
                  <a:cubicBezTo>
                    <a:pt x="0" y="30"/>
                    <a:pt x="0" y="21"/>
                    <a:pt x="1" y="15"/>
                  </a:cubicBezTo>
                  <a:cubicBezTo>
                    <a:pt x="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279" y="21"/>
              <a:ext cx="339" cy="251"/>
            </a:xfrm>
            <a:custGeom>
              <a:avLst/>
              <a:gdLst>
                <a:gd name="T0" fmla="*/ 291 w 292"/>
                <a:gd name="T1" fmla="*/ 106 h 216"/>
                <a:gd name="T2" fmla="*/ 148 w 292"/>
                <a:gd name="T3" fmla="*/ 215 h 216"/>
                <a:gd name="T4" fmla="*/ 1 w 292"/>
                <a:gd name="T5" fmla="*/ 111 h 216"/>
                <a:gd name="T6" fmla="*/ 144 w 292"/>
                <a:gd name="T7" fmla="*/ 1 h 216"/>
                <a:gd name="T8" fmla="*/ 291 w 292"/>
                <a:gd name="T9" fmla="*/ 1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16">
                  <a:moveTo>
                    <a:pt x="291" y="106"/>
                  </a:moveTo>
                  <a:cubicBezTo>
                    <a:pt x="292" y="165"/>
                    <a:pt x="228" y="214"/>
                    <a:pt x="148" y="215"/>
                  </a:cubicBezTo>
                  <a:cubicBezTo>
                    <a:pt x="68" y="216"/>
                    <a:pt x="2" y="170"/>
                    <a:pt x="1" y="111"/>
                  </a:cubicBezTo>
                  <a:cubicBezTo>
                    <a:pt x="0" y="51"/>
                    <a:pt x="64" y="2"/>
                    <a:pt x="144" y="1"/>
                  </a:cubicBezTo>
                  <a:cubicBezTo>
                    <a:pt x="224" y="0"/>
                    <a:pt x="290" y="46"/>
                    <a:pt x="291" y="106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08" y="0"/>
              <a:ext cx="53" cy="91"/>
            </a:xfrm>
            <a:custGeom>
              <a:avLst/>
              <a:gdLst>
                <a:gd name="T0" fmla="*/ 0 w 46"/>
                <a:gd name="T1" fmla="*/ 78 h 78"/>
                <a:gd name="T2" fmla="*/ 4 w 46"/>
                <a:gd name="T3" fmla="*/ 0 h 78"/>
                <a:gd name="T4" fmla="*/ 46 w 46"/>
                <a:gd name="T5" fmla="*/ 60 h 78"/>
                <a:gd name="T6" fmla="*/ 0 w 4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8">
                  <a:moveTo>
                    <a:pt x="0" y="78"/>
                  </a:moveTo>
                  <a:cubicBezTo>
                    <a:pt x="0" y="78"/>
                    <a:pt x="1" y="22"/>
                    <a:pt x="4" y="0"/>
                  </a:cubicBezTo>
                  <a:cubicBezTo>
                    <a:pt x="4" y="0"/>
                    <a:pt x="34" y="22"/>
                    <a:pt x="46" y="60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555" y="15"/>
              <a:ext cx="69" cy="86"/>
            </a:xfrm>
            <a:custGeom>
              <a:avLst/>
              <a:gdLst>
                <a:gd name="T0" fmla="*/ 39 w 59"/>
                <a:gd name="T1" fmla="*/ 74 h 74"/>
                <a:gd name="T2" fmla="*/ 59 w 59"/>
                <a:gd name="T3" fmla="*/ 0 h 74"/>
                <a:gd name="T4" fmla="*/ 0 w 59"/>
                <a:gd name="T5" fmla="*/ 43 h 74"/>
                <a:gd name="T6" fmla="*/ 39 w 59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4">
                  <a:moveTo>
                    <a:pt x="39" y="74"/>
                  </a:moveTo>
                  <a:cubicBezTo>
                    <a:pt x="39" y="74"/>
                    <a:pt x="54" y="21"/>
                    <a:pt x="59" y="0"/>
                  </a:cubicBezTo>
                  <a:cubicBezTo>
                    <a:pt x="59" y="0"/>
                    <a:pt x="23" y="10"/>
                    <a:pt x="0" y="43"/>
                  </a:cubicBezTo>
                  <a:lnTo>
                    <a:pt x="39" y="74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416" y="132"/>
              <a:ext cx="53" cy="32"/>
            </a:xfrm>
            <a:custGeom>
              <a:avLst/>
              <a:gdLst>
                <a:gd name="T0" fmla="*/ 6 w 46"/>
                <a:gd name="T1" fmla="*/ 2 h 27"/>
                <a:gd name="T2" fmla="*/ 43 w 46"/>
                <a:gd name="T3" fmla="*/ 0 h 27"/>
                <a:gd name="T4" fmla="*/ 23 w 46"/>
                <a:gd name="T5" fmla="*/ 26 h 27"/>
                <a:gd name="T6" fmla="*/ 6 w 4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7">
                  <a:moveTo>
                    <a:pt x="6" y="2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6" y="26"/>
                    <a:pt x="23" y="26"/>
                  </a:cubicBezTo>
                  <a:cubicBezTo>
                    <a:pt x="0" y="27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87" y="145"/>
              <a:ext cx="60" cy="55"/>
            </a:xfrm>
            <a:custGeom>
              <a:avLst/>
              <a:gdLst>
                <a:gd name="T0" fmla="*/ 3 w 52"/>
                <a:gd name="T1" fmla="*/ 21 h 47"/>
                <a:gd name="T2" fmla="*/ 35 w 52"/>
                <a:gd name="T3" fmla="*/ 33 h 47"/>
                <a:gd name="T4" fmla="*/ 44 w 52"/>
                <a:gd name="T5" fmla="*/ 10 h 47"/>
                <a:gd name="T6" fmla="*/ 46 w 52"/>
                <a:gd name="T7" fmla="*/ 3 h 47"/>
                <a:gd name="T8" fmla="*/ 52 w 52"/>
                <a:gd name="T9" fmla="*/ 7 h 47"/>
                <a:gd name="T10" fmla="*/ 24 w 52"/>
                <a:gd name="T11" fmla="*/ 43 h 47"/>
                <a:gd name="T12" fmla="*/ 4 w 52"/>
                <a:gd name="T13" fmla="*/ 33 h 47"/>
                <a:gd name="T14" fmla="*/ 1 w 52"/>
                <a:gd name="T15" fmla="*/ 23 h 47"/>
                <a:gd name="T16" fmla="*/ 0 w 52"/>
                <a:gd name="T17" fmla="*/ 21 h 47"/>
                <a:gd name="T18" fmla="*/ 3 w 52"/>
                <a:gd name="T1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47">
                  <a:moveTo>
                    <a:pt x="3" y="21"/>
                  </a:moveTo>
                  <a:cubicBezTo>
                    <a:pt x="4" y="38"/>
                    <a:pt x="24" y="47"/>
                    <a:pt x="35" y="33"/>
                  </a:cubicBezTo>
                  <a:cubicBezTo>
                    <a:pt x="40" y="26"/>
                    <a:pt x="43" y="18"/>
                    <a:pt x="44" y="10"/>
                  </a:cubicBezTo>
                  <a:cubicBezTo>
                    <a:pt x="45" y="8"/>
                    <a:pt x="45" y="4"/>
                    <a:pt x="46" y="3"/>
                  </a:cubicBezTo>
                  <a:cubicBezTo>
                    <a:pt x="50" y="0"/>
                    <a:pt x="52" y="4"/>
                    <a:pt x="52" y="7"/>
                  </a:cubicBezTo>
                  <a:cubicBezTo>
                    <a:pt x="48" y="21"/>
                    <a:pt x="41" y="42"/>
                    <a:pt x="24" y="43"/>
                  </a:cubicBezTo>
                  <a:cubicBezTo>
                    <a:pt x="16" y="44"/>
                    <a:pt x="8" y="40"/>
                    <a:pt x="4" y="33"/>
                  </a:cubicBezTo>
                  <a:cubicBezTo>
                    <a:pt x="2" y="30"/>
                    <a:pt x="1" y="27"/>
                    <a:pt x="1" y="23"/>
                  </a:cubicBezTo>
                  <a:cubicBezTo>
                    <a:pt x="1" y="23"/>
                    <a:pt x="0" y="21"/>
                    <a:pt x="0" y="21"/>
                  </a:cubicBezTo>
                  <a:cubicBezTo>
                    <a:pt x="0" y="19"/>
                    <a:pt x="3" y="19"/>
                    <a:pt x="3" y="2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347" y="92"/>
              <a:ext cx="58" cy="29"/>
            </a:xfrm>
            <a:custGeom>
              <a:avLst/>
              <a:gdLst>
                <a:gd name="T0" fmla="*/ 48 w 50"/>
                <a:gd name="T1" fmla="*/ 24 h 25"/>
                <a:gd name="T2" fmla="*/ 22 w 50"/>
                <a:gd name="T3" fmla="*/ 7 h 25"/>
                <a:gd name="T4" fmla="*/ 5 w 50"/>
                <a:gd name="T5" fmla="*/ 15 h 25"/>
                <a:gd name="T6" fmla="*/ 1 w 50"/>
                <a:gd name="T7" fmla="*/ 19 h 25"/>
                <a:gd name="T8" fmla="*/ 2 w 50"/>
                <a:gd name="T9" fmla="*/ 16 h 25"/>
                <a:gd name="T10" fmla="*/ 34 w 50"/>
                <a:gd name="T11" fmla="*/ 4 h 25"/>
                <a:gd name="T12" fmla="*/ 47 w 50"/>
                <a:gd name="T13" fmla="*/ 14 h 25"/>
                <a:gd name="T14" fmla="*/ 50 w 50"/>
                <a:gd name="T15" fmla="*/ 21 h 25"/>
                <a:gd name="T16" fmla="*/ 50 w 50"/>
                <a:gd name="T17" fmla="*/ 24 h 25"/>
                <a:gd name="T18" fmla="*/ 48 w 50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48" y="24"/>
                  </a:moveTo>
                  <a:cubicBezTo>
                    <a:pt x="47" y="11"/>
                    <a:pt x="34" y="5"/>
                    <a:pt x="22" y="7"/>
                  </a:cubicBezTo>
                  <a:cubicBezTo>
                    <a:pt x="16" y="7"/>
                    <a:pt x="10" y="11"/>
                    <a:pt x="5" y="15"/>
                  </a:cubicBezTo>
                  <a:cubicBezTo>
                    <a:pt x="4" y="16"/>
                    <a:pt x="3" y="19"/>
                    <a:pt x="1" y="19"/>
                  </a:cubicBezTo>
                  <a:cubicBezTo>
                    <a:pt x="0" y="21"/>
                    <a:pt x="1" y="16"/>
                    <a:pt x="2" y="16"/>
                  </a:cubicBezTo>
                  <a:cubicBezTo>
                    <a:pt x="9" y="6"/>
                    <a:pt x="22" y="0"/>
                    <a:pt x="34" y="4"/>
                  </a:cubicBezTo>
                  <a:cubicBezTo>
                    <a:pt x="40" y="5"/>
                    <a:pt x="45" y="9"/>
                    <a:pt x="47" y="14"/>
                  </a:cubicBezTo>
                  <a:cubicBezTo>
                    <a:pt x="49" y="16"/>
                    <a:pt x="49" y="19"/>
                    <a:pt x="50" y="21"/>
                  </a:cubicBezTo>
                  <a:cubicBezTo>
                    <a:pt x="50" y="21"/>
                    <a:pt x="50" y="24"/>
                    <a:pt x="50" y="24"/>
                  </a:cubicBezTo>
                  <a:cubicBezTo>
                    <a:pt x="49" y="25"/>
                    <a:pt x="48" y="25"/>
                    <a:pt x="48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74" y="125"/>
              <a:ext cx="127" cy="21"/>
            </a:xfrm>
            <a:custGeom>
              <a:avLst/>
              <a:gdLst>
                <a:gd name="T0" fmla="*/ 108 w 109"/>
                <a:gd name="T1" fmla="*/ 12 h 18"/>
                <a:gd name="T2" fmla="*/ 103 w 109"/>
                <a:gd name="T3" fmla="*/ 11 h 18"/>
                <a:gd name="T4" fmla="*/ 91 w 109"/>
                <a:gd name="T5" fmla="*/ 8 h 18"/>
                <a:gd name="T6" fmla="*/ 83 w 109"/>
                <a:gd name="T7" fmla="*/ 6 h 18"/>
                <a:gd name="T8" fmla="*/ 74 w 109"/>
                <a:gd name="T9" fmla="*/ 5 h 18"/>
                <a:gd name="T10" fmla="*/ 64 w 109"/>
                <a:gd name="T11" fmla="*/ 4 h 18"/>
                <a:gd name="T12" fmla="*/ 54 w 109"/>
                <a:gd name="T13" fmla="*/ 5 h 18"/>
                <a:gd name="T14" fmla="*/ 44 w 109"/>
                <a:gd name="T15" fmla="*/ 5 h 18"/>
                <a:gd name="T16" fmla="*/ 34 w 109"/>
                <a:gd name="T17" fmla="*/ 7 h 18"/>
                <a:gd name="T18" fmla="*/ 25 w 109"/>
                <a:gd name="T19" fmla="*/ 9 h 18"/>
                <a:gd name="T20" fmla="*/ 17 w 109"/>
                <a:gd name="T21" fmla="*/ 11 h 18"/>
                <a:gd name="T22" fmla="*/ 5 w 109"/>
                <a:gd name="T23" fmla="*/ 16 h 18"/>
                <a:gd name="T24" fmla="*/ 1 w 109"/>
                <a:gd name="T25" fmla="*/ 18 h 18"/>
                <a:gd name="T26" fmla="*/ 1 w 109"/>
                <a:gd name="T27" fmla="*/ 18 h 18"/>
                <a:gd name="T28" fmla="*/ 0 w 109"/>
                <a:gd name="T29" fmla="*/ 17 h 18"/>
                <a:gd name="T30" fmla="*/ 0 w 109"/>
                <a:gd name="T31" fmla="*/ 16 h 18"/>
                <a:gd name="T32" fmla="*/ 4 w 109"/>
                <a:gd name="T33" fmla="*/ 14 h 18"/>
                <a:gd name="T34" fmla="*/ 16 w 109"/>
                <a:gd name="T35" fmla="*/ 9 h 18"/>
                <a:gd name="T36" fmla="*/ 24 w 109"/>
                <a:gd name="T37" fmla="*/ 6 h 18"/>
                <a:gd name="T38" fmla="*/ 33 w 109"/>
                <a:gd name="T39" fmla="*/ 3 h 18"/>
                <a:gd name="T40" fmla="*/ 43 w 109"/>
                <a:gd name="T41" fmla="*/ 2 h 18"/>
                <a:gd name="T42" fmla="*/ 54 w 109"/>
                <a:gd name="T43" fmla="*/ 1 h 18"/>
                <a:gd name="T44" fmla="*/ 64 w 109"/>
                <a:gd name="T45" fmla="*/ 1 h 18"/>
                <a:gd name="T46" fmla="*/ 69 w 109"/>
                <a:gd name="T47" fmla="*/ 1 h 18"/>
                <a:gd name="T48" fmla="*/ 74 w 109"/>
                <a:gd name="T49" fmla="*/ 1 h 18"/>
                <a:gd name="T50" fmla="*/ 84 w 109"/>
                <a:gd name="T51" fmla="*/ 2 h 18"/>
                <a:gd name="T52" fmla="*/ 92 w 109"/>
                <a:gd name="T53" fmla="*/ 5 h 18"/>
                <a:gd name="T54" fmla="*/ 108 w 109"/>
                <a:gd name="T55" fmla="*/ 11 h 18"/>
                <a:gd name="T56" fmla="*/ 109 w 109"/>
                <a:gd name="T57" fmla="*/ 12 h 18"/>
                <a:gd name="T58" fmla="*/ 108 w 109"/>
                <a:gd name="T5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8">
                  <a:moveTo>
                    <a:pt x="108" y="12"/>
                  </a:moveTo>
                  <a:cubicBezTo>
                    <a:pt x="108" y="12"/>
                    <a:pt x="106" y="12"/>
                    <a:pt x="103" y="11"/>
                  </a:cubicBezTo>
                  <a:cubicBezTo>
                    <a:pt x="100" y="10"/>
                    <a:pt x="96" y="9"/>
                    <a:pt x="91" y="8"/>
                  </a:cubicBezTo>
                  <a:cubicBezTo>
                    <a:pt x="89" y="7"/>
                    <a:pt x="86" y="7"/>
                    <a:pt x="83" y="6"/>
                  </a:cubicBezTo>
                  <a:cubicBezTo>
                    <a:pt x="80" y="6"/>
                    <a:pt x="77" y="5"/>
                    <a:pt x="74" y="5"/>
                  </a:cubicBezTo>
                  <a:cubicBezTo>
                    <a:pt x="71" y="5"/>
                    <a:pt x="68" y="4"/>
                    <a:pt x="64" y="4"/>
                  </a:cubicBezTo>
                  <a:cubicBezTo>
                    <a:pt x="61" y="5"/>
                    <a:pt x="57" y="4"/>
                    <a:pt x="54" y="5"/>
                  </a:cubicBezTo>
                  <a:cubicBezTo>
                    <a:pt x="50" y="5"/>
                    <a:pt x="47" y="5"/>
                    <a:pt x="44" y="5"/>
                  </a:cubicBezTo>
                  <a:cubicBezTo>
                    <a:pt x="40" y="6"/>
                    <a:pt x="37" y="6"/>
                    <a:pt x="34" y="7"/>
                  </a:cubicBezTo>
                  <a:cubicBezTo>
                    <a:pt x="31" y="7"/>
                    <a:pt x="28" y="8"/>
                    <a:pt x="25" y="9"/>
                  </a:cubicBezTo>
                  <a:cubicBezTo>
                    <a:pt x="22" y="10"/>
                    <a:pt x="19" y="10"/>
                    <a:pt x="17" y="11"/>
                  </a:cubicBezTo>
                  <a:cubicBezTo>
                    <a:pt x="12" y="13"/>
                    <a:pt x="8" y="14"/>
                    <a:pt x="5" y="16"/>
                  </a:cubicBezTo>
                  <a:cubicBezTo>
                    <a:pt x="3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2" y="16"/>
                    <a:pt x="4" y="14"/>
                  </a:cubicBezTo>
                  <a:cubicBezTo>
                    <a:pt x="7" y="13"/>
                    <a:pt x="11" y="11"/>
                    <a:pt x="16" y="9"/>
                  </a:cubicBezTo>
                  <a:cubicBezTo>
                    <a:pt x="18" y="7"/>
                    <a:pt x="21" y="7"/>
                    <a:pt x="24" y="6"/>
                  </a:cubicBezTo>
                  <a:cubicBezTo>
                    <a:pt x="27" y="5"/>
                    <a:pt x="30" y="4"/>
                    <a:pt x="33" y="3"/>
                  </a:cubicBezTo>
                  <a:cubicBezTo>
                    <a:pt x="36" y="3"/>
                    <a:pt x="40" y="2"/>
                    <a:pt x="43" y="2"/>
                  </a:cubicBezTo>
                  <a:cubicBezTo>
                    <a:pt x="47" y="1"/>
                    <a:pt x="50" y="1"/>
                    <a:pt x="54" y="1"/>
                  </a:cubicBezTo>
                  <a:cubicBezTo>
                    <a:pt x="57" y="0"/>
                    <a:pt x="61" y="1"/>
                    <a:pt x="64" y="1"/>
                  </a:cubicBezTo>
                  <a:cubicBezTo>
                    <a:pt x="66" y="1"/>
                    <a:pt x="67" y="0"/>
                    <a:pt x="69" y="1"/>
                  </a:cubicBezTo>
                  <a:cubicBezTo>
                    <a:pt x="71" y="1"/>
                    <a:pt x="73" y="1"/>
                    <a:pt x="74" y="1"/>
                  </a:cubicBezTo>
                  <a:cubicBezTo>
                    <a:pt x="78" y="1"/>
                    <a:pt x="81" y="2"/>
                    <a:pt x="84" y="2"/>
                  </a:cubicBezTo>
                  <a:cubicBezTo>
                    <a:pt x="87" y="3"/>
                    <a:pt x="89" y="4"/>
                    <a:pt x="92" y="5"/>
                  </a:cubicBezTo>
                  <a:cubicBezTo>
                    <a:pt x="102" y="8"/>
                    <a:pt x="108" y="11"/>
                    <a:pt x="108" y="11"/>
                  </a:cubicBezTo>
                  <a:cubicBezTo>
                    <a:pt x="109" y="11"/>
                    <a:pt x="109" y="11"/>
                    <a:pt x="109" y="12"/>
                  </a:cubicBezTo>
                  <a:cubicBezTo>
                    <a:pt x="108" y="12"/>
                    <a:pt x="108" y="12"/>
                    <a:pt x="108" y="12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176" y="142"/>
              <a:ext cx="126" cy="27"/>
            </a:xfrm>
            <a:custGeom>
              <a:avLst/>
              <a:gdLst>
                <a:gd name="T0" fmla="*/ 107 w 108"/>
                <a:gd name="T1" fmla="*/ 8 h 24"/>
                <a:gd name="T2" fmla="*/ 103 w 108"/>
                <a:gd name="T3" fmla="*/ 7 h 24"/>
                <a:gd name="T4" fmla="*/ 90 w 108"/>
                <a:gd name="T5" fmla="*/ 5 h 24"/>
                <a:gd name="T6" fmla="*/ 82 w 108"/>
                <a:gd name="T7" fmla="*/ 4 h 24"/>
                <a:gd name="T8" fmla="*/ 73 w 108"/>
                <a:gd name="T9" fmla="*/ 4 h 24"/>
                <a:gd name="T10" fmla="*/ 63 w 108"/>
                <a:gd name="T11" fmla="*/ 4 h 24"/>
                <a:gd name="T12" fmla="*/ 53 w 108"/>
                <a:gd name="T13" fmla="*/ 5 h 24"/>
                <a:gd name="T14" fmla="*/ 43 w 108"/>
                <a:gd name="T15" fmla="*/ 7 h 24"/>
                <a:gd name="T16" fmla="*/ 33 w 108"/>
                <a:gd name="T17" fmla="*/ 9 h 24"/>
                <a:gd name="T18" fmla="*/ 24 w 108"/>
                <a:gd name="T19" fmla="*/ 12 h 24"/>
                <a:gd name="T20" fmla="*/ 17 w 108"/>
                <a:gd name="T21" fmla="*/ 15 h 24"/>
                <a:gd name="T22" fmla="*/ 6 w 108"/>
                <a:gd name="T23" fmla="*/ 21 h 24"/>
                <a:gd name="T24" fmla="*/ 2 w 108"/>
                <a:gd name="T25" fmla="*/ 24 h 24"/>
                <a:gd name="T26" fmla="*/ 2 w 108"/>
                <a:gd name="T27" fmla="*/ 24 h 24"/>
                <a:gd name="T28" fmla="*/ 1 w 108"/>
                <a:gd name="T29" fmla="*/ 23 h 24"/>
                <a:gd name="T30" fmla="*/ 1 w 108"/>
                <a:gd name="T31" fmla="*/ 22 h 24"/>
                <a:gd name="T32" fmla="*/ 5 w 108"/>
                <a:gd name="T33" fmla="*/ 20 h 24"/>
                <a:gd name="T34" fmla="*/ 16 w 108"/>
                <a:gd name="T35" fmla="*/ 13 h 24"/>
                <a:gd name="T36" fmla="*/ 23 w 108"/>
                <a:gd name="T37" fmla="*/ 9 h 24"/>
                <a:gd name="T38" fmla="*/ 32 w 108"/>
                <a:gd name="T39" fmla="*/ 6 h 24"/>
                <a:gd name="T40" fmla="*/ 42 w 108"/>
                <a:gd name="T41" fmla="*/ 3 h 24"/>
                <a:gd name="T42" fmla="*/ 52 w 108"/>
                <a:gd name="T43" fmla="*/ 2 h 24"/>
                <a:gd name="T44" fmla="*/ 63 w 108"/>
                <a:gd name="T45" fmla="*/ 0 h 24"/>
                <a:gd name="T46" fmla="*/ 68 w 108"/>
                <a:gd name="T47" fmla="*/ 0 h 24"/>
                <a:gd name="T48" fmla="*/ 73 w 108"/>
                <a:gd name="T49" fmla="*/ 0 h 24"/>
                <a:gd name="T50" fmla="*/ 82 w 108"/>
                <a:gd name="T51" fmla="*/ 0 h 24"/>
                <a:gd name="T52" fmla="*/ 91 w 108"/>
                <a:gd name="T53" fmla="*/ 2 h 24"/>
                <a:gd name="T54" fmla="*/ 108 w 108"/>
                <a:gd name="T55" fmla="*/ 6 h 24"/>
                <a:gd name="T56" fmla="*/ 108 w 108"/>
                <a:gd name="T57" fmla="*/ 7 h 24"/>
                <a:gd name="T58" fmla="*/ 107 w 108"/>
                <a:gd name="T5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24">
                  <a:moveTo>
                    <a:pt x="107" y="8"/>
                  </a:moveTo>
                  <a:cubicBezTo>
                    <a:pt x="107" y="8"/>
                    <a:pt x="106" y="7"/>
                    <a:pt x="103" y="7"/>
                  </a:cubicBezTo>
                  <a:cubicBezTo>
                    <a:pt x="100" y="6"/>
                    <a:pt x="96" y="5"/>
                    <a:pt x="90" y="5"/>
                  </a:cubicBezTo>
                  <a:cubicBezTo>
                    <a:pt x="88" y="4"/>
                    <a:pt x="85" y="4"/>
                    <a:pt x="82" y="4"/>
                  </a:cubicBezTo>
                  <a:cubicBezTo>
                    <a:pt x="79" y="4"/>
                    <a:pt x="76" y="3"/>
                    <a:pt x="73" y="4"/>
                  </a:cubicBezTo>
                  <a:cubicBezTo>
                    <a:pt x="70" y="4"/>
                    <a:pt x="67" y="4"/>
                    <a:pt x="63" y="4"/>
                  </a:cubicBezTo>
                  <a:cubicBezTo>
                    <a:pt x="60" y="5"/>
                    <a:pt x="56" y="5"/>
                    <a:pt x="53" y="5"/>
                  </a:cubicBezTo>
                  <a:cubicBezTo>
                    <a:pt x="50" y="6"/>
                    <a:pt x="46" y="6"/>
                    <a:pt x="43" y="7"/>
                  </a:cubicBezTo>
                  <a:cubicBezTo>
                    <a:pt x="40" y="8"/>
                    <a:pt x="36" y="9"/>
                    <a:pt x="33" y="9"/>
                  </a:cubicBezTo>
                  <a:cubicBezTo>
                    <a:pt x="30" y="10"/>
                    <a:pt x="27" y="11"/>
                    <a:pt x="24" y="12"/>
                  </a:cubicBezTo>
                  <a:cubicBezTo>
                    <a:pt x="22" y="13"/>
                    <a:pt x="19" y="14"/>
                    <a:pt x="17" y="15"/>
                  </a:cubicBezTo>
                  <a:cubicBezTo>
                    <a:pt x="12" y="17"/>
                    <a:pt x="8" y="20"/>
                    <a:pt x="6" y="21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2" y="21"/>
                    <a:pt x="5" y="20"/>
                  </a:cubicBezTo>
                  <a:cubicBezTo>
                    <a:pt x="7" y="18"/>
                    <a:pt x="11" y="15"/>
                    <a:pt x="16" y="13"/>
                  </a:cubicBezTo>
                  <a:cubicBezTo>
                    <a:pt x="18" y="12"/>
                    <a:pt x="21" y="11"/>
                    <a:pt x="23" y="9"/>
                  </a:cubicBezTo>
                  <a:cubicBezTo>
                    <a:pt x="26" y="8"/>
                    <a:pt x="29" y="7"/>
                    <a:pt x="32" y="6"/>
                  </a:cubicBezTo>
                  <a:cubicBezTo>
                    <a:pt x="35" y="5"/>
                    <a:pt x="39" y="4"/>
                    <a:pt x="42" y="3"/>
                  </a:cubicBezTo>
                  <a:cubicBezTo>
                    <a:pt x="45" y="3"/>
                    <a:pt x="49" y="2"/>
                    <a:pt x="52" y="2"/>
                  </a:cubicBezTo>
                  <a:cubicBezTo>
                    <a:pt x="56" y="1"/>
                    <a:pt x="59" y="1"/>
                    <a:pt x="63" y="0"/>
                  </a:cubicBezTo>
                  <a:cubicBezTo>
                    <a:pt x="64" y="0"/>
                    <a:pt x="66" y="0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6" y="0"/>
                    <a:pt x="79" y="0"/>
                    <a:pt x="82" y="0"/>
                  </a:cubicBezTo>
                  <a:cubicBezTo>
                    <a:pt x="85" y="1"/>
                    <a:pt x="88" y="1"/>
                    <a:pt x="91" y="2"/>
                  </a:cubicBezTo>
                  <a:cubicBezTo>
                    <a:pt x="101" y="3"/>
                    <a:pt x="108" y="6"/>
                    <a:pt x="108" y="6"/>
                  </a:cubicBezTo>
                  <a:cubicBezTo>
                    <a:pt x="108" y="6"/>
                    <a:pt x="108" y="7"/>
                    <a:pt x="108" y="7"/>
                  </a:cubicBezTo>
                  <a:cubicBezTo>
                    <a:pt x="108" y="7"/>
                    <a:pt x="108" y="8"/>
                    <a:pt x="107" y="8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196" y="160"/>
              <a:ext cx="111" cy="26"/>
            </a:xfrm>
            <a:custGeom>
              <a:avLst/>
              <a:gdLst>
                <a:gd name="T0" fmla="*/ 94 w 95"/>
                <a:gd name="T1" fmla="*/ 7 h 22"/>
                <a:gd name="T2" fmla="*/ 79 w 95"/>
                <a:gd name="T3" fmla="*/ 5 h 22"/>
                <a:gd name="T4" fmla="*/ 72 w 95"/>
                <a:gd name="T5" fmla="*/ 4 h 22"/>
                <a:gd name="T6" fmla="*/ 64 w 95"/>
                <a:gd name="T7" fmla="*/ 4 h 22"/>
                <a:gd name="T8" fmla="*/ 55 w 95"/>
                <a:gd name="T9" fmla="*/ 5 h 22"/>
                <a:gd name="T10" fmla="*/ 46 w 95"/>
                <a:gd name="T11" fmla="*/ 6 h 22"/>
                <a:gd name="T12" fmla="*/ 37 w 95"/>
                <a:gd name="T13" fmla="*/ 7 h 22"/>
                <a:gd name="T14" fmla="*/ 29 w 95"/>
                <a:gd name="T15" fmla="*/ 9 h 22"/>
                <a:gd name="T16" fmla="*/ 21 w 95"/>
                <a:gd name="T17" fmla="*/ 12 h 22"/>
                <a:gd name="T18" fmla="*/ 14 w 95"/>
                <a:gd name="T19" fmla="*/ 14 h 22"/>
                <a:gd name="T20" fmla="*/ 5 w 95"/>
                <a:gd name="T21" fmla="*/ 19 h 22"/>
                <a:gd name="T22" fmla="*/ 1 w 95"/>
                <a:gd name="T23" fmla="*/ 21 h 22"/>
                <a:gd name="T24" fmla="*/ 1 w 95"/>
                <a:gd name="T25" fmla="*/ 22 h 22"/>
                <a:gd name="T26" fmla="*/ 0 w 95"/>
                <a:gd name="T27" fmla="*/ 21 h 22"/>
                <a:gd name="T28" fmla="*/ 0 w 95"/>
                <a:gd name="T29" fmla="*/ 20 h 22"/>
                <a:gd name="T30" fmla="*/ 4 w 95"/>
                <a:gd name="T31" fmla="*/ 18 h 22"/>
                <a:gd name="T32" fmla="*/ 13 w 95"/>
                <a:gd name="T33" fmla="*/ 12 h 22"/>
                <a:gd name="T34" fmla="*/ 20 w 95"/>
                <a:gd name="T35" fmla="*/ 9 h 22"/>
                <a:gd name="T36" fmla="*/ 28 w 95"/>
                <a:gd name="T37" fmla="*/ 6 h 22"/>
                <a:gd name="T38" fmla="*/ 45 w 95"/>
                <a:gd name="T39" fmla="*/ 2 h 22"/>
                <a:gd name="T40" fmla="*/ 55 w 95"/>
                <a:gd name="T41" fmla="*/ 1 h 22"/>
                <a:gd name="T42" fmla="*/ 59 w 95"/>
                <a:gd name="T43" fmla="*/ 0 h 22"/>
                <a:gd name="T44" fmla="*/ 63 w 95"/>
                <a:gd name="T45" fmla="*/ 0 h 22"/>
                <a:gd name="T46" fmla="*/ 72 w 95"/>
                <a:gd name="T47" fmla="*/ 1 h 22"/>
                <a:gd name="T48" fmla="*/ 79 w 95"/>
                <a:gd name="T49" fmla="*/ 2 h 22"/>
                <a:gd name="T50" fmla="*/ 94 w 95"/>
                <a:gd name="T51" fmla="*/ 6 h 22"/>
                <a:gd name="T52" fmla="*/ 94 w 95"/>
                <a:gd name="T53" fmla="*/ 7 h 22"/>
                <a:gd name="T54" fmla="*/ 94 w 95"/>
                <a:gd name="T5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2">
                  <a:moveTo>
                    <a:pt x="94" y="7"/>
                  </a:moveTo>
                  <a:cubicBezTo>
                    <a:pt x="94" y="7"/>
                    <a:pt x="88" y="6"/>
                    <a:pt x="79" y="5"/>
                  </a:cubicBezTo>
                  <a:cubicBezTo>
                    <a:pt x="77" y="5"/>
                    <a:pt x="74" y="5"/>
                    <a:pt x="72" y="4"/>
                  </a:cubicBezTo>
                  <a:cubicBezTo>
                    <a:pt x="69" y="4"/>
                    <a:pt x="66" y="4"/>
                    <a:pt x="64" y="4"/>
                  </a:cubicBezTo>
                  <a:cubicBezTo>
                    <a:pt x="61" y="4"/>
                    <a:pt x="58" y="4"/>
                    <a:pt x="55" y="5"/>
                  </a:cubicBezTo>
                  <a:cubicBezTo>
                    <a:pt x="52" y="5"/>
                    <a:pt x="49" y="5"/>
                    <a:pt x="46" y="6"/>
                  </a:cubicBezTo>
                  <a:cubicBezTo>
                    <a:pt x="43" y="6"/>
                    <a:pt x="40" y="6"/>
                    <a:pt x="37" y="7"/>
                  </a:cubicBezTo>
                  <a:cubicBezTo>
                    <a:pt x="34" y="8"/>
                    <a:pt x="31" y="8"/>
                    <a:pt x="29" y="9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9" y="13"/>
                    <a:pt x="16" y="13"/>
                    <a:pt x="14" y="14"/>
                  </a:cubicBezTo>
                  <a:cubicBezTo>
                    <a:pt x="10" y="16"/>
                    <a:pt x="7" y="18"/>
                    <a:pt x="5" y="19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0"/>
                    <a:pt x="1" y="19"/>
                    <a:pt x="4" y="18"/>
                  </a:cubicBezTo>
                  <a:cubicBezTo>
                    <a:pt x="6" y="16"/>
                    <a:pt x="9" y="14"/>
                    <a:pt x="13" y="12"/>
                  </a:cubicBezTo>
                  <a:cubicBezTo>
                    <a:pt x="15" y="11"/>
                    <a:pt x="17" y="10"/>
                    <a:pt x="20" y="9"/>
                  </a:cubicBezTo>
                  <a:cubicBezTo>
                    <a:pt x="22" y="8"/>
                    <a:pt x="25" y="7"/>
                    <a:pt x="28" y="6"/>
                  </a:cubicBezTo>
                  <a:cubicBezTo>
                    <a:pt x="33" y="4"/>
                    <a:pt x="39" y="3"/>
                    <a:pt x="45" y="2"/>
                  </a:cubicBezTo>
                  <a:cubicBezTo>
                    <a:pt x="49" y="1"/>
                    <a:pt x="52" y="1"/>
                    <a:pt x="55" y="1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6" y="0"/>
                    <a:pt x="69" y="0"/>
                    <a:pt x="72" y="1"/>
                  </a:cubicBezTo>
                  <a:cubicBezTo>
                    <a:pt x="75" y="1"/>
                    <a:pt x="77" y="1"/>
                    <a:pt x="79" y="2"/>
                  </a:cubicBezTo>
                  <a:cubicBezTo>
                    <a:pt x="88" y="4"/>
                    <a:pt x="94" y="6"/>
                    <a:pt x="94" y="6"/>
                  </a:cubicBezTo>
                  <a:cubicBezTo>
                    <a:pt x="94" y="6"/>
                    <a:pt x="95" y="7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589" y="172"/>
              <a:ext cx="128" cy="17"/>
            </a:xfrm>
            <a:custGeom>
              <a:avLst/>
              <a:gdLst>
                <a:gd name="T0" fmla="*/ 1 w 110"/>
                <a:gd name="T1" fmla="*/ 1 h 15"/>
                <a:gd name="T2" fmla="*/ 6 w 110"/>
                <a:gd name="T3" fmla="*/ 3 h 15"/>
                <a:gd name="T4" fmla="*/ 18 w 110"/>
                <a:gd name="T5" fmla="*/ 6 h 15"/>
                <a:gd name="T6" fmla="*/ 26 w 110"/>
                <a:gd name="T7" fmla="*/ 8 h 15"/>
                <a:gd name="T8" fmla="*/ 35 w 110"/>
                <a:gd name="T9" fmla="*/ 10 h 15"/>
                <a:gd name="T10" fmla="*/ 45 w 110"/>
                <a:gd name="T11" fmla="*/ 11 h 15"/>
                <a:gd name="T12" fmla="*/ 55 w 110"/>
                <a:gd name="T13" fmla="*/ 11 h 15"/>
                <a:gd name="T14" fmla="*/ 65 w 110"/>
                <a:gd name="T15" fmla="*/ 11 h 15"/>
                <a:gd name="T16" fmla="*/ 75 w 110"/>
                <a:gd name="T17" fmla="*/ 10 h 15"/>
                <a:gd name="T18" fmla="*/ 84 w 110"/>
                <a:gd name="T19" fmla="*/ 8 h 15"/>
                <a:gd name="T20" fmla="*/ 92 w 110"/>
                <a:gd name="T21" fmla="*/ 6 h 15"/>
                <a:gd name="T22" fmla="*/ 104 w 110"/>
                <a:gd name="T23" fmla="*/ 2 h 15"/>
                <a:gd name="T24" fmla="*/ 108 w 110"/>
                <a:gd name="T25" fmla="*/ 0 h 15"/>
                <a:gd name="T26" fmla="*/ 108 w 110"/>
                <a:gd name="T27" fmla="*/ 0 h 15"/>
                <a:gd name="T28" fmla="*/ 109 w 110"/>
                <a:gd name="T29" fmla="*/ 1 h 15"/>
                <a:gd name="T30" fmla="*/ 109 w 110"/>
                <a:gd name="T31" fmla="*/ 2 h 15"/>
                <a:gd name="T32" fmla="*/ 105 w 110"/>
                <a:gd name="T33" fmla="*/ 4 h 15"/>
                <a:gd name="T34" fmla="*/ 93 w 110"/>
                <a:gd name="T35" fmla="*/ 9 h 15"/>
                <a:gd name="T36" fmla="*/ 85 w 110"/>
                <a:gd name="T37" fmla="*/ 11 h 15"/>
                <a:gd name="T38" fmla="*/ 76 w 110"/>
                <a:gd name="T39" fmla="*/ 13 h 15"/>
                <a:gd name="T40" fmla="*/ 65 w 110"/>
                <a:gd name="T41" fmla="*/ 15 h 15"/>
                <a:gd name="T42" fmla="*/ 55 w 110"/>
                <a:gd name="T43" fmla="*/ 15 h 15"/>
                <a:gd name="T44" fmla="*/ 45 w 110"/>
                <a:gd name="T45" fmla="*/ 15 h 15"/>
                <a:gd name="T46" fmla="*/ 39 w 110"/>
                <a:gd name="T47" fmla="*/ 15 h 15"/>
                <a:gd name="T48" fmla="*/ 34 w 110"/>
                <a:gd name="T49" fmla="*/ 14 h 15"/>
                <a:gd name="T50" fmla="*/ 25 w 110"/>
                <a:gd name="T51" fmla="*/ 12 h 15"/>
                <a:gd name="T52" fmla="*/ 17 w 110"/>
                <a:gd name="T53" fmla="*/ 9 h 15"/>
                <a:gd name="T54" fmla="*/ 1 w 110"/>
                <a:gd name="T55" fmla="*/ 3 h 15"/>
                <a:gd name="T56" fmla="*/ 1 w 110"/>
                <a:gd name="T57" fmla="*/ 2 h 15"/>
                <a:gd name="T58" fmla="*/ 1 w 110"/>
                <a:gd name="T5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5">
                  <a:moveTo>
                    <a:pt x="1" y="1"/>
                  </a:moveTo>
                  <a:cubicBezTo>
                    <a:pt x="1" y="1"/>
                    <a:pt x="3" y="2"/>
                    <a:pt x="6" y="3"/>
                  </a:cubicBezTo>
                  <a:cubicBezTo>
                    <a:pt x="9" y="4"/>
                    <a:pt x="13" y="5"/>
                    <a:pt x="18" y="6"/>
                  </a:cubicBezTo>
                  <a:cubicBezTo>
                    <a:pt x="20" y="7"/>
                    <a:pt x="23" y="8"/>
                    <a:pt x="26" y="8"/>
                  </a:cubicBezTo>
                  <a:cubicBezTo>
                    <a:pt x="29" y="9"/>
                    <a:pt x="32" y="10"/>
                    <a:pt x="35" y="10"/>
                  </a:cubicBezTo>
                  <a:cubicBezTo>
                    <a:pt x="38" y="10"/>
                    <a:pt x="41" y="11"/>
                    <a:pt x="45" y="11"/>
                  </a:cubicBezTo>
                  <a:cubicBezTo>
                    <a:pt x="48" y="11"/>
                    <a:pt x="52" y="11"/>
                    <a:pt x="55" y="11"/>
                  </a:cubicBezTo>
                  <a:cubicBezTo>
                    <a:pt x="58" y="11"/>
                    <a:pt x="62" y="11"/>
                    <a:pt x="65" y="11"/>
                  </a:cubicBezTo>
                  <a:cubicBezTo>
                    <a:pt x="69" y="11"/>
                    <a:pt x="72" y="10"/>
                    <a:pt x="75" y="10"/>
                  </a:cubicBezTo>
                  <a:cubicBezTo>
                    <a:pt x="78" y="9"/>
                    <a:pt x="81" y="9"/>
                    <a:pt x="84" y="8"/>
                  </a:cubicBezTo>
                  <a:cubicBezTo>
                    <a:pt x="87" y="8"/>
                    <a:pt x="90" y="7"/>
                    <a:pt x="92" y="6"/>
                  </a:cubicBezTo>
                  <a:cubicBezTo>
                    <a:pt x="97" y="5"/>
                    <a:pt x="101" y="3"/>
                    <a:pt x="104" y="2"/>
                  </a:cubicBezTo>
                  <a:cubicBezTo>
                    <a:pt x="107" y="1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0"/>
                    <a:pt x="109" y="1"/>
                  </a:cubicBezTo>
                  <a:cubicBezTo>
                    <a:pt x="110" y="1"/>
                    <a:pt x="109" y="2"/>
                    <a:pt x="109" y="2"/>
                  </a:cubicBezTo>
                  <a:cubicBezTo>
                    <a:pt x="109" y="2"/>
                    <a:pt x="107" y="3"/>
                    <a:pt x="105" y="4"/>
                  </a:cubicBezTo>
                  <a:cubicBezTo>
                    <a:pt x="102" y="5"/>
                    <a:pt x="98" y="7"/>
                    <a:pt x="93" y="9"/>
                  </a:cubicBezTo>
                  <a:cubicBezTo>
                    <a:pt x="91" y="10"/>
                    <a:pt x="88" y="11"/>
                    <a:pt x="85" y="11"/>
                  </a:cubicBezTo>
                  <a:cubicBezTo>
                    <a:pt x="82" y="12"/>
                    <a:pt x="79" y="13"/>
                    <a:pt x="76" y="13"/>
                  </a:cubicBezTo>
                  <a:cubicBezTo>
                    <a:pt x="72" y="14"/>
                    <a:pt x="69" y="14"/>
                    <a:pt x="65" y="15"/>
                  </a:cubicBezTo>
                  <a:cubicBezTo>
                    <a:pt x="62" y="15"/>
                    <a:pt x="58" y="15"/>
                    <a:pt x="55" y="15"/>
                  </a:cubicBezTo>
                  <a:cubicBezTo>
                    <a:pt x="51" y="15"/>
                    <a:pt x="48" y="15"/>
                    <a:pt x="45" y="15"/>
                  </a:cubicBezTo>
                  <a:cubicBezTo>
                    <a:pt x="43" y="15"/>
                    <a:pt x="41" y="15"/>
                    <a:pt x="39" y="15"/>
                  </a:cubicBezTo>
                  <a:cubicBezTo>
                    <a:pt x="38" y="14"/>
                    <a:pt x="36" y="14"/>
                    <a:pt x="34" y="14"/>
                  </a:cubicBezTo>
                  <a:cubicBezTo>
                    <a:pt x="31" y="13"/>
                    <a:pt x="28" y="13"/>
                    <a:pt x="25" y="12"/>
                  </a:cubicBezTo>
                  <a:cubicBezTo>
                    <a:pt x="22" y="11"/>
                    <a:pt x="19" y="10"/>
                    <a:pt x="17" y="9"/>
                  </a:cubicBezTo>
                  <a:cubicBezTo>
                    <a:pt x="7" y="6"/>
                    <a:pt x="1" y="3"/>
                    <a:pt x="1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588" y="149"/>
              <a:ext cx="127" cy="24"/>
            </a:xfrm>
            <a:custGeom>
              <a:avLst/>
              <a:gdLst>
                <a:gd name="T0" fmla="*/ 1 w 109"/>
                <a:gd name="T1" fmla="*/ 12 h 21"/>
                <a:gd name="T2" fmla="*/ 6 w 109"/>
                <a:gd name="T3" fmla="*/ 13 h 21"/>
                <a:gd name="T4" fmla="*/ 18 w 109"/>
                <a:gd name="T5" fmla="*/ 15 h 21"/>
                <a:gd name="T6" fmla="*/ 26 w 109"/>
                <a:gd name="T7" fmla="*/ 17 h 21"/>
                <a:gd name="T8" fmla="*/ 35 w 109"/>
                <a:gd name="T9" fmla="*/ 17 h 21"/>
                <a:gd name="T10" fmla="*/ 45 w 109"/>
                <a:gd name="T11" fmla="*/ 17 h 21"/>
                <a:gd name="T12" fmla="*/ 56 w 109"/>
                <a:gd name="T13" fmla="*/ 16 h 21"/>
                <a:gd name="T14" fmla="*/ 66 w 109"/>
                <a:gd name="T15" fmla="*/ 15 h 21"/>
                <a:gd name="T16" fmla="*/ 75 w 109"/>
                <a:gd name="T17" fmla="*/ 13 h 21"/>
                <a:gd name="T18" fmla="*/ 84 w 109"/>
                <a:gd name="T19" fmla="*/ 11 h 21"/>
                <a:gd name="T20" fmla="*/ 92 w 109"/>
                <a:gd name="T21" fmla="*/ 8 h 21"/>
                <a:gd name="T22" fmla="*/ 103 w 109"/>
                <a:gd name="T23" fmla="*/ 3 h 21"/>
                <a:gd name="T24" fmla="*/ 108 w 109"/>
                <a:gd name="T25" fmla="*/ 0 h 21"/>
                <a:gd name="T26" fmla="*/ 108 w 109"/>
                <a:gd name="T27" fmla="*/ 0 h 21"/>
                <a:gd name="T28" fmla="*/ 109 w 109"/>
                <a:gd name="T29" fmla="*/ 1 h 21"/>
                <a:gd name="T30" fmla="*/ 108 w 109"/>
                <a:gd name="T31" fmla="*/ 2 h 21"/>
                <a:gd name="T32" fmla="*/ 104 w 109"/>
                <a:gd name="T33" fmla="*/ 4 h 21"/>
                <a:gd name="T34" fmla="*/ 93 w 109"/>
                <a:gd name="T35" fmla="*/ 10 h 21"/>
                <a:gd name="T36" fmla="*/ 85 w 109"/>
                <a:gd name="T37" fmla="*/ 14 h 21"/>
                <a:gd name="T38" fmla="*/ 76 w 109"/>
                <a:gd name="T39" fmla="*/ 17 h 21"/>
                <a:gd name="T40" fmla="*/ 66 w 109"/>
                <a:gd name="T41" fmla="*/ 19 h 21"/>
                <a:gd name="T42" fmla="*/ 56 w 109"/>
                <a:gd name="T43" fmla="*/ 20 h 21"/>
                <a:gd name="T44" fmla="*/ 46 w 109"/>
                <a:gd name="T45" fmla="*/ 21 h 21"/>
                <a:gd name="T46" fmla="*/ 40 w 109"/>
                <a:gd name="T47" fmla="*/ 21 h 21"/>
                <a:gd name="T48" fmla="*/ 35 w 109"/>
                <a:gd name="T49" fmla="*/ 21 h 21"/>
                <a:gd name="T50" fmla="*/ 26 w 109"/>
                <a:gd name="T51" fmla="*/ 20 h 21"/>
                <a:gd name="T52" fmla="*/ 17 w 109"/>
                <a:gd name="T53" fmla="*/ 19 h 21"/>
                <a:gd name="T54" fmla="*/ 1 w 109"/>
                <a:gd name="T55" fmla="*/ 13 h 21"/>
                <a:gd name="T56" fmla="*/ 0 w 109"/>
                <a:gd name="T57" fmla="*/ 12 h 21"/>
                <a:gd name="T58" fmla="*/ 1 w 109"/>
                <a:gd name="T5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21">
                  <a:moveTo>
                    <a:pt x="1" y="12"/>
                  </a:moveTo>
                  <a:cubicBezTo>
                    <a:pt x="1" y="12"/>
                    <a:pt x="3" y="12"/>
                    <a:pt x="6" y="13"/>
                  </a:cubicBezTo>
                  <a:cubicBezTo>
                    <a:pt x="9" y="14"/>
                    <a:pt x="13" y="15"/>
                    <a:pt x="18" y="15"/>
                  </a:cubicBezTo>
                  <a:cubicBezTo>
                    <a:pt x="21" y="16"/>
                    <a:pt x="23" y="16"/>
                    <a:pt x="26" y="17"/>
                  </a:cubicBezTo>
                  <a:cubicBezTo>
                    <a:pt x="29" y="17"/>
                    <a:pt x="32" y="17"/>
                    <a:pt x="35" y="17"/>
                  </a:cubicBezTo>
                  <a:cubicBezTo>
                    <a:pt x="39" y="17"/>
                    <a:pt x="42" y="17"/>
                    <a:pt x="45" y="17"/>
                  </a:cubicBezTo>
                  <a:cubicBezTo>
                    <a:pt x="49" y="17"/>
                    <a:pt x="52" y="17"/>
                    <a:pt x="56" y="16"/>
                  </a:cubicBezTo>
                  <a:cubicBezTo>
                    <a:pt x="59" y="16"/>
                    <a:pt x="62" y="16"/>
                    <a:pt x="66" y="15"/>
                  </a:cubicBezTo>
                  <a:cubicBezTo>
                    <a:pt x="69" y="14"/>
                    <a:pt x="72" y="14"/>
                    <a:pt x="75" y="13"/>
                  </a:cubicBezTo>
                  <a:cubicBezTo>
                    <a:pt x="78" y="12"/>
                    <a:pt x="82" y="12"/>
                    <a:pt x="84" y="11"/>
                  </a:cubicBezTo>
                  <a:cubicBezTo>
                    <a:pt x="87" y="10"/>
                    <a:pt x="90" y="9"/>
                    <a:pt x="92" y="8"/>
                  </a:cubicBezTo>
                  <a:cubicBezTo>
                    <a:pt x="97" y="6"/>
                    <a:pt x="101" y="4"/>
                    <a:pt x="103" y="3"/>
                  </a:cubicBezTo>
                  <a:cubicBezTo>
                    <a:pt x="106" y="1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9" y="1"/>
                  </a:cubicBezTo>
                  <a:cubicBezTo>
                    <a:pt x="109" y="1"/>
                    <a:pt x="109" y="2"/>
                    <a:pt x="108" y="2"/>
                  </a:cubicBezTo>
                  <a:cubicBezTo>
                    <a:pt x="108" y="2"/>
                    <a:pt x="107" y="3"/>
                    <a:pt x="104" y="4"/>
                  </a:cubicBezTo>
                  <a:cubicBezTo>
                    <a:pt x="102" y="6"/>
                    <a:pt x="98" y="8"/>
                    <a:pt x="93" y="10"/>
                  </a:cubicBezTo>
                  <a:cubicBezTo>
                    <a:pt x="91" y="12"/>
                    <a:pt x="88" y="13"/>
                    <a:pt x="85" y="14"/>
                  </a:cubicBezTo>
                  <a:cubicBezTo>
                    <a:pt x="82" y="15"/>
                    <a:pt x="79" y="16"/>
                    <a:pt x="76" y="17"/>
                  </a:cubicBezTo>
                  <a:cubicBezTo>
                    <a:pt x="73" y="17"/>
                    <a:pt x="70" y="18"/>
                    <a:pt x="66" y="19"/>
                  </a:cubicBezTo>
                  <a:cubicBezTo>
                    <a:pt x="63" y="19"/>
                    <a:pt x="59" y="20"/>
                    <a:pt x="56" y="20"/>
                  </a:cubicBezTo>
                  <a:cubicBezTo>
                    <a:pt x="52" y="21"/>
                    <a:pt x="49" y="21"/>
                    <a:pt x="46" y="21"/>
                  </a:cubicBezTo>
                  <a:cubicBezTo>
                    <a:pt x="44" y="21"/>
                    <a:pt x="42" y="21"/>
                    <a:pt x="40" y="21"/>
                  </a:cubicBezTo>
                  <a:cubicBezTo>
                    <a:pt x="39" y="21"/>
                    <a:pt x="37" y="21"/>
                    <a:pt x="35" y="21"/>
                  </a:cubicBezTo>
                  <a:cubicBezTo>
                    <a:pt x="32" y="21"/>
                    <a:pt x="29" y="21"/>
                    <a:pt x="26" y="20"/>
                  </a:cubicBezTo>
                  <a:cubicBezTo>
                    <a:pt x="23" y="20"/>
                    <a:pt x="20" y="19"/>
                    <a:pt x="17" y="19"/>
                  </a:cubicBezTo>
                  <a:cubicBezTo>
                    <a:pt x="7" y="16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586" y="132"/>
              <a:ext cx="110" cy="21"/>
            </a:xfrm>
            <a:custGeom>
              <a:avLst/>
              <a:gdLst>
                <a:gd name="T0" fmla="*/ 1 w 95"/>
                <a:gd name="T1" fmla="*/ 10 h 18"/>
                <a:gd name="T2" fmla="*/ 15 w 95"/>
                <a:gd name="T3" fmla="*/ 13 h 18"/>
                <a:gd name="T4" fmla="*/ 23 w 95"/>
                <a:gd name="T5" fmla="*/ 14 h 18"/>
                <a:gd name="T6" fmla="*/ 31 w 95"/>
                <a:gd name="T7" fmla="*/ 15 h 18"/>
                <a:gd name="T8" fmla="*/ 39 w 95"/>
                <a:gd name="T9" fmla="*/ 14 h 18"/>
                <a:gd name="T10" fmla="*/ 48 w 95"/>
                <a:gd name="T11" fmla="*/ 14 h 18"/>
                <a:gd name="T12" fmla="*/ 57 w 95"/>
                <a:gd name="T13" fmla="*/ 13 h 18"/>
                <a:gd name="T14" fmla="*/ 66 w 95"/>
                <a:gd name="T15" fmla="*/ 11 h 18"/>
                <a:gd name="T16" fmla="*/ 73 w 95"/>
                <a:gd name="T17" fmla="*/ 9 h 18"/>
                <a:gd name="T18" fmla="*/ 80 w 95"/>
                <a:gd name="T19" fmla="*/ 6 h 18"/>
                <a:gd name="T20" fmla="*/ 90 w 95"/>
                <a:gd name="T21" fmla="*/ 2 h 18"/>
                <a:gd name="T22" fmla="*/ 94 w 95"/>
                <a:gd name="T23" fmla="*/ 0 h 18"/>
                <a:gd name="T24" fmla="*/ 94 w 95"/>
                <a:gd name="T25" fmla="*/ 0 h 18"/>
                <a:gd name="T26" fmla="*/ 95 w 95"/>
                <a:gd name="T27" fmla="*/ 0 h 18"/>
                <a:gd name="T28" fmla="*/ 95 w 95"/>
                <a:gd name="T29" fmla="*/ 1 h 18"/>
                <a:gd name="T30" fmla="*/ 91 w 95"/>
                <a:gd name="T31" fmla="*/ 3 h 18"/>
                <a:gd name="T32" fmla="*/ 81 w 95"/>
                <a:gd name="T33" fmla="*/ 9 h 18"/>
                <a:gd name="T34" fmla="*/ 74 w 95"/>
                <a:gd name="T35" fmla="*/ 12 h 18"/>
                <a:gd name="T36" fmla="*/ 66 w 95"/>
                <a:gd name="T37" fmla="*/ 14 h 18"/>
                <a:gd name="T38" fmla="*/ 49 w 95"/>
                <a:gd name="T39" fmla="*/ 18 h 18"/>
                <a:gd name="T40" fmla="*/ 39 w 95"/>
                <a:gd name="T41" fmla="*/ 18 h 18"/>
                <a:gd name="T42" fmla="*/ 35 w 95"/>
                <a:gd name="T43" fmla="*/ 18 h 18"/>
                <a:gd name="T44" fmla="*/ 31 w 95"/>
                <a:gd name="T45" fmla="*/ 18 h 18"/>
                <a:gd name="T46" fmla="*/ 22 w 95"/>
                <a:gd name="T47" fmla="*/ 17 h 18"/>
                <a:gd name="T48" fmla="*/ 15 w 95"/>
                <a:gd name="T49" fmla="*/ 16 h 18"/>
                <a:gd name="T50" fmla="*/ 0 w 95"/>
                <a:gd name="T51" fmla="*/ 11 h 18"/>
                <a:gd name="T52" fmla="*/ 0 w 95"/>
                <a:gd name="T53" fmla="*/ 10 h 18"/>
                <a:gd name="T54" fmla="*/ 1 w 95"/>
                <a:gd name="T5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">
                  <a:moveTo>
                    <a:pt x="1" y="10"/>
                  </a:moveTo>
                  <a:cubicBezTo>
                    <a:pt x="1" y="10"/>
                    <a:pt x="7" y="11"/>
                    <a:pt x="15" y="13"/>
                  </a:cubicBezTo>
                  <a:cubicBezTo>
                    <a:pt x="18" y="13"/>
                    <a:pt x="20" y="13"/>
                    <a:pt x="23" y="14"/>
                  </a:cubicBezTo>
                  <a:cubicBezTo>
                    <a:pt x="25" y="14"/>
                    <a:pt x="28" y="15"/>
                    <a:pt x="31" y="15"/>
                  </a:cubicBezTo>
                  <a:cubicBezTo>
                    <a:pt x="33" y="15"/>
                    <a:pt x="36" y="15"/>
                    <a:pt x="39" y="14"/>
                  </a:cubicBezTo>
                  <a:cubicBezTo>
                    <a:pt x="42" y="14"/>
                    <a:pt x="45" y="14"/>
                    <a:pt x="48" y="14"/>
                  </a:cubicBezTo>
                  <a:cubicBezTo>
                    <a:pt x="51" y="13"/>
                    <a:pt x="54" y="13"/>
                    <a:pt x="57" y="13"/>
                  </a:cubicBezTo>
                  <a:cubicBezTo>
                    <a:pt x="60" y="12"/>
                    <a:pt x="63" y="12"/>
                    <a:pt x="66" y="11"/>
                  </a:cubicBezTo>
                  <a:cubicBezTo>
                    <a:pt x="68" y="10"/>
                    <a:pt x="71" y="10"/>
                    <a:pt x="73" y="9"/>
                  </a:cubicBezTo>
                  <a:cubicBezTo>
                    <a:pt x="76" y="8"/>
                    <a:pt x="78" y="7"/>
                    <a:pt x="80" y="6"/>
                  </a:cubicBezTo>
                  <a:cubicBezTo>
                    <a:pt x="84" y="5"/>
                    <a:pt x="88" y="3"/>
                    <a:pt x="90" y="2"/>
                  </a:cubicBezTo>
                  <a:cubicBezTo>
                    <a:pt x="93" y="1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5" y="0"/>
                    <a:pt x="95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3" y="2"/>
                    <a:pt x="91" y="3"/>
                  </a:cubicBezTo>
                  <a:cubicBezTo>
                    <a:pt x="89" y="5"/>
                    <a:pt x="86" y="7"/>
                    <a:pt x="81" y="9"/>
                  </a:cubicBezTo>
                  <a:cubicBezTo>
                    <a:pt x="79" y="10"/>
                    <a:pt x="77" y="11"/>
                    <a:pt x="74" y="12"/>
                  </a:cubicBezTo>
                  <a:cubicBezTo>
                    <a:pt x="72" y="13"/>
                    <a:pt x="69" y="13"/>
                    <a:pt x="66" y="14"/>
                  </a:cubicBezTo>
                  <a:cubicBezTo>
                    <a:pt x="61" y="16"/>
                    <a:pt x="55" y="17"/>
                    <a:pt x="49" y="18"/>
                  </a:cubicBezTo>
                  <a:cubicBezTo>
                    <a:pt x="45" y="18"/>
                    <a:pt x="42" y="18"/>
                    <a:pt x="39" y="18"/>
                  </a:cubicBezTo>
                  <a:cubicBezTo>
                    <a:pt x="38" y="18"/>
                    <a:pt x="37" y="18"/>
                    <a:pt x="35" y="18"/>
                  </a:cubicBezTo>
                  <a:cubicBezTo>
                    <a:pt x="33" y="18"/>
                    <a:pt x="32" y="18"/>
                    <a:pt x="31" y="18"/>
                  </a:cubicBezTo>
                  <a:cubicBezTo>
                    <a:pt x="28" y="18"/>
                    <a:pt x="25" y="18"/>
                    <a:pt x="22" y="17"/>
                  </a:cubicBezTo>
                  <a:cubicBezTo>
                    <a:pt x="20" y="17"/>
                    <a:pt x="17" y="17"/>
                    <a:pt x="15" y="16"/>
                  </a:cubicBezTo>
                  <a:cubicBezTo>
                    <a:pt x="6" y="14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482" y="94"/>
              <a:ext cx="56" cy="27"/>
            </a:xfrm>
            <a:custGeom>
              <a:avLst/>
              <a:gdLst>
                <a:gd name="T0" fmla="*/ 1 w 48"/>
                <a:gd name="T1" fmla="*/ 3 h 23"/>
                <a:gd name="T2" fmla="*/ 24 w 48"/>
                <a:gd name="T3" fmla="*/ 18 h 23"/>
                <a:gd name="T4" fmla="*/ 40 w 48"/>
                <a:gd name="T5" fmla="*/ 11 h 23"/>
                <a:gd name="T6" fmla="*/ 46 w 48"/>
                <a:gd name="T7" fmla="*/ 5 h 23"/>
                <a:gd name="T8" fmla="*/ 47 w 48"/>
                <a:gd name="T9" fmla="*/ 6 h 23"/>
                <a:gd name="T10" fmla="*/ 18 w 48"/>
                <a:gd name="T11" fmla="*/ 22 h 23"/>
                <a:gd name="T12" fmla="*/ 2 w 48"/>
                <a:gd name="T13" fmla="*/ 12 h 23"/>
                <a:gd name="T14" fmla="*/ 0 w 48"/>
                <a:gd name="T15" fmla="*/ 5 h 23"/>
                <a:gd name="T16" fmla="*/ 1 w 4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1" y="3"/>
                  </a:moveTo>
                  <a:cubicBezTo>
                    <a:pt x="3" y="14"/>
                    <a:pt x="13" y="19"/>
                    <a:pt x="24" y="18"/>
                  </a:cubicBezTo>
                  <a:cubicBezTo>
                    <a:pt x="30" y="18"/>
                    <a:pt x="36" y="16"/>
                    <a:pt x="40" y="11"/>
                  </a:cubicBezTo>
                  <a:cubicBezTo>
                    <a:pt x="42" y="10"/>
                    <a:pt x="44" y="8"/>
                    <a:pt x="46" y="5"/>
                  </a:cubicBezTo>
                  <a:cubicBezTo>
                    <a:pt x="47" y="4"/>
                    <a:pt x="48" y="4"/>
                    <a:pt x="47" y="6"/>
                  </a:cubicBezTo>
                  <a:cubicBezTo>
                    <a:pt x="41" y="17"/>
                    <a:pt x="30" y="23"/>
                    <a:pt x="18" y="22"/>
                  </a:cubicBezTo>
                  <a:cubicBezTo>
                    <a:pt x="12" y="21"/>
                    <a:pt x="6" y="18"/>
                    <a:pt x="2" y="12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5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436" y="145"/>
              <a:ext cx="64" cy="54"/>
            </a:xfrm>
            <a:custGeom>
              <a:avLst/>
              <a:gdLst>
                <a:gd name="T0" fmla="*/ 55 w 55"/>
                <a:gd name="T1" fmla="*/ 19 h 46"/>
                <a:gd name="T2" fmla="*/ 22 w 55"/>
                <a:gd name="T3" fmla="*/ 40 h 46"/>
                <a:gd name="T4" fmla="*/ 7 w 55"/>
                <a:gd name="T5" fmla="*/ 22 h 46"/>
                <a:gd name="T6" fmla="*/ 5 w 55"/>
                <a:gd name="T7" fmla="*/ 2 h 46"/>
                <a:gd name="T8" fmla="*/ 11 w 55"/>
                <a:gd name="T9" fmla="*/ 19 h 46"/>
                <a:gd name="T10" fmla="*/ 25 w 55"/>
                <a:gd name="T11" fmla="*/ 37 h 46"/>
                <a:gd name="T12" fmla="*/ 46 w 55"/>
                <a:gd name="T13" fmla="*/ 31 h 46"/>
                <a:gd name="T14" fmla="*/ 52 w 55"/>
                <a:gd name="T15" fmla="*/ 20 h 46"/>
                <a:gd name="T16" fmla="*/ 55 w 55"/>
                <a:gd name="T1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51" y="34"/>
                    <a:pt x="38" y="46"/>
                    <a:pt x="22" y="40"/>
                  </a:cubicBezTo>
                  <a:cubicBezTo>
                    <a:pt x="14" y="37"/>
                    <a:pt x="10" y="29"/>
                    <a:pt x="7" y="22"/>
                  </a:cubicBezTo>
                  <a:cubicBezTo>
                    <a:pt x="6" y="18"/>
                    <a:pt x="0" y="5"/>
                    <a:pt x="5" y="2"/>
                  </a:cubicBezTo>
                  <a:cubicBezTo>
                    <a:pt x="11" y="0"/>
                    <a:pt x="11" y="16"/>
                    <a:pt x="11" y="19"/>
                  </a:cubicBezTo>
                  <a:cubicBezTo>
                    <a:pt x="13" y="26"/>
                    <a:pt x="17" y="34"/>
                    <a:pt x="25" y="37"/>
                  </a:cubicBezTo>
                  <a:cubicBezTo>
                    <a:pt x="33" y="40"/>
                    <a:pt x="41" y="37"/>
                    <a:pt x="46" y="31"/>
                  </a:cubicBezTo>
                  <a:cubicBezTo>
                    <a:pt x="49" y="28"/>
                    <a:pt x="51" y="24"/>
                    <a:pt x="52" y="20"/>
                  </a:cubicBezTo>
                  <a:cubicBezTo>
                    <a:pt x="53" y="19"/>
                    <a:pt x="54" y="17"/>
                    <a:pt x="55" y="19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2" y="408"/>
              <a:ext cx="229" cy="224"/>
            </a:xfrm>
            <a:custGeom>
              <a:avLst/>
              <a:gdLst>
                <a:gd name="T0" fmla="*/ 191 w 197"/>
                <a:gd name="T1" fmla="*/ 151 h 193"/>
                <a:gd name="T2" fmla="*/ 180 w 197"/>
                <a:gd name="T3" fmla="*/ 162 h 193"/>
                <a:gd name="T4" fmla="*/ 131 w 197"/>
                <a:gd name="T5" fmla="*/ 188 h 193"/>
                <a:gd name="T6" fmla="*/ 74 w 197"/>
                <a:gd name="T7" fmla="*/ 188 h 193"/>
                <a:gd name="T8" fmla="*/ 54 w 197"/>
                <a:gd name="T9" fmla="*/ 180 h 193"/>
                <a:gd name="T10" fmla="*/ 2 w 197"/>
                <a:gd name="T11" fmla="*/ 106 h 193"/>
                <a:gd name="T12" fmla="*/ 32 w 197"/>
                <a:gd name="T13" fmla="*/ 20 h 193"/>
                <a:gd name="T14" fmla="*/ 77 w 197"/>
                <a:gd name="T15" fmla="*/ 0 h 193"/>
                <a:gd name="T16" fmla="*/ 80 w 197"/>
                <a:gd name="T17" fmla="*/ 0 h 193"/>
                <a:gd name="T18" fmla="*/ 81 w 197"/>
                <a:gd name="T19" fmla="*/ 0 h 193"/>
                <a:gd name="T20" fmla="*/ 82 w 197"/>
                <a:gd name="T21" fmla="*/ 0 h 193"/>
                <a:gd name="T22" fmla="*/ 92 w 197"/>
                <a:gd name="T23" fmla="*/ 0 h 193"/>
                <a:gd name="T24" fmla="*/ 110 w 197"/>
                <a:gd name="T25" fmla="*/ 5 h 193"/>
                <a:gd name="T26" fmla="*/ 145 w 197"/>
                <a:gd name="T27" fmla="*/ 51 h 193"/>
                <a:gd name="T28" fmla="*/ 142 w 197"/>
                <a:gd name="T29" fmla="*/ 73 h 193"/>
                <a:gd name="T30" fmla="*/ 132 w 197"/>
                <a:gd name="T31" fmla="*/ 70 h 193"/>
                <a:gd name="T32" fmla="*/ 134 w 197"/>
                <a:gd name="T33" fmla="*/ 65 h 193"/>
                <a:gd name="T34" fmla="*/ 127 w 197"/>
                <a:gd name="T35" fmla="*/ 33 h 193"/>
                <a:gd name="T36" fmla="*/ 98 w 197"/>
                <a:gd name="T37" fmla="*/ 16 h 193"/>
                <a:gd name="T38" fmla="*/ 86 w 197"/>
                <a:gd name="T39" fmla="*/ 15 h 193"/>
                <a:gd name="T40" fmla="*/ 81 w 197"/>
                <a:gd name="T41" fmla="*/ 15 h 193"/>
                <a:gd name="T42" fmla="*/ 81 w 197"/>
                <a:gd name="T43" fmla="*/ 15 h 193"/>
                <a:gd name="T44" fmla="*/ 80 w 197"/>
                <a:gd name="T45" fmla="*/ 15 h 193"/>
                <a:gd name="T46" fmla="*/ 74 w 197"/>
                <a:gd name="T47" fmla="*/ 15 h 193"/>
                <a:gd name="T48" fmla="*/ 31 w 197"/>
                <a:gd name="T49" fmla="*/ 47 h 193"/>
                <a:gd name="T50" fmla="*/ 18 w 197"/>
                <a:gd name="T51" fmla="*/ 104 h 193"/>
                <a:gd name="T52" fmla="*/ 38 w 197"/>
                <a:gd name="T53" fmla="*/ 150 h 193"/>
                <a:gd name="T54" fmla="*/ 52 w 197"/>
                <a:gd name="T55" fmla="*/ 164 h 193"/>
                <a:gd name="T56" fmla="*/ 68 w 197"/>
                <a:gd name="T57" fmla="*/ 175 h 193"/>
                <a:gd name="T58" fmla="*/ 95 w 197"/>
                <a:gd name="T59" fmla="*/ 182 h 193"/>
                <a:gd name="T60" fmla="*/ 154 w 197"/>
                <a:gd name="T61" fmla="*/ 166 h 193"/>
                <a:gd name="T62" fmla="*/ 177 w 197"/>
                <a:gd name="T63" fmla="*/ 147 h 193"/>
                <a:gd name="T64" fmla="*/ 184 w 197"/>
                <a:gd name="T65" fmla="*/ 138 h 193"/>
                <a:gd name="T66" fmla="*/ 195 w 197"/>
                <a:gd name="T67" fmla="*/ 14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7" h="193">
                  <a:moveTo>
                    <a:pt x="195" y="147"/>
                  </a:moveTo>
                  <a:cubicBezTo>
                    <a:pt x="195" y="147"/>
                    <a:pt x="193" y="148"/>
                    <a:pt x="191" y="151"/>
                  </a:cubicBezTo>
                  <a:cubicBezTo>
                    <a:pt x="190" y="152"/>
                    <a:pt x="188" y="154"/>
                    <a:pt x="186" y="155"/>
                  </a:cubicBezTo>
                  <a:cubicBezTo>
                    <a:pt x="185" y="157"/>
                    <a:pt x="182" y="160"/>
                    <a:pt x="180" y="162"/>
                  </a:cubicBezTo>
                  <a:cubicBezTo>
                    <a:pt x="175" y="166"/>
                    <a:pt x="168" y="171"/>
                    <a:pt x="160" y="176"/>
                  </a:cubicBezTo>
                  <a:cubicBezTo>
                    <a:pt x="152" y="181"/>
                    <a:pt x="142" y="185"/>
                    <a:pt x="131" y="188"/>
                  </a:cubicBezTo>
                  <a:cubicBezTo>
                    <a:pt x="120" y="192"/>
                    <a:pt x="107" y="193"/>
                    <a:pt x="94" y="192"/>
                  </a:cubicBezTo>
                  <a:cubicBezTo>
                    <a:pt x="87" y="192"/>
                    <a:pt x="80" y="190"/>
                    <a:pt x="74" y="188"/>
                  </a:cubicBezTo>
                  <a:cubicBezTo>
                    <a:pt x="70" y="187"/>
                    <a:pt x="67" y="186"/>
                    <a:pt x="64" y="184"/>
                  </a:cubicBezTo>
                  <a:cubicBezTo>
                    <a:pt x="61" y="183"/>
                    <a:pt x="57" y="181"/>
                    <a:pt x="54" y="180"/>
                  </a:cubicBezTo>
                  <a:cubicBezTo>
                    <a:pt x="41" y="173"/>
                    <a:pt x="29" y="163"/>
                    <a:pt x="20" y="150"/>
                  </a:cubicBezTo>
                  <a:cubicBezTo>
                    <a:pt x="11" y="137"/>
                    <a:pt x="5" y="122"/>
                    <a:pt x="2" y="106"/>
                  </a:cubicBezTo>
                  <a:cubicBezTo>
                    <a:pt x="0" y="90"/>
                    <a:pt x="2" y="73"/>
                    <a:pt x="7" y="59"/>
                  </a:cubicBezTo>
                  <a:cubicBezTo>
                    <a:pt x="12" y="44"/>
                    <a:pt x="21" y="30"/>
                    <a:pt x="32" y="20"/>
                  </a:cubicBezTo>
                  <a:cubicBezTo>
                    <a:pt x="43" y="9"/>
                    <a:pt x="57" y="2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5" y="0"/>
                    <a:pt x="87" y="0"/>
                  </a:cubicBezTo>
                  <a:cubicBezTo>
                    <a:pt x="88" y="0"/>
                    <a:pt x="90" y="0"/>
                    <a:pt x="92" y="0"/>
                  </a:cubicBezTo>
                  <a:cubicBezTo>
                    <a:pt x="95" y="1"/>
                    <a:pt x="98" y="2"/>
                    <a:pt x="101" y="2"/>
                  </a:cubicBezTo>
                  <a:cubicBezTo>
                    <a:pt x="104" y="3"/>
                    <a:pt x="108" y="4"/>
                    <a:pt x="110" y="5"/>
                  </a:cubicBezTo>
                  <a:cubicBezTo>
                    <a:pt x="121" y="10"/>
                    <a:pt x="131" y="18"/>
                    <a:pt x="137" y="26"/>
                  </a:cubicBezTo>
                  <a:cubicBezTo>
                    <a:pt x="143" y="34"/>
                    <a:pt x="145" y="43"/>
                    <a:pt x="145" y="51"/>
                  </a:cubicBezTo>
                  <a:cubicBezTo>
                    <a:pt x="146" y="58"/>
                    <a:pt x="144" y="64"/>
                    <a:pt x="143" y="67"/>
                  </a:cubicBezTo>
                  <a:cubicBezTo>
                    <a:pt x="142" y="71"/>
                    <a:pt x="142" y="73"/>
                    <a:pt x="142" y="73"/>
                  </a:cubicBezTo>
                  <a:cubicBezTo>
                    <a:pt x="141" y="75"/>
                    <a:pt x="138" y="77"/>
                    <a:pt x="136" y="76"/>
                  </a:cubicBezTo>
                  <a:cubicBezTo>
                    <a:pt x="133" y="75"/>
                    <a:pt x="132" y="73"/>
                    <a:pt x="132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3" y="70"/>
                    <a:pt x="133" y="68"/>
                    <a:pt x="134" y="65"/>
                  </a:cubicBezTo>
                  <a:cubicBezTo>
                    <a:pt x="134" y="62"/>
                    <a:pt x="135" y="57"/>
                    <a:pt x="134" y="52"/>
                  </a:cubicBezTo>
                  <a:cubicBezTo>
                    <a:pt x="134" y="46"/>
                    <a:pt x="131" y="40"/>
                    <a:pt x="127" y="33"/>
                  </a:cubicBezTo>
                  <a:cubicBezTo>
                    <a:pt x="122" y="27"/>
                    <a:pt x="114" y="22"/>
                    <a:pt x="105" y="18"/>
                  </a:cubicBezTo>
                  <a:cubicBezTo>
                    <a:pt x="103" y="17"/>
                    <a:pt x="100" y="17"/>
                    <a:pt x="98" y="16"/>
                  </a:cubicBezTo>
                  <a:cubicBezTo>
                    <a:pt x="95" y="16"/>
                    <a:pt x="93" y="15"/>
                    <a:pt x="90" y="15"/>
                  </a:cubicBezTo>
                  <a:cubicBezTo>
                    <a:pt x="89" y="15"/>
                    <a:pt x="88" y="15"/>
                    <a:pt x="86" y="15"/>
                  </a:cubicBezTo>
                  <a:cubicBezTo>
                    <a:pt x="85" y="15"/>
                    <a:pt x="83" y="15"/>
                    <a:pt x="82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5" y="15"/>
                    <a:pt x="74" y="15"/>
                  </a:cubicBezTo>
                  <a:cubicBezTo>
                    <a:pt x="63" y="17"/>
                    <a:pt x="52" y="23"/>
                    <a:pt x="43" y="32"/>
                  </a:cubicBezTo>
                  <a:cubicBezTo>
                    <a:pt x="39" y="36"/>
                    <a:pt x="35" y="41"/>
                    <a:pt x="31" y="47"/>
                  </a:cubicBezTo>
                  <a:cubicBezTo>
                    <a:pt x="28" y="52"/>
                    <a:pt x="25" y="58"/>
                    <a:pt x="23" y="64"/>
                  </a:cubicBezTo>
                  <a:cubicBezTo>
                    <a:pt x="18" y="77"/>
                    <a:pt x="17" y="90"/>
                    <a:pt x="18" y="104"/>
                  </a:cubicBezTo>
                  <a:cubicBezTo>
                    <a:pt x="20" y="117"/>
                    <a:pt x="25" y="130"/>
                    <a:pt x="32" y="142"/>
                  </a:cubicBezTo>
                  <a:cubicBezTo>
                    <a:pt x="34" y="144"/>
                    <a:pt x="36" y="147"/>
                    <a:pt x="38" y="150"/>
                  </a:cubicBezTo>
                  <a:cubicBezTo>
                    <a:pt x="40" y="152"/>
                    <a:pt x="42" y="155"/>
                    <a:pt x="44" y="157"/>
                  </a:cubicBezTo>
                  <a:cubicBezTo>
                    <a:pt x="47" y="160"/>
                    <a:pt x="49" y="162"/>
                    <a:pt x="52" y="164"/>
                  </a:cubicBezTo>
                  <a:cubicBezTo>
                    <a:pt x="54" y="166"/>
                    <a:pt x="57" y="168"/>
                    <a:pt x="59" y="170"/>
                  </a:cubicBezTo>
                  <a:cubicBezTo>
                    <a:pt x="62" y="172"/>
                    <a:pt x="65" y="173"/>
                    <a:pt x="68" y="175"/>
                  </a:cubicBezTo>
                  <a:cubicBezTo>
                    <a:pt x="70" y="176"/>
                    <a:pt x="74" y="178"/>
                    <a:pt x="77" y="179"/>
                  </a:cubicBezTo>
                  <a:cubicBezTo>
                    <a:pt x="83" y="180"/>
                    <a:pt x="89" y="182"/>
                    <a:pt x="95" y="182"/>
                  </a:cubicBezTo>
                  <a:cubicBezTo>
                    <a:pt x="107" y="183"/>
                    <a:pt x="118" y="182"/>
                    <a:pt x="128" y="179"/>
                  </a:cubicBezTo>
                  <a:cubicBezTo>
                    <a:pt x="138" y="175"/>
                    <a:pt x="147" y="171"/>
                    <a:pt x="154" y="166"/>
                  </a:cubicBezTo>
                  <a:cubicBezTo>
                    <a:pt x="161" y="162"/>
                    <a:pt x="167" y="157"/>
                    <a:pt x="172" y="153"/>
                  </a:cubicBezTo>
                  <a:cubicBezTo>
                    <a:pt x="174" y="151"/>
                    <a:pt x="176" y="149"/>
                    <a:pt x="177" y="147"/>
                  </a:cubicBezTo>
                  <a:cubicBezTo>
                    <a:pt x="179" y="145"/>
                    <a:pt x="180" y="144"/>
                    <a:pt x="181" y="142"/>
                  </a:cubicBezTo>
                  <a:cubicBezTo>
                    <a:pt x="183" y="140"/>
                    <a:pt x="184" y="138"/>
                    <a:pt x="184" y="138"/>
                  </a:cubicBezTo>
                  <a:cubicBezTo>
                    <a:pt x="187" y="135"/>
                    <a:pt x="191" y="135"/>
                    <a:pt x="194" y="137"/>
                  </a:cubicBezTo>
                  <a:cubicBezTo>
                    <a:pt x="197" y="139"/>
                    <a:pt x="197" y="143"/>
                    <a:pt x="195" y="146"/>
                  </a:cubicBezTo>
                  <a:cubicBezTo>
                    <a:pt x="195" y="146"/>
                    <a:pt x="195" y="147"/>
                    <a:pt x="195" y="147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90" y="418"/>
              <a:ext cx="97" cy="206"/>
            </a:xfrm>
            <a:custGeom>
              <a:avLst/>
              <a:gdLst>
                <a:gd name="T0" fmla="*/ 9 w 83"/>
                <a:gd name="T1" fmla="*/ 3 h 177"/>
                <a:gd name="T2" fmla="*/ 8 w 83"/>
                <a:gd name="T3" fmla="*/ 11 h 177"/>
                <a:gd name="T4" fmla="*/ 8 w 83"/>
                <a:gd name="T5" fmla="*/ 33 h 177"/>
                <a:gd name="T6" fmla="*/ 9 w 83"/>
                <a:gd name="T7" fmla="*/ 48 h 177"/>
                <a:gd name="T8" fmla="*/ 11 w 83"/>
                <a:gd name="T9" fmla="*/ 65 h 177"/>
                <a:gd name="T10" fmla="*/ 14 w 83"/>
                <a:gd name="T11" fmla="*/ 82 h 177"/>
                <a:gd name="T12" fmla="*/ 17 w 83"/>
                <a:gd name="T13" fmla="*/ 100 h 177"/>
                <a:gd name="T14" fmla="*/ 30 w 83"/>
                <a:gd name="T15" fmla="*/ 131 h 177"/>
                <a:gd name="T16" fmla="*/ 39 w 83"/>
                <a:gd name="T17" fmla="*/ 144 h 177"/>
                <a:gd name="T18" fmla="*/ 44 w 83"/>
                <a:gd name="T19" fmla="*/ 148 h 177"/>
                <a:gd name="T20" fmla="*/ 49 w 83"/>
                <a:gd name="T21" fmla="*/ 152 h 177"/>
                <a:gd name="T22" fmla="*/ 67 w 83"/>
                <a:gd name="T23" fmla="*/ 159 h 177"/>
                <a:gd name="T24" fmla="*/ 74 w 83"/>
                <a:gd name="T25" fmla="*/ 160 h 177"/>
                <a:gd name="T26" fmla="*/ 82 w 83"/>
                <a:gd name="T27" fmla="*/ 169 h 177"/>
                <a:gd name="T28" fmla="*/ 74 w 83"/>
                <a:gd name="T29" fmla="*/ 177 h 177"/>
                <a:gd name="T30" fmla="*/ 73 w 83"/>
                <a:gd name="T31" fmla="*/ 177 h 177"/>
                <a:gd name="T32" fmla="*/ 73 w 83"/>
                <a:gd name="T33" fmla="*/ 177 h 177"/>
                <a:gd name="T34" fmla="*/ 71 w 83"/>
                <a:gd name="T35" fmla="*/ 177 h 177"/>
                <a:gd name="T36" fmla="*/ 64 w 83"/>
                <a:gd name="T37" fmla="*/ 176 h 177"/>
                <a:gd name="T38" fmla="*/ 40 w 83"/>
                <a:gd name="T39" fmla="*/ 165 h 177"/>
                <a:gd name="T40" fmla="*/ 34 w 83"/>
                <a:gd name="T41" fmla="*/ 160 h 177"/>
                <a:gd name="T42" fmla="*/ 28 w 83"/>
                <a:gd name="T43" fmla="*/ 154 h 177"/>
                <a:gd name="T44" fmla="*/ 18 w 83"/>
                <a:gd name="T45" fmla="*/ 139 h 177"/>
                <a:gd name="T46" fmla="*/ 5 w 83"/>
                <a:gd name="T47" fmla="*/ 102 h 177"/>
                <a:gd name="T48" fmla="*/ 2 w 83"/>
                <a:gd name="T49" fmla="*/ 84 h 177"/>
                <a:gd name="T50" fmla="*/ 1 w 83"/>
                <a:gd name="T51" fmla="*/ 66 h 177"/>
                <a:gd name="T52" fmla="*/ 0 w 83"/>
                <a:gd name="T53" fmla="*/ 49 h 177"/>
                <a:gd name="T54" fmla="*/ 0 w 83"/>
                <a:gd name="T55" fmla="*/ 33 h 177"/>
                <a:gd name="T56" fmla="*/ 2 w 83"/>
                <a:gd name="T57" fmla="*/ 11 h 177"/>
                <a:gd name="T58" fmla="*/ 4 w 83"/>
                <a:gd name="T59" fmla="*/ 2 h 177"/>
                <a:gd name="T60" fmla="*/ 6 w 83"/>
                <a:gd name="T61" fmla="*/ 0 h 177"/>
                <a:gd name="T62" fmla="*/ 9 w 83"/>
                <a:gd name="T6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177">
                  <a:moveTo>
                    <a:pt x="9" y="3"/>
                  </a:moveTo>
                  <a:cubicBezTo>
                    <a:pt x="9" y="3"/>
                    <a:pt x="8" y="6"/>
                    <a:pt x="8" y="11"/>
                  </a:cubicBezTo>
                  <a:cubicBezTo>
                    <a:pt x="8" y="17"/>
                    <a:pt x="8" y="24"/>
                    <a:pt x="8" y="33"/>
                  </a:cubicBezTo>
                  <a:cubicBezTo>
                    <a:pt x="8" y="38"/>
                    <a:pt x="9" y="43"/>
                    <a:pt x="9" y="48"/>
                  </a:cubicBezTo>
                  <a:cubicBezTo>
                    <a:pt x="9" y="53"/>
                    <a:pt x="10" y="59"/>
                    <a:pt x="11" y="65"/>
                  </a:cubicBezTo>
                  <a:cubicBezTo>
                    <a:pt x="12" y="70"/>
                    <a:pt x="12" y="76"/>
                    <a:pt x="14" y="82"/>
                  </a:cubicBezTo>
                  <a:cubicBezTo>
                    <a:pt x="15" y="88"/>
                    <a:pt x="16" y="94"/>
                    <a:pt x="17" y="100"/>
                  </a:cubicBezTo>
                  <a:cubicBezTo>
                    <a:pt x="20" y="111"/>
                    <a:pt x="25" y="122"/>
                    <a:pt x="30" y="131"/>
                  </a:cubicBezTo>
                  <a:cubicBezTo>
                    <a:pt x="33" y="136"/>
                    <a:pt x="36" y="140"/>
                    <a:pt x="39" y="144"/>
                  </a:cubicBezTo>
                  <a:cubicBezTo>
                    <a:pt x="41" y="146"/>
                    <a:pt x="43" y="147"/>
                    <a:pt x="44" y="148"/>
                  </a:cubicBezTo>
                  <a:cubicBezTo>
                    <a:pt x="46" y="150"/>
                    <a:pt x="48" y="151"/>
                    <a:pt x="49" y="152"/>
                  </a:cubicBezTo>
                  <a:cubicBezTo>
                    <a:pt x="56" y="157"/>
                    <a:pt x="62" y="158"/>
                    <a:pt x="67" y="159"/>
                  </a:cubicBezTo>
                  <a:cubicBezTo>
                    <a:pt x="71" y="160"/>
                    <a:pt x="74" y="160"/>
                    <a:pt x="74" y="160"/>
                  </a:cubicBezTo>
                  <a:cubicBezTo>
                    <a:pt x="79" y="160"/>
                    <a:pt x="83" y="164"/>
                    <a:pt x="82" y="169"/>
                  </a:cubicBezTo>
                  <a:cubicBezTo>
                    <a:pt x="82" y="173"/>
                    <a:pt x="78" y="177"/>
                    <a:pt x="74" y="177"/>
                  </a:cubicBezTo>
                  <a:cubicBezTo>
                    <a:pt x="74" y="177"/>
                    <a:pt x="73" y="177"/>
                    <a:pt x="73" y="177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77"/>
                    <a:pt x="72" y="177"/>
                    <a:pt x="71" y="177"/>
                  </a:cubicBezTo>
                  <a:cubicBezTo>
                    <a:pt x="69" y="176"/>
                    <a:pt x="67" y="176"/>
                    <a:pt x="64" y="176"/>
                  </a:cubicBezTo>
                  <a:cubicBezTo>
                    <a:pt x="58" y="174"/>
                    <a:pt x="49" y="172"/>
                    <a:pt x="40" y="165"/>
                  </a:cubicBezTo>
                  <a:cubicBezTo>
                    <a:pt x="38" y="164"/>
                    <a:pt x="36" y="162"/>
                    <a:pt x="34" y="160"/>
                  </a:cubicBezTo>
                  <a:cubicBezTo>
                    <a:pt x="32" y="158"/>
                    <a:pt x="29" y="156"/>
                    <a:pt x="28" y="154"/>
                  </a:cubicBezTo>
                  <a:cubicBezTo>
                    <a:pt x="24" y="149"/>
                    <a:pt x="21" y="144"/>
                    <a:pt x="18" y="139"/>
                  </a:cubicBezTo>
                  <a:cubicBezTo>
                    <a:pt x="12" y="128"/>
                    <a:pt x="8" y="115"/>
                    <a:pt x="5" y="102"/>
                  </a:cubicBezTo>
                  <a:cubicBezTo>
                    <a:pt x="4" y="96"/>
                    <a:pt x="3" y="90"/>
                    <a:pt x="2" y="84"/>
                  </a:cubicBezTo>
                  <a:cubicBezTo>
                    <a:pt x="2" y="78"/>
                    <a:pt x="1" y="72"/>
                    <a:pt x="1" y="66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0" y="43"/>
                    <a:pt x="0" y="38"/>
                    <a:pt x="0" y="33"/>
                  </a:cubicBezTo>
                  <a:cubicBezTo>
                    <a:pt x="1" y="24"/>
                    <a:pt x="2" y="16"/>
                    <a:pt x="2" y="11"/>
                  </a:cubicBezTo>
                  <a:cubicBezTo>
                    <a:pt x="3" y="5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412" y="403"/>
              <a:ext cx="98" cy="193"/>
            </a:xfrm>
            <a:custGeom>
              <a:avLst/>
              <a:gdLst>
                <a:gd name="T0" fmla="*/ 14 w 84"/>
                <a:gd name="T1" fmla="*/ 4 h 166"/>
                <a:gd name="T2" fmla="*/ 13 w 84"/>
                <a:gd name="T3" fmla="*/ 6 h 166"/>
                <a:gd name="T4" fmla="*/ 12 w 84"/>
                <a:gd name="T5" fmla="*/ 12 h 166"/>
                <a:gd name="T6" fmla="*/ 10 w 84"/>
                <a:gd name="T7" fmla="*/ 21 h 166"/>
                <a:gd name="T8" fmla="*/ 8 w 84"/>
                <a:gd name="T9" fmla="*/ 33 h 166"/>
                <a:gd name="T10" fmla="*/ 8 w 84"/>
                <a:gd name="T11" fmla="*/ 47 h 166"/>
                <a:gd name="T12" fmla="*/ 8 w 84"/>
                <a:gd name="T13" fmla="*/ 63 h 166"/>
                <a:gd name="T14" fmla="*/ 9 w 84"/>
                <a:gd name="T15" fmla="*/ 71 h 166"/>
                <a:gd name="T16" fmla="*/ 11 w 84"/>
                <a:gd name="T17" fmla="*/ 80 h 166"/>
                <a:gd name="T18" fmla="*/ 14 w 84"/>
                <a:gd name="T19" fmla="*/ 97 h 166"/>
                <a:gd name="T20" fmla="*/ 20 w 84"/>
                <a:gd name="T21" fmla="*/ 113 h 166"/>
                <a:gd name="T22" fmla="*/ 28 w 84"/>
                <a:gd name="T23" fmla="*/ 127 h 166"/>
                <a:gd name="T24" fmla="*/ 38 w 84"/>
                <a:gd name="T25" fmla="*/ 138 h 166"/>
                <a:gd name="T26" fmla="*/ 48 w 84"/>
                <a:gd name="T27" fmla="*/ 145 h 166"/>
                <a:gd name="T28" fmla="*/ 58 w 84"/>
                <a:gd name="T29" fmla="*/ 148 h 166"/>
                <a:gd name="T30" fmla="*/ 66 w 84"/>
                <a:gd name="T31" fmla="*/ 149 h 166"/>
                <a:gd name="T32" fmla="*/ 71 w 84"/>
                <a:gd name="T33" fmla="*/ 148 h 166"/>
                <a:gd name="T34" fmla="*/ 72 w 84"/>
                <a:gd name="T35" fmla="*/ 148 h 166"/>
                <a:gd name="T36" fmla="*/ 73 w 84"/>
                <a:gd name="T37" fmla="*/ 148 h 166"/>
                <a:gd name="T38" fmla="*/ 83 w 84"/>
                <a:gd name="T39" fmla="*/ 155 h 166"/>
                <a:gd name="T40" fmla="*/ 76 w 84"/>
                <a:gd name="T41" fmla="*/ 165 h 166"/>
                <a:gd name="T42" fmla="*/ 75 w 84"/>
                <a:gd name="T43" fmla="*/ 165 h 166"/>
                <a:gd name="T44" fmla="*/ 73 w 84"/>
                <a:gd name="T45" fmla="*/ 166 h 166"/>
                <a:gd name="T46" fmla="*/ 65 w 84"/>
                <a:gd name="T47" fmla="*/ 166 h 166"/>
                <a:gd name="T48" fmla="*/ 54 w 84"/>
                <a:gd name="T49" fmla="*/ 164 h 166"/>
                <a:gd name="T50" fmla="*/ 41 w 84"/>
                <a:gd name="T51" fmla="*/ 158 h 166"/>
                <a:gd name="T52" fmla="*/ 28 w 84"/>
                <a:gd name="T53" fmla="*/ 148 h 166"/>
                <a:gd name="T54" fmla="*/ 17 w 84"/>
                <a:gd name="T55" fmla="*/ 134 h 166"/>
                <a:gd name="T56" fmla="*/ 10 w 84"/>
                <a:gd name="T57" fmla="*/ 117 h 166"/>
                <a:gd name="T58" fmla="*/ 5 w 84"/>
                <a:gd name="T59" fmla="*/ 99 h 166"/>
                <a:gd name="T60" fmla="*/ 2 w 84"/>
                <a:gd name="T61" fmla="*/ 81 h 166"/>
                <a:gd name="T62" fmla="*/ 1 w 84"/>
                <a:gd name="T63" fmla="*/ 72 h 166"/>
                <a:gd name="T64" fmla="*/ 0 w 84"/>
                <a:gd name="T65" fmla="*/ 63 h 166"/>
                <a:gd name="T66" fmla="*/ 1 w 84"/>
                <a:gd name="T67" fmla="*/ 47 h 166"/>
                <a:gd name="T68" fmla="*/ 2 w 84"/>
                <a:gd name="T69" fmla="*/ 32 h 166"/>
                <a:gd name="T70" fmla="*/ 4 w 84"/>
                <a:gd name="T71" fmla="*/ 20 h 166"/>
                <a:gd name="T72" fmla="*/ 6 w 84"/>
                <a:gd name="T73" fmla="*/ 10 h 166"/>
                <a:gd name="T74" fmla="*/ 8 w 84"/>
                <a:gd name="T75" fmla="*/ 4 h 166"/>
                <a:gd name="T76" fmla="*/ 9 w 84"/>
                <a:gd name="T77" fmla="*/ 2 h 166"/>
                <a:gd name="T78" fmla="*/ 12 w 84"/>
                <a:gd name="T79" fmla="*/ 1 h 166"/>
                <a:gd name="T80" fmla="*/ 14 w 84"/>
                <a:gd name="T81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66">
                  <a:moveTo>
                    <a:pt x="14" y="4"/>
                  </a:moveTo>
                  <a:cubicBezTo>
                    <a:pt x="14" y="4"/>
                    <a:pt x="14" y="4"/>
                    <a:pt x="13" y="6"/>
                  </a:cubicBezTo>
                  <a:cubicBezTo>
                    <a:pt x="13" y="7"/>
                    <a:pt x="12" y="9"/>
                    <a:pt x="12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9" y="24"/>
                    <a:pt x="9" y="28"/>
                    <a:pt x="8" y="33"/>
                  </a:cubicBezTo>
                  <a:cubicBezTo>
                    <a:pt x="8" y="37"/>
                    <a:pt x="8" y="42"/>
                    <a:pt x="8" y="47"/>
                  </a:cubicBezTo>
                  <a:cubicBezTo>
                    <a:pt x="8" y="52"/>
                    <a:pt x="8" y="57"/>
                    <a:pt x="8" y="63"/>
                  </a:cubicBezTo>
                  <a:cubicBezTo>
                    <a:pt x="9" y="66"/>
                    <a:pt x="9" y="68"/>
                    <a:pt x="9" y="71"/>
                  </a:cubicBezTo>
                  <a:cubicBezTo>
                    <a:pt x="10" y="74"/>
                    <a:pt x="10" y="77"/>
                    <a:pt x="11" y="80"/>
                  </a:cubicBezTo>
                  <a:cubicBezTo>
                    <a:pt x="12" y="85"/>
                    <a:pt x="13" y="91"/>
                    <a:pt x="14" y="97"/>
                  </a:cubicBezTo>
                  <a:cubicBezTo>
                    <a:pt x="16" y="102"/>
                    <a:pt x="18" y="108"/>
                    <a:pt x="20" y="113"/>
                  </a:cubicBezTo>
                  <a:cubicBezTo>
                    <a:pt x="22" y="118"/>
                    <a:pt x="25" y="123"/>
                    <a:pt x="28" y="127"/>
                  </a:cubicBezTo>
                  <a:cubicBezTo>
                    <a:pt x="31" y="131"/>
                    <a:pt x="34" y="135"/>
                    <a:pt x="38" y="138"/>
                  </a:cubicBezTo>
                  <a:cubicBezTo>
                    <a:pt x="41" y="141"/>
                    <a:pt x="45" y="143"/>
                    <a:pt x="48" y="145"/>
                  </a:cubicBezTo>
                  <a:cubicBezTo>
                    <a:pt x="52" y="146"/>
                    <a:pt x="55" y="147"/>
                    <a:pt x="58" y="148"/>
                  </a:cubicBezTo>
                  <a:cubicBezTo>
                    <a:pt x="61" y="149"/>
                    <a:pt x="64" y="149"/>
                    <a:pt x="66" y="149"/>
                  </a:cubicBezTo>
                  <a:cubicBezTo>
                    <a:pt x="68" y="148"/>
                    <a:pt x="70" y="148"/>
                    <a:pt x="71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8" y="147"/>
                    <a:pt x="82" y="150"/>
                    <a:pt x="83" y="155"/>
                  </a:cubicBezTo>
                  <a:cubicBezTo>
                    <a:pt x="84" y="160"/>
                    <a:pt x="81" y="164"/>
                    <a:pt x="76" y="165"/>
                  </a:cubicBezTo>
                  <a:cubicBezTo>
                    <a:pt x="76" y="165"/>
                    <a:pt x="76" y="165"/>
                    <a:pt x="75" y="165"/>
                  </a:cubicBezTo>
                  <a:cubicBezTo>
                    <a:pt x="75" y="165"/>
                    <a:pt x="74" y="166"/>
                    <a:pt x="73" y="166"/>
                  </a:cubicBezTo>
                  <a:cubicBezTo>
                    <a:pt x="71" y="166"/>
                    <a:pt x="68" y="166"/>
                    <a:pt x="65" y="166"/>
                  </a:cubicBezTo>
                  <a:cubicBezTo>
                    <a:pt x="62" y="165"/>
                    <a:pt x="58" y="165"/>
                    <a:pt x="54" y="164"/>
                  </a:cubicBezTo>
                  <a:cubicBezTo>
                    <a:pt x="50" y="162"/>
                    <a:pt x="46" y="161"/>
                    <a:pt x="41" y="158"/>
                  </a:cubicBezTo>
                  <a:cubicBezTo>
                    <a:pt x="37" y="155"/>
                    <a:pt x="32" y="152"/>
                    <a:pt x="28" y="148"/>
                  </a:cubicBezTo>
                  <a:cubicBezTo>
                    <a:pt x="24" y="144"/>
                    <a:pt x="20" y="139"/>
                    <a:pt x="17" y="134"/>
                  </a:cubicBezTo>
                  <a:cubicBezTo>
                    <a:pt x="14" y="128"/>
                    <a:pt x="12" y="123"/>
                    <a:pt x="10" y="117"/>
                  </a:cubicBezTo>
                  <a:cubicBezTo>
                    <a:pt x="8" y="111"/>
                    <a:pt x="6" y="105"/>
                    <a:pt x="5" y="99"/>
                  </a:cubicBezTo>
                  <a:cubicBezTo>
                    <a:pt x="3" y="93"/>
                    <a:pt x="2" y="87"/>
                    <a:pt x="2" y="81"/>
                  </a:cubicBezTo>
                  <a:cubicBezTo>
                    <a:pt x="1" y="78"/>
                    <a:pt x="1" y="75"/>
                    <a:pt x="1" y="72"/>
                  </a:cubicBezTo>
                  <a:cubicBezTo>
                    <a:pt x="1" y="69"/>
                    <a:pt x="0" y="66"/>
                    <a:pt x="0" y="63"/>
                  </a:cubicBezTo>
                  <a:cubicBezTo>
                    <a:pt x="0" y="58"/>
                    <a:pt x="0" y="52"/>
                    <a:pt x="1" y="47"/>
                  </a:cubicBezTo>
                  <a:cubicBezTo>
                    <a:pt x="1" y="41"/>
                    <a:pt x="1" y="37"/>
                    <a:pt x="2" y="32"/>
                  </a:cubicBezTo>
                  <a:cubicBezTo>
                    <a:pt x="3" y="27"/>
                    <a:pt x="3" y="23"/>
                    <a:pt x="4" y="20"/>
                  </a:cubicBezTo>
                  <a:cubicBezTo>
                    <a:pt x="5" y="16"/>
                    <a:pt x="6" y="13"/>
                    <a:pt x="6" y="10"/>
                  </a:cubicBezTo>
                  <a:cubicBezTo>
                    <a:pt x="7" y="8"/>
                    <a:pt x="8" y="6"/>
                    <a:pt x="8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13" y="1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94" y="611"/>
              <a:ext cx="96" cy="39"/>
            </a:xfrm>
            <a:custGeom>
              <a:avLst/>
              <a:gdLst>
                <a:gd name="T0" fmla="*/ 0 w 83"/>
                <a:gd name="T1" fmla="*/ 13 h 34"/>
                <a:gd name="T2" fmla="*/ 46 w 83"/>
                <a:gd name="T3" fmla="*/ 19 h 34"/>
                <a:gd name="T4" fmla="*/ 69 w 83"/>
                <a:gd name="T5" fmla="*/ 33 h 34"/>
                <a:gd name="T6" fmla="*/ 71 w 83"/>
                <a:gd name="T7" fmla="*/ 12 h 34"/>
                <a:gd name="T8" fmla="*/ 4 w 83"/>
                <a:gd name="T9" fmla="*/ 9 h 34"/>
                <a:gd name="T10" fmla="*/ 0 w 83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0" y="13"/>
                  </a:moveTo>
                  <a:cubicBezTo>
                    <a:pt x="0" y="13"/>
                    <a:pt x="31" y="11"/>
                    <a:pt x="46" y="19"/>
                  </a:cubicBezTo>
                  <a:cubicBezTo>
                    <a:pt x="59" y="27"/>
                    <a:pt x="62" y="33"/>
                    <a:pt x="69" y="33"/>
                  </a:cubicBezTo>
                  <a:cubicBezTo>
                    <a:pt x="80" y="34"/>
                    <a:pt x="83" y="20"/>
                    <a:pt x="71" y="12"/>
                  </a:cubicBezTo>
                  <a:cubicBezTo>
                    <a:pt x="59" y="4"/>
                    <a:pt x="35" y="0"/>
                    <a:pt x="4" y="9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312" y="593"/>
              <a:ext cx="96" cy="32"/>
            </a:xfrm>
            <a:custGeom>
              <a:avLst/>
              <a:gdLst>
                <a:gd name="T0" fmla="*/ 0 w 82"/>
                <a:gd name="T1" fmla="*/ 21 h 27"/>
                <a:gd name="T2" fmla="*/ 46 w 82"/>
                <a:gd name="T3" fmla="*/ 17 h 27"/>
                <a:gd name="T4" fmla="*/ 72 w 82"/>
                <a:gd name="T5" fmla="*/ 26 h 27"/>
                <a:gd name="T6" fmla="*/ 69 w 82"/>
                <a:gd name="T7" fmla="*/ 5 h 27"/>
                <a:gd name="T8" fmla="*/ 3 w 82"/>
                <a:gd name="T9" fmla="*/ 16 h 27"/>
                <a:gd name="T10" fmla="*/ 0 w 82"/>
                <a:gd name="T1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7">
                  <a:moveTo>
                    <a:pt x="0" y="21"/>
                  </a:moveTo>
                  <a:cubicBezTo>
                    <a:pt x="0" y="21"/>
                    <a:pt x="30" y="12"/>
                    <a:pt x="46" y="17"/>
                  </a:cubicBezTo>
                  <a:cubicBezTo>
                    <a:pt x="61" y="22"/>
                    <a:pt x="65" y="27"/>
                    <a:pt x="72" y="26"/>
                  </a:cubicBezTo>
                  <a:cubicBezTo>
                    <a:pt x="82" y="25"/>
                    <a:pt x="82" y="10"/>
                    <a:pt x="69" y="5"/>
                  </a:cubicBezTo>
                  <a:cubicBezTo>
                    <a:pt x="56" y="0"/>
                    <a:pt x="32" y="1"/>
                    <a:pt x="3" y="1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455" y="22"/>
              <a:ext cx="13" cy="34"/>
            </a:xfrm>
            <a:custGeom>
              <a:avLst/>
              <a:gdLst>
                <a:gd name="T0" fmla="*/ 9 w 11"/>
                <a:gd name="T1" fmla="*/ 0 h 29"/>
                <a:gd name="T2" fmla="*/ 3 w 11"/>
                <a:gd name="T3" fmla="*/ 0 h 29"/>
                <a:gd name="T4" fmla="*/ 5 w 11"/>
                <a:gd name="T5" fmla="*/ 29 h 29"/>
                <a:gd name="T6" fmla="*/ 9 w 1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9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8"/>
                    <a:pt x="0" y="19"/>
                    <a:pt x="5" y="29"/>
                  </a:cubicBezTo>
                  <a:cubicBezTo>
                    <a:pt x="5" y="29"/>
                    <a:pt x="11" y="15"/>
                    <a:pt x="9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490" y="27"/>
              <a:ext cx="14" cy="33"/>
            </a:xfrm>
            <a:custGeom>
              <a:avLst/>
              <a:gdLst>
                <a:gd name="T0" fmla="*/ 0 w 12"/>
                <a:gd name="T1" fmla="*/ 29 h 29"/>
                <a:gd name="T2" fmla="*/ 10 w 12"/>
                <a:gd name="T3" fmla="*/ 1 h 29"/>
                <a:gd name="T4" fmla="*/ 6 w 12"/>
                <a:gd name="T5" fmla="*/ 0 h 29"/>
                <a:gd name="T6" fmla="*/ 0 w 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cubicBezTo>
                    <a:pt x="0" y="29"/>
                    <a:pt x="12" y="21"/>
                    <a:pt x="10" y="1"/>
                  </a:cubicBezTo>
                  <a:cubicBezTo>
                    <a:pt x="9" y="1"/>
                    <a:pt x="7" y="1"/>
                    <a:pt x="6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475" y="24"/>
              <a:ext cx="12" cy="32"/>
            </a:xfrm>
            <a:custGeom>
              <a:avLst/>
              <a:gdLst>
                <a:gd name="T0" fmla="*/ 0 w 10"/>
                <a:gd name="T1" fmla="*/ 27 h 27"/>
                <a:gd name="T2" fmla="*/ 8 w 10"/>
                <a:gd name="T3" fmla="*/ 0 h 27"/>
                <a:gd name="T4" fmla="*/ 2 w 10"/>
                <a:gd name="T5" fmla="*/ 0 h 27"/>
                <a:gd name="T6" fmla="*/ 0 w 1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">
                  <a:moveTo>
                    <a:pt x="0" y="27"/>
                  </a:moveTo>
                  <a:cubicBezTo>
                    <a:pt x="0" y="27"/>
                    <a:pt x="10" y="15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9"/>
                    <a:pt x="0" y="23"/>
                    <a:pt x="0" y="27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430" y="22"/>
              <a:ext cx="15" cy="37"/>
            </a:xfrm>
            <a:custGeom>
              <a:avLst/>
              <a:gdLst>
                <a:gd name="T0" fmla="*/ 9 w 13"/>
                <a:gd name="T1" fmla="*/ 32 h 32"/>
                <a:gd name="T2" fmla="*/ 9 w 13"/>
                <a:gd name="T3" fmla="*/ 0 h 32"/>
                <a:gd name="T4" fmla="*/ 3 w 13"/>
                <a:gd name="T5" fmla="*/ 1 h 32"/>
                <a:gd name="T6" fmla="*/ 9 w 1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2">
                  <a:moveTo>
                    <a:pt x="9" y="32"/>
                  </a:moveTo>
                  <a:cubicBezTo>
                    <a:pt x="13" y="22"/>
                    <a:pt x="11" y="9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0" y="20"/>
                    <a:pt x="9" y="32"/>
                    <a:pt x="9" y="32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9"/>
            <p:cNvSpPr/>
            <p:nvPr/>
          </p:nvSpPr>
          <p:spPr bwMode="auto">
            <a:xfrm>
              <a:off x="407" y="24"/>
              <a:ext cx="15" cy="37"/>
            </a:xfrm>
            <a:custGeom>
              <a:avLst/>
              <a:gdLst>
                <a:gd name="T0" fmla="*/ 13 w 13"/>
                <a:gd name="T1" fmla="*/ 32 h 32"/>
                <a:gd name="T2" fmla="*/ 7 w 13"/>
                <a:gd name="T3" fmla="*/ 0 h 32"/>
                <a:gd name="T4" fmla="*/ 1 w 13"/>
                <a:gd name="T5" fmla="*/ 2 h 32"/>
                <a:gd name="T6" fmla="*/ 1 w 13"/>
                <a:gd name="T7" fmla="*/ 12 h 32"/>
                <a:gd name="T8" fmla="*/ 13 w 1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13" y="32"/>
                  </a:moveTo>
                  <a:cubicBezTo>
                    <a:pt x="13" y="32"/>
                    <a:pt x="7" y="19"/>
                    <a:pt x="7" y="0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2" y="24"/>
                    <a:pt x="13" y="32"/>
                    <a:pt x="13" y="32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350" y="140"/>
              <a:ext cx="39" cy="40"/>
            </a:xfrm>
            <a:prstGeom prst="ellipse">
              <a:avLst/>
            </a:prstGeom>
            <a:solidFill>
              <a:srgbClr val="EA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Oval 41"/>
            <p:cNvSpPr>
              <a:spLocks noChangeArrowheads="1"/>
            </p:cNvSpPr>
            <p:nvPr/>
          </p:nvSpPr>
          <p:spPr bwMode="auto">
            <a:xfrm>
              <a:off x="508" y="140"/>
              <a:ext cx="38" cy="40"/>
            </a:xfrm>
            <a:prstGeom prst="ellipse">
              <a:avLst/>
            </a:prstGeom>
            <a:solidFill>
              <a:srgbClr val="EA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2" name="Group 44"/>
          <p:cNvGrpSpPr>
            <a:grpSpLocks noChangeAspect="1"/>
          </p:cNvGrpSpPr>
          <p:nvPr/>
        </p:nvGrpSpPr>
        <p:grpSpPr bwMode="auto">
          <a:xfrm>
            <a:off x="3154694" y="3568848"/>
            <a:ext cx="1193800" cy="534988"/>
            <a:chOff x="-2" y="2"/>
            <a:chExt cx="752" cy="337"/>
          </a:xfrm>
        </p:grpSpPr>
        <p:sp>
          <p:nvSpPr>
            <p:cNvPr id="293" name="Freeform 45"/>
            <p:cNvSpPr>
              <a:spLocks noEditPoints="1"/>
            </p:cNvSpPr>
            <p:nvPr/>
          </p:nvSpPr>
          <p:spPr bwMode="auto">
            <a:xfrm>
              <a:off x="263" y="2"/>
              <a:ext cx="239" cy="121"/>
            </a:xfrm>
            <a:custGeom>
              <a:avLst/>
              <a:gdLst>
                <a:gd name="T0" fmla="*/ 65 w 72"/>
                <a:gd name="T1" fmla="*/ 11 h 36"/>
                <a:gd name="T2" fmla="*/ 62 w 72"/>
                <a:gd name="T3" fmla="*/ 11 h 36"/>
                <a:gd name="T4" fmla="*/ 46 w 72"/>
                <a:gd name="T5" fmla="*/ 8 h 36"/>
                <a:gd name="T6" fmla="*/ 23 w 72"/>
                <a:gd name="T7" fmla="*/ 8 h 36"/>
                <a:gd name="T8" fmla="*/ 20 w 72"/>
                <a:gd name="T9" fmla="*/ 9 h 36"/>
                <a:gd name="T10" fmla="*/ 17 w 72"/>
                <a:gd name="T11" fmla="*/ 9 h 36"/>
                <a:gd name="T12" fmla="*/ 14 w 72"/>
                <a:gd name="T13" fmla="*/ 10 h 36"/>
                <a:gd name="T14" fmla="*/ 11 w 72"/>
                <a:gd name="T15" fmla="*/ 12 h 36"/>
                <a:gd name="T16" fmla="*/ 6 w 72"/>
                <a:gd name="T17" fmla="*/ 21 h 36"/>
                <a:gd name="T18" fmla="*/ 9 w 72"/>
                <a:gd name="T19" fmla="*/ 25 h 36"/>
                <a:gd name="T20" fmla="*/ 14 w 72"/>
                <a:gd name="T21" fmla="*/ 27 h 36"/>
                <a:gd name="T22" fmla="*/ 16 w 72"/>
                <a:gd name="T23" fmla="*/ 27 h 36"/>
                <a:gd name="T24" fmla="*/ 17 w 72"/>
                <a:gd name="T25" fmla="*/ 27 h 36"/>
                <a:gd name="T26" fmla="*/ 19 w 72"/>
                <a:gd name="T27" fmla="*/ 27 h 36"/>
                <a:gd name="T28" fmla="*/ 20 w 72"/>
                <a:gd name="T29" fmla="*/ 27 h 36"/>
                <a:gd name="T30" fmla="*/ 26 w 72"/>
                <a:gd name="T31" fmla="*/ 27 h 36"/>
                <a:gd name="T32" fmla="*/ 38 w 72"/>
                <a:gd name="T33" fmla="*/ 25 h 36"/>
                <a:gd name="T34" fmla="*/ 49 w 72"/>
                <a:gd name="T35" fmla="*/ 21 h 36"/>
                <a:gd name="T36" fmla="*/ 63 w 72"/>
                <a:gd name="T37" fmla="*/ 13 h 36"/>
                <a:gd name="T38" fmla="*/ 65 w 72"/>
                <a:gd name="T39" fmla="*/ 11 h 36"/>
                <a:gd name="T40" fmla="*/ 71 w 72"/>
                <a:gd name="T41" fmla="*/ 12 h 36"/>
                <a:gd name="T42" fmla="*/ 65 w 72"/>
                <a:gd name="T43" fmla="*/ 15 h 36"/>
                <a:gd name="T44" fmla="*/ 58 w 72"/>
                <a:gd name="T45" fmla="*/ 19 h 36"/>
                <a:gd name="T46" fmla="*/ 50 w 72"/>
                <a:gd name="T47" fmla="*/ 24 h 36"/>
                <a:gd name="T48" fmla="*/ 40 w 72"/>
                <a:gd name="T49" fmla="*/ 30 h 36"/>
                <a:gd name="T50" fmla="*/ 27 w 72"/>
                <a:gd name="T51" fmla="*/ 35 h 36"/>
                <a:gd name="T52" fmla="*/ 20 w 72"/>
                <a:gd name="T53" fmla="*/ 36 h 36"/>
                <a:gd name="T54" fmla="*/ 19 w 72"/>
                <a:gd name="T55" fmla="*/ 36 h 36"/>
                <a:gd name="T56" fmla="*/ 18 w 72"/>
                <a:gd name="T57" fmla="*/ 36 h 36"/>
                <a:gd name="T58" fmla="*/ 18 w 72"/>
                <a:gd name="T59" fmla="*/ 36 h 36"/>
                <a:gd name="T60" fmla="*/ 18 w 72"/>
                <a:gd name="T61" fmla="*/ 36 h 36"/>
                <a:gd name="T62" fmla="*/ 18 w 72"/>
                <a:gd name="T63" fmla="*/ 36 h 36"/>
                <a:gd name="T64" fmla="*/ 18 w 72"/>
                <a:gd name="T65" fmla="*/ 36 h 36"/>
                <a:gd name="T66" fmla="*/ 16 w 72"/>
                <a:gd name="T67" fmla="*/ 36 h 36"/>
                <a:gd name="T68" fmla="*/ 12 w 72"/>
                <a:gd name="T69" fmla="*/ 34 h 36"/>
                <a:gd name="T70" fmla="*/ 5 w 72"/>
                <a:gd name="T71" fmla="*/ 30 h 36"/>
                <a:gd name="T72" fmla="*/ 1 w 72"/>
                <a:gd name="T73" fmla="*/ 22 h 36"/>
                <a:gd name="T74" fmla="*/ 2 w 72"/>
                <a:gd name="T75" fmla="*/ 13 h 36"/>
                <a:gd name="T76" fmla="*/ 7 w 72"/>
                <a:gd name="T77" fmla="*/ 7 h 36"/>
                <a:gd name="T78" fmla="*/ 11 w 72"/>
                <a:gd name="T79" fmla="*/ 4 h 36"/>
                <a:gd name="T80" fmla="*/ 14 w 72"/>
                <a:gd name="T81" fmla="*/ 3 h 36"/>
                <a:gd name="T82" fmla="*/ 18 w 72"/>
                <a:gd name="T83" fmla="*/ 1 h 36"/>
                <a:gd name="T84" fmla="*/ 21 w 72"/>
                <a:gd name="T85" fmla="*/ 1 h 36"/>
                <a:gd name="T86" fmla="*/ 35 w 72"/>
                <a:gd name="T87" fmla="*/ 0 h 36"/>
                <a:gd name="T88" fmla="*/ 47 w 72"/>
                <a:gd name="T89" fmla="*/ 2 h 36"/>
                <a:gd name="T90" fmla="*/ 64 w 72"/>
                <a:gd name="T91" fmla="*/ 6 h 36"/>
                <a:gd name="T92" fmla="*/ 70 w 72"/>
                <a:gd name="T93" fmla="*/ 8 h 36"/>
                <a:gd name="T94" fmla="*/ 70 w 72"/>
                <a:gd name="T95" fmla="*/ 8 h 36"/>
                <a:gd name="T96" fmla="*/ 71 w 72"/>
                <a:gd name="T97" fmla="*/ 11 h 36"/>
                <a:gd name="T98" fmla="*/ 71 w 72"/>
                <a:gd name="T9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36">
                  <a:moveTo>
                    <a:pt x="65" y="11"/>
                  </a:moveTo>
                  <a:cubicBezTo>
                    <a:pt x="64" y="11"/>
                    <a:pt x="63" y="11"/>
                    <a:pt x="62" y="11"/>
                  </a:cubicBezTo>
                  <a:cubicBezTo>
                    <a:pt x="58" y="10"/>
                    <a:pt x="53" y="9"/>
                    <a:pt x="46" y="8"/>
                  </a:cubicBezTo>
                  <a:cubicBezTo>
                    <a:pt x="39" y="8"/>
                    <a:pt x="31" y="7"/>
                    <a:pt x="23" y="8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2" y="11"/>
                    <a:pt x="11" y="12"/>
                  </a:cubicBezTo>
                  <a:cubicBezTo>
                    <a:pt x="8" y="14"/>
                    <a:pt x="5" y="17"/>
                    <a:pt x="6" y="21"/>
                  </a:cubicBezTo>
                  <a:cubicBezTo>
                    <a:pt x="7" y="22"/>
                    <a:pt x="8" y="24"/>
                    <a:pt x="9" y="25"/>
                  </a:cubicBezTo>
                  <a:cubicBezTo>
                    <a:pt x="11" y="26"/>
                    <a:pt x="12" y="26"/>
                    <a:pt x="14" y="27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4" y="27"/>
                    <a:pt x="26" y="27"/>
                  </a:cubicBezTo>
                  <a:cubicBezTo>
                    <a:pt x="30" y="26"/>
                    <a:pt x="34" y="26"/>
                    <a:pt x="38" y="25"/>
                  </a:cubicBezTo>
                  <a:cubicBezTo>
                    <a:pt x="42" y="24"/>
                    <a:pt x="45" y="23"/>
                    <a:pt x="49" y="21"/>
                  </a:cubicBezTo>
                  <a:cubicBezTo>
                    <a:pt x="55" y="18"/>
                    <a:pt x="60" y="15"/>
                    <a:pt x="63" y="13"/>
                  </a:cubicBezTo>
                  <a:cubicBezTo>
                    <a:pt x="64" y="12"/>
                    <a:pt x="64" y="12"/>
                    <a:pt x="65" y="11"/>
                  </a:cubicBezTo>
                  <a:close/>
                  <a:moveTo>
                    <a:pt x="71" y="12"/>
                  </a:moveTo>
                  <a:cubicBezTo>
                    <a:pt x="71" y="12"/>
                    <a:pt x="68" y="13"/>
                    <a:pt x="65" y="15"/>
                  </a:cubicBezTo>
                  <a:cubicBezTo>
                    <a:pt x="63" y="16"/>
                    <a:pt x="61" y="18"/>
                    <a:pt x="58" y="19"/>
                  </a:cubicBezTo>
                  <a:cubicBezTo>
                    <a:pt x="56" y="21"/>
                    <a:pt x="53" y="22"/>
                    <a:pt x="50" y="24"/>
                  </a:cubicBezTo>
                  <a:cubicBezTo>
                    <a:pt x="47" y="26"/>
                    <a:pt x="43" y="28"/>
                    <a:pt x="40" y="30"/>
                  </a:cubicBezTo>
                  <a:cubicBezTo>
                    <a:pt x="36" y="32"/>
                    <a:pt x="32" y="34"/>
                    <a:pt x="27" y="35"/>
                  </a:cubicBezTo>
                  <a:cubicBezTo>
                    <a:pt x="25" y="36"/>
                    <a:pt x="22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5"/>
                    <a:pt x="13" y="35"/>
                    <a:pt x="12" y="34"/>
                  </a:cubicBezTo>
                  <a:cubicBezTo>
                    <a:pt x="9" y="33"/>
                    <a:pt x="7" y="32"/>
                    <a:pt x="5" y="30"/>
                  </a:cubicBezTo>
                  <a:cubicBezTo>
                    <a:pt x="3" y="28"/>
                    <a:pt x="1" y="25"/>
                    <a:pt x="1" y="22"/>
                  </a:cubicBezTo>
                  <a:cubicBezTo>
                    <a:pt x="0" y="19"/>
                    <a:pt x="1" y="16"/>
                    <a:pt x="2" y="13"/>
                  </a:cubicBezTo>
                  <a:cubicBezTo>
                    <a:pt x="3" y="10"/>
                    <a:pt x="5" y="8"/>
                    <a:pt x="7" y="7"/>
                  </a:cubicBezTo>
                  <a:cubicBezTo>
                    <a:pt x="9" y="6"/>
                    <a:pt x="10" y="5"/>
                    <a:pt x="11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5" y="2"/>
                    <a:pt x="17" y="2"/>
                    <a:pt x="18" y="1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6" y="0"/>
                    <a:pt x="31" y="0"/>
                    <a:pt x="35" y="0"/>
                  </a:cubicBezTo>
                  <a:cubicBezTo>
                    <a:pt x="39" y="1"/>
                    <a:pt x="43" y="1"/>
                    <a:pt x="47" y="2"/>
                  </a:cubicBezTo>
                  <a:cubicBezTo>
                    <a:pt x="54" y="3"/>
                    <a:pt x="60" y="5"/>
                    <a:pt x="64" y="6"/>
                  </a:cubicBezTo>
                  <a:cubicBezTo>
                    <a:pt x="68" y="7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9"/>
                    <a:pt x="72" y="10"/>
                    <a:pt x="71" y="11"/>
                  </a:cubicBezTo>
                  <a:cubicBezTo>
                    <a:pt x="71" y="11"/>
                    <a:pt x="71" y="12"/>
                    <a:pt x="71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6"/>
            <p:cNvSpPr>
              <a:spLocks noEditPoints="1"/>
            </p:cNvSpPr>
            <p:nvPr/>
          </p:nvSpPr>
          <p:spPr bwMode="auto">
            <a:xfrm>
              <a:off x="482" y="29"/>
              <a:ext cx="126" cy="185"/>
            </a:xfrm>
            <a:custGeom>
              <a:avLst/>
              <a:gdLst>
                <a:gd name="T0" fmla="*/ 5 w 38"/>
                <a:gd name="T1" fmla="*/ 6 h 55"/>
                <a:gd name="T2" fmla="*/ 5 w 38"/>
                <a:gd name="T3" fmla="*/ 8 h 55"/>
                <a:gd name="T4" fmla="*/ 7 w 38"/>
                <a:gd name="T5" fmla="*/ 22 h 55"/>
                <a:gd name="T6" fmla="*/ 9 w 38"/>
                <a:gd name="T7" fmla="*/ 30 h 55"/>
                <a:gd name="T8" fmla="*/ 10 w 38"/>
                <a:gd name="T9" fmla="*/ 35 h 55"/>
                <a:gd name="T10" fmla="*/ 13 w 38"/>
                <a:gd name="T11" fmla="*/ 39 h 55"/>
                <a:gd name="T12" fmla="*/ 19 w 38"/>
                <a:gd name="T13" fmla="*/ 46 h 55"/>
                <a:gd name="T14" fmla="*/ 27 w 38"/>
                <a:gd name="T15" fmla="*/ 47 h 55"/>
                <a:gd name="T16" fmla="*/ 30 w 38"/>
                <a:gd name="T17" fmla="*/ 40 h 55"/>
                <a:gd name="T18" fmla="*/ 29 w 38"/>
                <a:gd name="T19" fmla="*/ 36 h 55"/>
                <a:gd name="T20" fmla="*/ 28 w 38"/>
                <a:gd name="T21" fmla="*/ 34 h 55"/>
                <a:gd name="T22" fmla="*/ 27 w 38"/>
                <a:gd name="T23" fmla="*/ 32 h 55"/>
                <a:gd name="T24" fmla="*/ 22 w 38"/>
                <a:gd name="T25" fmla="*/ 23 h 55"/>
                <a:gd name="T26" fmla="*/ 17 w 38"/>
                <a:gd name="T27" fmla="*/ 16 h 55"/>
                <a:gd name="T28" fmla="*/ 6 w 38"/>
                <a:gd name="T29" fmla="*/ 7 h 55"/>
                <a:gd name="T30" fmla="*/ 5 w 38"/>
                <a:gd name="T31" fmla="*/ 6 h 55"/>
                <a:gd name="T32" fmla="*/ 4 w 38"/>
                <a:gd name="T33" fmla="*/ 1 h 55"/>
                <a:gd name="T34" fmla="*/ 8 w 38"/>
                <a:gd name="T35" fmla="*/ 4 h 55"/>
                <a:gd name="T36" fmla="*/ 19 w 38"/>
                <a:gd name="T37" fmla="*/ 13 h 55"/>
                <a:gd name="T38" fmla="*/ 27 w 38"/>
                <a:gd name="T39" fmla="*/ 19 h 55"/>
                <a:gd name="T40" fmla="*/ 35 w 38"/>
                <a:gd name="T41" fmla="*/ 27 h 55"/>
                <a:gd name="T42" fmla="*/ 37 w 38"/>
                <a:gd name="T43" fmla="*/ 30 h 55"/>
                <a:gd name="T44" fmla="*/ 38 w 38"/>
                <a:gd name="T45" fmla="*/ 33 h 55"/>
                <a:gd name="T46" fmla="*/ 38 w 38"/>
                <a:gd name="T47" fmla="*/ 40 h 55"/>
                <a:gd name="T48" fmla="*/ 30 w 38"/>
                <a:gd name="T49" fmla="*/ 53 h 55"/>
                <a:gd name="T50" fmla="*/ 16 w 38"/>
                <a:gd name="T51" fmla="*/ 52 h 55"/>
                <a:gd name="T52" fmla="*/ 6 w 38"/>
                <a:gd name="T53" fmla="*/ 43 h 55"/>
                <a:gd name="T54" fmla="*/ 4 w 38"/>
                <a:gd name="T55" fmla="*/ 38 h 55"/>
                <a:gd name="T56" fmla="*/ 2 w 38"/>
                <a:gd name="T57" fmla="*/ 32 h 55"/>
                <a:gd name="T58" fmla="*/ 0 w 38"/>
                <a:gd name="T59" fmla="*/ 22 h 55"/>
                <a:gd name="T60" fmla="*/ 0 w 38"/>
                <a:gd name="T61" fmla="*/ 8 h 55"/>
                <a:gd name="T62" fmla="*/ 0 w 38"/>
                <a:gd name="T63" fmla="*/ 2 h 55"/>
                <a:gd name="T64" fmla="*/ 0 w 38"/>
                <a:gd name="T65" fmla="*/ 2 h 55"/>
                <a:gd name="T66" fmla="*/ 3 w 38"/>
                <a:gd name="T67" fmla="*/ 0 h 55"/>
                <a:gd name="T68" fmla="*/ 4 w 38"/>
                <a:gd name="T6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55">
                  <a:moveTo>
                    <a:pt x="5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11"/>
                    <a:pt x="6" y="16"/>
                    <a:pt x="7" y="22"/>
                  </a:cubicBezTo>
                  <a:cubicBezTo>
                    <a:pt x="7" y="24"/>
                    <a:pt x="8" y="27"/>
                    <a:pt x="9" y="30"/>
                  </a:cubicBezTo>
                  <a:cubicBezTo>
                    <a:pt x="9" y="32"/>
                    <a:pt x="10" y="33"/>
                    <a:pt x="10" y="35"/>
                  </a:cubicBezTo>
                  <a:cubicBezTo>
                    <a:pt x="11" y="36"/>
                    <a:pt x="12" y="37"/>
                    <a:pt x="13" y="39"/>
                  </a:cubicBezTo>
                  <a:cubicBezTo>
                    <a:pt x="14" y="42"/>
                    <a:pt x="16" y="44"/>
                    <a:pt x="19" y="46"/>
                  </a:cubicBezTo>
                  <a:cubicBezTo>
                    <a:pt x="22" y="48"/>
                    <a:pt x="25" y="49"/>
                    <a:pt x="27" y="47"/>
                  </a:cubicBezTo>
                  <a:cubicBezTo>
                    <a:pt x="30" y="46"/>
                    <a:pt x="31" y="43"/>
                    <a:pt x="30" y="40"/>
                  </a:cubicBezTo>
                  <a:cubicBezTo>
                    <a:pt x="30" y="39"/>
                    <a:pt x="30" y="37"/>
                    <a:pt x="29" y="36"/>
                  </a:cubicBezTo>
                  <a:cubicBezTo>
                    <a:pt x="29" y="35"/>
                    <a:pt x="29" y="35"/>
                    <a:pt x="28" y="34"/>
                  </a:cubicBezTo>
                  <a:cubicBezTo>
                    <a:pt x="28" y="33"/>
                    <a:pt x="28" y="33"/>
                    <a:pt x="27" y="32"/>
                  </a:cubicBezTo>
                  <a:cubicBezTo>
                    <a:pt x="26" y="29"/>
                    <a:pt x="24" y="26"/>
                    <a:pt x="22" y="23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3" y="11"/>
                    <a:pt x="9" y="9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lose/>
                  <a:moveTo>
                    <a:pt x="4" y="1"/>
                  </a:moveTo>
                  <a:cubicBezTo>
                    <a:pt x="4" y="1"/>
                    <a:pt x="5" y="2"/>
                    <a:pt x="8" y="4"/>
                  </a:cubicBezTo>
                  <a:cubicBezTo>
                    <a:pt x="10" y="7"/>
                    <a:pt x="14" y="10"/>
                    <a:pt x="19" y="13"/>
                  </a:cubicBezTo>
                  <a:cubicBezTo>
                    <a:pt x="21" y="15"/>
                    <a:pt x="24" y="17"/>
                    <a:pt x="27" y="19"/>
                  </a:cubicBezTo>
                  <a:cubicBezTo>
                    <a:pt x="30" y="21"/>
                    <a:pt x="33" y="24"/>
                    <a:pt x="35" y="27"/>
                  </a:cubicBezTo>
                  <a:cubicBezTo>
                    <a:pt x="36" y="28"/>
                    <a:pt x="36" y="29"/>
                    <a:pt x="37" y="30"/>
                  </a:cubicBezTo>
                  <a:cubicBezTo>
                    <a:pt x="37" y="31"/>
                    <a:pt x="37" y="33"/>
                    <a:pt x="38" y="33"/>
                  </a:cubicBezTo>
                  <a:cubicBezTo>
                    <a:pt x="38" y="36"/>
                    <a:pt x="38" y="38"/>
                    <a:pt x="38" y="40"/>
                  </a:cubicBezTo>
                  <a:cubicBezTo>
                    <a:pt x="38" y="45"/>
                    <a:pt x="35" y="50"/>
                    <a:pt x="30" y="53"/>
                  </a:cubicBezTo>
                  <a:cubicBezTo>
                    <a:pt x="25" y="55"/>
                    <a:pt x="20" y="54"/>
                    <a:pt x="16" y="52"/>
                  </a:cubicBezTo>
                  <a:cubicBezTo>
                    <a:pt x="12" y="50"/>
                    <a:pt x="9" y="47"/>
                    <a:pt x="6" y="43"/>
                  </a:cubicBezTo>
                  <a:cubicBezTo>
                    <a:pt x="5" y="41"/>
                    <a:pt x="4" y="40"/>
                    <a:pt x="4" y="38"/>
                  </a:cubicBezTo>
                  <a:cubicBezTo>
                    <a:pt x="3" y="36"/>
                    <a:pt x="2" y="34"/>
                    <a:pt x="2" y="32"/>
                  </a:cubicBezTo>
                  <a:cubicBezTo>
                    <a:pt x="1" y="29"/>
                    <a:pt x="0" y="25"/>
                    <a:pt x="0" y="22"/>
                  </a:cubicBezTo>
                  <a:cubicBezTo>
                    <a:pt x="0" y="16"/>
                    <a:pt x="0" y="11"/>
                    <a:pt x="0" y="8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7"/>
            <p:cNvSpPr/>
            <p:nvPr/>
          </p:nvSpPr>
          <p:spPr bwMode="auto">
            <a:xfrm>
              <a:off x="-2" y="39"/>
              <a:ext cx="490" cy="266"/>
            </a:xfrm>
            <a:custGeom>
              <a:avLst/>
              <a:gdLst>
                <a:gd name="T0" fmla="*/ 32 w 148"/>
                <a:gd name="T1" fmla="*/ 42 h 79"/>
                <a:gd name="T2" fmla="*/ 35 w 148"/>
                <a:gd name="T3" fmla="*/ 44 h 79"/>
                <a:gd name="T4" fmla="*/ 44 w 148"/>
                <a:gd name="T5" fmla="*/ 44 h 79"/>
                <a:gd name="T6" fmla="*/ 50 w 148"/>
                <a:gd name="T7" fmla="*/ 42 h 79"/>
                <a:gd name="T8" fmla="*/ 55 w 148"/>
                <a:gd name="T9" fmla="*/ 36 h 79"/>
                <a:gd name="T10" fmla="*/ 54 w 148"/>
                <a:gd name="T11" fmla="*/ 19 h 79"/>
                <a:gd name="T12" fmla="*/ 35 w 148"/>
                <a:gd name="T13" fmla="*/ 9 h 79"/>
                <a:gd name="T14" fmla="*/ 14 w 148"/>
                <a:gd name="T15" fmla="*/ 19 h 79"/>
                <a:gd name="T16" fmla="*/ 9 w 148"/>
                <a:gd name="T17" fmla="*/ 30 h 79"/>
                <a:gd name="T18" fmla="*/ 7 w 148"/>
                <a:gd name="T19" fmla="*/ 43 h 79"/>
                <a:gd name="T20" fmla="*/ 21 w 148"/>
                <a:gd name="T21" fmla="*/ 66 h 79"/>
                <a:gd name="T22" fmla="*/ 48 w 148"/>
                <a:gd name="T23" fmla="*/ 74 h 79"/>
                <a:gd name="T24" fmla="*/ 62 w 148"/>
                <a:gd name="T25" fmla="*/ 73 h 79"/>
                <a:gd name="T26" fmla="*/ 69 w 148"/>
                <a:gd name="T27" fmla="*/ 71 h 79"/>
                <a:gd name="T28" fmla="*/ 75 w 148"/>
                <a:gd name="T29" fmla="*/ 69 h 79"/>
                <a:gd name="T30" fmla="*/ 98 w 148"/>
                <a:gd name="T31" fmla="*/ 57 h 79"/>
                <a:gd name="T32" fmla="*/ 116 w 148"/>
                <a:gd name="T33" fmla="*/ 41 h 79"/>
                <a:gd name="T34" fmla="*/ 129 w 148"/>
                <a:gd name="T35" fmla="*/ 26 h 79"/>
                <a:gd name="T36" fmla="*/ 138 w 148"/>
                <a:gd name="T37" fmla="*/ 13 h 79"/>
                <a:gd name="T38" fmla="*/ 144 w 148"/>
                <a:gd name="T39" fmla="*/ 4 h 79"/>
                <a:gd name="T40" fmla="*/ 145 w 148"/>
                <a:gd name="T41" fmla="*/ 1 h 79"/>
                <a:gd name="T42" fmla="*/ 145 w 148"/>
                <a:gd name="T43" fmla="*/ 1 h 79"/>
                <a:gd name="T44" fmla="*/ 147 w 148"/>
                <a:gd name="T45" fmla="*/ 0 h 79"/>
                <a:gd name="T46" fmla="*/ 148 w 148"/>
                <a:gd name="T47" fmla="*/ 2 h 79"/>
                <a:gd name="T48" fmla="*/ 146 w 148"/>
                <a:gd name="T49" fmla="*/ 5 h 79"/>
                <a:gd name="T50" fmla="*/ 141 w 148"/>
                <a:gd name="T51" fmla="*/ 14 h 79"/>
                <a:gd name="T52" fmla="*/ 132 w 148"/>
                <a:gd name="T53" fmla="*/ 28 h 79"/>
                <a:gd name="T54" fmla="*/ 119 w 148"/>
                <a:gd name="T55" fmla="*/ 44 h 79"/>
                <a:gd name="T56" fmla="*/ 77 w 148"/>
                <a:gd name="T57" fmla="*/ 73 h 79"/>
                <a:gd name="T58" fmla="*/ 70 w 148"/>
                <a:gd name="T59" fmla="*/ 76 h 79"/>
                <a:gd name="T60" fmla="*/ 63 w 148"/>
                <a:gd name="T61" fmla="*/ 77 h 79"/>
                <a:gd name="T62" fmla="*/ 48 w 148"/>
                <a:gd name="T63" fmla="*/ 79 h 79"/>
                <a:gd name="T64" fmla="*/ 18 w 148"/>
                <a:gd name="T65" fmla="*/ 69 h 79"/>
                <a:gd name="T66" fmla="*/ 1 w 148"/>
                <a:gd name="T67" fmla="*/ 44 h 79"/>
                <a:gd name="T68" fmla="*/ 2 w 148"/>
                <a:gd name="T69" fmla="*/ 28 h 79"/>
                <a:gd name="T70" fmla="*/ 9 w 148"/>
                <a:gd name="T71" fmla="*/ 14 h 79"/>
                <a:gd name="T72" fmla="*/ 36 w 148"/>
                <a:gd name="T73" fmla="*/ 3 h 79"/>
                <a:gd name="T74" fmla="*/ 58 w 148"/>
                <a:gd name="T75" fmla="*/ 16 h 79"/>
                <a:gd name="T76" fmla="*/ 61 w 148"/>
                <a:gd name="T77" fmla="*/ 27 h 79"/>
                <a:gd name="T78" fmla="*/ 58 w 148"/>
                <a:gd name="T79" fmla="*/ 38 h 79"/>
                <a:gd name="T80" fmla="*/ 52 w 148"/>
                <a:gd name="T81" fmla="*/ 44 h 79"/>
                <a:gd name="T82" fmla="*/ 45 w 148"/>
                <a:gd name="T83" fmla="*/ 48 h 79"/>
                <a:gd name="T84" fmla="*/ 34 w 148"/>
                <a:gd name="T85" fmla="*/ 47 h 79"/>
                <a:gd name="T86" fmla="*/ 30 w 148"/>
                <a:gd name="T87" fmla="*/ 45 h 79"/>
                <a:gd name="T88" fmla="*/ 29 w 148"/>
                <a:gd name="T89" fmla="*/ 43 h 79"/>
                <a:gd name="T90" fmla="*/ 32 w 148"/>
                <a:gd name="T91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79">
                  <a:moveTo>
                    <a:pt x="32" y="42"/>
                  </a:moveTo>
                  <a:cubicBezTo>
                    <a:pt x="32" y="42"/>
                    <a:pt x="33" y="43"/>
                    <a:pt x="35" y="44"/>
                  </a:cubicBezTo>
                  <a:cubicBezTo>
                    <a:pt x="37" y="44"/>
                    <a:pt x="40" y="45"/>
                    <a:pt x="44" y="44"/>
                  </a:cubicBezTo>
                  <a:cubicBezTo>
                    <a:pt x="46" y="44"/>
                    <a:pt x="48" y="43"/>
                    <a:pt x="50" y="42"/>
                  </a:cubicBezTo>
                  <a:cubicBezTo>
                    <a:pt x="52" y="40"/>
                    <a:pt x="53" y="38"/>
                    <a:pt x="55" y="36"/>
                  </a:cubicBezTo>
                  <a:cubicBezTo>
                    <a:pt x="57" y="31"/>
                    <a:pt x="58" y="24"/>
                    <a:pt x="54" y="19"/>
                  </a:cubicBezTo>
                  <a:cubicBezTo>
                    <a:pt x="50" y="13"/>
                    <a:pt x="43" y="9"/>
                    <a:pt x="35" y="9"/>
                  </a:cubicBezTo>
                  <a:cubicBezTo>
                    <a:pt x="28" y="8"/>
                    <a:pt x="20" y="12"/>
                    <a:pt x="14" y="19"/>
                  </a:cubicBezTo>
                  <a:cubicBezTo>
                    <a:pt x="12" y="22"/>
                    <a:pt x="10" y="26"/>
                    <a:pt x="9" y="30"/>
                  </a:cubicBezTo>
                  <a:cubicBezTo>
                    <a:pt x="7" y="34"/>
                    <a:pt x="6" y="39"/>
                    <a:pt x="7" y="43"/>
                  </a:cubicBezTo>
                  <a:cubicBezTo>
                    <a:pt x="7" y="52"/>
                    <a:pt x="13" y="61"/>
                    <a:pt x="21" y="66"/>
                  </a:cubicBezTo>
                  <a:cubicBezTo>
                    <a:pt x="28" y="71"/>
                    <a:pt x="38" y="74"/>
                    <a:pt x="48" y="74"/>
                  </a:cubicBezTo>
                  <a:cubicBezTo>
                    <a:pt x="52" y="74"/>
                    <a:pt x="57" y="74"/>
                    <a:pt x="62" y="73"/>
                  </a:cubicBezTo>
                  <a:cubicBezTo>
                    <a:pt x="64" y="72"/>
                    <a:pt x="66" y="72"/>
                    <a:pt x="69" y="71"/>
                  </a:cubicBezTo>
                  <a:cubicBezTo>
                    <a:pt x="71" y="70"/>
                    <a:pt x="73" y="70"/>
                    <a:pt x="75" y="69"/>
                  </a:cubicBezTo>
                  <a:cubicBezTo>
                    <a:pt x="84" y="66"/>
                    <a:pt x="92" y="61"/>
                    <a:pt x="98" y="57"/>
                  </a:cubicBezTo>
                  <a:cubicBezTo>
                    <a:pt x="105" y="52"/>
                    <a:pt x="111" y="46"/>
                    <a:pt x="116" y="41"/>
                  </a:cubicBezTo>
                  <a:cubicBezTo>
                    <a:pt x="122" y="36"/>
                    <a:pt x="126" y="30"/>
                    <a:pt x="129" y="26"/>
                  </a:cubicBezTo>
                  <a:cubicBezTo>
                    <a:pt x="133" y="21"/>
                    <a:pt x="136" y="16"/>
                    <a:pt x="138" y="13"/>
                  </a:cubicBezTo>
                  <a:cubicBezTo>
                    <a:pt x="141" y="9"/>
                    <a:pt x="142" y="6"/>
                    <a:pt x="144" y="4"/>
                  </a:cubicBezTo>
                  <a:cubicBezTo>
                    <a:pt x="145" y="2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6" y="0"/>
                    <a:pt x="147" y="0"/>
                    <a:pt x="147" y="0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8" y="2"/>
                    <a:pt x="147" y="3"/>
                    <a:pt x="146" y="5"/>
                  </a:cubicBezTo>
                  <a:cubicBezTo>
                    <a:pt x="145" y="8"/>
                    <a:pt x="143" y="11"/>
                    <a:pt x="141" y="14"/>
                  </a:cubicBezTo>
                  <a:cubicBezTo>
                    <a:pt x="139" y="18"/>
                    <a:pt x="136" y="23"/>
                    <a:pt x="132" y="28"/>
                  </a:cubicBezTo>
                  <a:cubicBezTo>
                    <a:pt x="129" y="33"/>
                    <a:pt x="124" y="38"/>
                    <a:pt x="119" y="44"/>
                  </a:cubicBezTo>
                  <a:cubicBezTo>
                    <a:pt x="109" y="55"/>
                    <a:pt x="95" y="66"/>
                    <a:pt x="77" y="73"/>
                  </a:cubicBezTo>
                  <a:cubicBezTo>
                    <a:pt x="74" y="74"/>
                    <a:pt x="72" y="75"/>
                    <a:pt x="70" y="76"/>
                  </a:cubicBezTo>
                  <a:cubicBezTo>
                    <a:pt x="67" y="76"/>
                    <a:pt x="65" y="77"/>
                    <a:pt x="63" y="77"/>
                  </a:cubicBezTo>
                  <a:cubicBezTo>
                    <a:pt x="58" y="78"/>
                    <a:pt x="53" y="79"/>
                    <a:pt x="48" y="79"/>
                  </a:cubicBezTo>
                  <a:cubicBezTo>
                    <a:pt x="37" y="78"/>
                    <a:pt x="27" y="75"/>
                    <a:pt x="18" y="69"/>
                  </a:cubicBezTo>
                  <a:cubicBezTo>
                    <a:pt x="10" y="64"/>
                    <a:pt x="2" y="55"/>
                    <a:pt x="1" y="44"/>
                  </a:cubicBezTo>
                  <a:cubicBezTo>
                    <a:pt x="0" y="38"/>
                    <a:pt x="0" y="33"/>
                    <a:pt x="2" y="28"/>
                  </a:cubicBezTo>
                  <a:cubicBezTo>
                    <a:pt x="3" y="23"/>
                    <a:pt x="6" y="18"/>
                    <a:pt x="9" y="14"/>
                  </a:cubicBezTo>
                  <a:cubicBezTo>
                    <a:pt x="16" y="6"/>
                    <a:pt x="26" y="2"/>
                    <a:pt x="36" y="3"/>
                  </a:cubicBezTo>
                  <a:cubicBezTo>
                    <a:pt x="45" y="4"/>
                    <a:pt x="54" y="9"/>
                    <a:pt x="58" y="16"/>
                  </a:cubicBezTo>
                  <a:cubicBezTo>
                    <a:pt x="60" y="19"/>
                    <a:pt x="61" y="24"/>
                    <a:pt x="61" y="27"/>
                  </a:cubicBezTo>
                  <a:cubicBezTo>
                    <a:pt x="61" y="31"/>
                    <a:pt x="60" y="35"/>
                    <a:pt x="58" y="38"/>
                  </a:cubicBezTo>
                  <a:cubicBezTo>
                    <a:pt x="56" y="40"/>
                    <a:pt x="54" y="43"/>
                    <a:pt x="52" y="44"/>
                  </a:cubicBezTo>
                  <a:cubicBezTo>
                    <a:pt x="49" y="46"/>
                    <a:pt x="47" y="47"/>
                    <a:pt x="45" y="48"/>
                  </a:cubicBezTo>
                  <a:cubicBezTo>
                    <a:pt x="40" y="49"/>
                    <a:pt x="36" y="48"/>
                    <a:pt x="34" y="47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29" y="45"/>
                    <a:pt x="29" y="44"/>
                    <a:pt x="29" y="43"/>
                  </a:cubicBezTo>
                  <a:cubicBezTo>
                    <a:pt x="30" y="42"/>
                    <a:pt x="31" y="41"/>
                    <a:pt x="32" y="4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8"/>
            <p:cNvSpPr/>
            <p:nvPr/>
          </p:nvSpPr>
          <p:spPr bwMode="auto">
            <a:xfrm>
              <a:off x="485" y="29"/>
              <a:ext cx="265" cy="47"/>
            </a:xfrm>
            <a:custGeom>
              <a:avLst/>
              <a:gdLst>
                <a:gd name="T0" fmla="*/ 51 w 80"/>
                <a:gd name="T1" fmla="*/ 13 h 14"/>
                <a:gd name="T2" fmla="*/ 1 w 80"/>
                <a:gd name="T3" fmla="*/ 4 h 14"/>
                <a:gd name="T4" fmla="*/ 0 w 80"/>
                <a:gd name="T5" fmla="*/ 1 h 14"/>
                <a:gd name="T6" fmla="*/ 3 w 80"/>
                <a:gd name="T7" fmla="*/ 0 h 14"/>
                <a:gd name="T8" fmla="*/ 78 w 80"/>
                <a:gd name="T9" fmla="*/ 7 h 14"/>
                <a:gd name="T10" fmla="*/ 80 w 80"/>
                <a:gd name="T11" fmla="*/ 9 h 14"/>
                <a:gd name="T12" fmla="*/ 78 w 80"/>
                <a:gd name="T13" fmla="*/ 11 h 14"/>
                <a:gd name="T14" fmla="*/ 51 w 8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51" y="13"/>
                  </a:moveTo>
                  <a:cubicBezTo>
                    <a:pt x="19" y="13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0" y="14"/>
                    <a:pt x="78" y="7"/>
                  </a:cubicBezTo>
                  <a:cubicBezTo>
                    <a:pt x="79" y="7"/>
                    <a:pt x="80" y="8"/>
                    <a:pt x="80" y="9"/>
                  </a:cubicBezTo>
                  <a:cubicBezTo>
                    <a:pt x="80" y="10"/>
                    <a:pt x="79" y="11"/>
                    <a:pt x="78" y="11"/>
                  </a:cubicBezTo>
                  <a:cubicBezTo>
                    <a:pt x="68" y="13"/>
                    <a:pt x="59" y="13"/>
                    <a:pt x="5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9"/>
            <p:cNvSpPr/>
            <p:nvPr/>
          </p:nvSpPr>
          <p:spPr bwMode="auto">
            <a:xfrm>
              <a:off x="459" y="46"/>
              <a:ext cx="99" cy="293"/>
            </a:xfrm>
            <a:custGeom>
              <a:avLst/>
              <a:gdLst>
                <a:gd name="T0" fmla="*/ 8 w 30"/>
                <a:gd name="T1" fmla="*/ 3 h 87"/>
                <a:gd name="T2" fmla="*/ 7 w 30"/>
                <a:gd name="T3" fmla="*/ 7 h 87"/>
                <a:gd name="T4" fmla="*/ 6 w 30"/>
                <a:gd name="T5" fmla="*/ 17 h 87"/>
                <a:gd name="T6" fmla="*/ 6 w 30"/>
                <a:gd name="T7" fmla="*/ 24 h 87"/>
                <a:gd name="T8" fmla="*/ 5 w 30"/>
                <a:gd name="T9" fmla="*/ 31 h 87"/>
                <a:gd name="T10" fmla="*/ 6 w 30"/>
                <a:gd name="T11" fmla="*/ 39 h 87"/>
                <a:gd name="T12" fmla="*/ 7 w 30"/>
                <a:gd name="T13" fmla="*/ 47 h 87"/>
                <a:gd name="T14" fmla="*/ 9 w 30"/>
                <a:gd name="T15" fmla="*/ 55 h 87"/>
                <a:gd name="T16" fmla="*/ 11 w 30"/>
                <a:gd name="T17" fmla="*/ 63 h 87"/>
                <a:gd name="T18" fmla="*/ 13 w 30"/>
                <a:gd name="T19" fmla="*/ 66 h 87"/>
                <a:gd name="T20" fmla="*/ 15 w 30"/>
                <a:gd name="T21" fmla="*/ 69 h 87"/>
                <a:gd name="T22" fmla="*/ 19 w 30"/>
                <a:gd name="T23" fmla="*/ 74 h 87"/>
                <a:gd name="T24" fmla="*/ 23 w 30"/>
                <a:gd name="T25" fmla="*/ 78 h 87"/>
                <a:gd name="T26" fmla="*/ 26 w 30"/>
                <a:gd name="T27" fmla="*/ 81 h 87"/>
                <a:gd name="T28" fmla="*/ 29 w 30"/>
                <a:gd name="T29" fmla="*/ 83 h 87"/>
                <a:gd name="T30" fmla="*/ 29 w 30"/>
                <a:gd name="T31" fmla="*/ 83 h 87"/>
                <a:gd name="T32" fmla="*/ 29 w 30"/>
                <a:gd name="T33" fmla="*/ 86 h 87"/>
                <a:gd name="T34" fmla="*/ 27 w 30"/>
                <a:gd name="T35" fmla="*/ 87 h 87"/>
                <a:gd name="T36" fmla="*/ 23 w 30"/>
                <a:gd name="T37" fmla="*/ 84 h 87"/>
                <a:gd name="T38" fmla="*/ 20 w 30"/>
                <a:gd name="T39" fmla="*/ 82 h 87"/>
                <a:gd name="T40" fmla="*/ 15 w 30"/>
                <a:gd name="T41" fmla="*/ 77 h 87"/>
                <a:gd name="T42" fmla="*/ 11 w 30"/>
                <a:gd name="T43" fmla="*/ 72 h 87"/>
                <a:gd name="T44" fmla="*/ 9 w 30"/>
                <a:gd name="T45" fmla="*/ 68 h 87"/>
                <a:gd name="T46" fmla="*/ 7 w 30"/>
                <a:gd name="T47" fmla="*/ 65 h 87"/>
                <a:gd name="T48" fmla="*/ 4 w 30"/>
                <a:gd name="T49" fmla="*/ 57 h 87"/>
                <a:gd name="T50" fmla="*/ 1 w 30"/>
                <a:gd name="T51" fmla="*/ 48 h 87"/>
                <a:gd name="T52" fmla="*/ 0 w 30"/>
                <a:gd name="T53" fmla="*/ 40 h 87"/>
                <a:gd name="T54" fmla="*/ 0 w 30"/>
                <a:gd name="T55" fmla="*/ 31 h 87"/>
                <a:gd name="T56" fmla="*/ 1 w 30"/>
                <a:gd name="T57" fmla="*/ 16 h 87"/>
                <a:gd name="T58" fmla="*/ 3 w 30"/>
                <a:gd name="T59" fmla="*/ 6 h 87"/>
                <a:gd name="T60" fmla="*/ 4 w 30"/>
                <a:gd name="T61" fmla="*/ 2 h 87"/>
                <a:gd name="T62" fmla="*/ 4 w 30"/>
                <a:gd name="T63" fmla="*/ 2 h 87"/>
                <a:gd name="T64" fmla="*/ 7 w 30"/>
                <a:gd name="T65" fmla="*/ 1 h 87"/>
                <a:gd name="T66" fmla="*/ 8 w 30"/>
                <a:gd name="T6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87">
                  <a:moveTo>
                    <a:pt x="8" y="3"/>
                  </a:moveTo>
                  <a:cubicBezTo>
                    <a:pt x="8" y="3"/>
                    <a:pt x="8" y="4"/>
                    <a:pt x="7" y="7"/>
                  </a:cubicBezTo>
                  <a:cubicBezTo>
                    <a:pt x="7" y="9"/>
                    <a:pt x="6" y="13"/>
                    <a:pt x="6" y="17"/>
                  </a:cubicBezTo>
                  <a:cubicBezTo>
                    <a:pt x="6" y="19"/>
                    <a:pt x="6" y="21"/>
                    <a:pt x="6" y="24"/>
                  </a:cubicBezTo>
                  <a:cubicBezTo>
                    <a:pt x="6" y="26"/>
                    <a:pt x="5" y="29"/>
                    <a:pt x="5" y="31"/>
                  </a:cubicBezTo>
                  <a:cubicBezTo>
                    <a:pt x="5" y="34"/>
                    <a:pt x="6" y="36"/>
                    <a:pt x="6" y="39"/>
                  </a:cubicBezTo>
                  <a:cubicBezTo>
                    <a:pt x="6" y="42"/>
                    <a:pt x="7" y="45"/>
                    <a:pt x="7" y="47"/>
                  </a:cubicBezTo>
                  <a:cubicBezTo>
                    <a:pt x="7" y="50"/>
                    <a:pt x="8" y="53"/>
                    <a:pt x="9" y="55"/>
                  </a:cubicBezTo>
                  <a:cubicBezTo>
                    <a:pt x="10" y="58"/>
                    <a:pt x="10" y="60"/>
                    <a:pt x="11" y="63"/>
                  </a:cubicBezTo>
                  <a:cubicBezTo>
                    <a:pt x="12" y="64"/>
                    <a:pt x="13" y="65"/>
                    <a:pt x="13" y="66"/>
                  </a:cubicBezTo>
                  <a:cubicBezTo>
                    <a:pt x="14" y="67"/>
                    <a:pt x="14" y="68"/>
                    <a:pt x="15" y="69"/>
                  </a:cubicBezTo>
                  <a:cubicBezTo>
                    <a:pt x="16" y="71"/>
                    <a:pt x="17" y="73"/>
                    <a:pt x="19" y="74"/>
                  </a:cubicBezTo>
                  <a:cubicBezTo>
                    <a:pt x="20" y="76"/>
                    <a:pt x="21" y="77"/>
                    <a:pt x="23" y="78"/>
                  </a:cubicBezTo>
                  <a:cubicBezTo>
                    <a:pt x="24" y="79"/>
                    <a:pt x="25" y="80"/>
                    <a:pt x="26" y="81"/>
                  </a:cubicBezTo>
                  <a:cubicBezTo>
                    <a:pt x="28" y="82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4"/>
                    <a:pt x="30" y="85"/>
                    <a:pt x="29" y="86"/>
                  </a:cubicBezTo>
                  <a:cubicBezTo>
                    <a:pt x="29" y="87"/>
                    <a:pt x="28" y="87"/>
                    <a:pt x="27" y="87"/>
                  </a:cubicBezTo>
                  <a:cubicBezTo>
                    <a:pt x="27" y="87"/>
                    <a:pt x="26" y="86"/>
                    <a:pt x="23" y="84"/>
                  </a:cubicBezTo>
                  <a:cubicBezTo>
                    <a:pt x="22" y="84"/>
                    <a:pt x="21" y="83"/>
                    <a:pt x="20" y="82"/>
                  </a:cubicBezTo>
                  <a:cubicBezTo>
                    <a:pt x="18" y="80"/>
                    <a:pt x="17" y="79"/>
                    <a:pt x="15" y="77"/>
                  </a:cubicBezTo>
                  <a:cubicBezTo>
                    <a:pt x="14" y="76"/>
                    <a:pt x="12" y="74"/>
                    <a:pt x="11" y="72"/>
                  </a:cubicBezTo>
                  <a:cubicBezTo>
                    <a:pt x="10" y="71"/>
                    <a:pt x="9" y="70"/>
                    <a:pt x="9" y="68"/>
                  </a:cubicBezTo>
                  <a:cubicBezTo>
                    <a:pt x="8" y="67"/>
                    <a:pt x="7" y="66"/>
                    <a:pt x="7" y="65"/>
                  </a:cubicBezTo>
                  <a:cubicBezTo>
                    <a:pt x="5" y="62"/>
                    <a:pt x="5" y="60"/>
                    <a:pt x="4" y="57"/>
                  </a:cubicBezTo>
                  <a:cubicBezTo>
                    <a:pt x="3" y="54"/>
                    <a:pt x="2" y="51"/>
                    <a:pt x="1" y="48"/>
                  </a:cubicBezTo>
                  <a:cubicBezTo>
                    <a:pt x="1" y="45"/>
                    <a:pt x="0" y="42"/>
                    <a:pt x="0" y="40"/>
                  </a:cubicBezTo>
                  <a:cubicBezTo>
                    <a:pt x="0" y="37"/>
                    <a:pt x="0" y="34"/>
                    <a:pt x="0" y="31"/>
                  </a:cubicBezTo>
                  <a:cubicBezTo>
                    <a:pt x="0" y="26"/>
                    <a:pt x="1" y="21"/>
                    <a:pt x="1" y="16"/>
                  </a:cubicBezTo>
                  <a:cubicBezTo>
                    <a:pt x="2" y="12"/>
                    <a:pt x="2" y="8"/>
                    <a:pt x="3" y="6"/>
                  </a:cubicBezTo>
                  <a:cubicBezTo>
                    <a:pt x="4" y="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8" name="Group 65"/>
          <p:cNvGrpSpPr>
            <a:grpSpLocks noChangeAspect="1"/>
          </p:cNvGrpSpPr>
          <p:nvPr/>
        </p:nvGrpSpPr>
        <p:grpSpPr bwMode="auto">
          <a:xfrm rot="13637417">
            <a:off x="7083506" y="1279799"/>
            <a:ext cx="2538961" cy="1473225"/>
            <a:chOff x="5460" y="1365"/>
            <a:chExt cx="567" cy="329"/>
          </a:xfrm>
        </p:grpSpPr>
        <p:sp>
          <p:nvSpPr>
            <p:cNvPr id="299" name="Freeform 66"/>
            <p:cNvSpPr/>
            <p:nvPr/>
          </p:nvSpPr>
          <p:spPr bwMode="auto">
            <a:xfrm>
              <a:off x="5635" y="1556"/>
              <a:ext cx="122" cy="115"/>
            </a:xfrm>
            <a:custGeom>
              <a:avLst/>
              <a:gdLst>
                <a:gd name="T0" fmla="*/ 100 w 105"/>
                <a:gd name="T1" fmla="*/ 10 h 98"/>
                <a:gd name="T2" fmla="*/ 25 w 105"/>
                <a:gd name="T3" fmla="*/ 27 h 98"/>
                <a:gd name="T4" fmla="*/ 36 w 105"/>
                <a:gd name="T5" fmla="*/ 32 h 98"/>
                <a:gd name="T6" fmla="*/ 0 w 105"/>
                <a:gd name="T7" fmla="*/ 90 h 98"/>
                <a:gd name="T8" fmla="*/ 58 w 105"/>
                <a:gd name="T9" fmla="*/ 81 h 98"/>
                <a:gd name="T10" fmla="*/ 69 w 105"/>
                <a:gd name="T11" fmla="*/ 83 h 98"/>
                <a:gd name="T12" fmla="*/ 100 w 105"/>
                <a:gd name="T13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98">
                  <a:moveTo>
                    <a:pt x="100" y="10"/>
                  </a:moveTo>
                  <a:cubicBezTo>
                    <a:pt x="100" y="10"/>
                    <a:pt x="52" y="0"/>
                    <a:pt x="25" y="27"/>
                  </a:cubicBezTo>
                  <a:cubicBezTo>
                    <a:pt x="25" y="27"/>
                    <a:pt x="30" y="32"/>
                    <a:pt x="36" y="32"/>
                  </a:cubicBezTo>
                  <a:cubicBezTo>
                    <a:pt x="36" y="32"/>
                    <a:pt x="1" y="55"/>
                    <a:pt x="0" y="90"/>
                  </a:cubicBezTo>
                  <a:cubicBezTo>
                    <a:pt x="0" y="90"/>
                    <a:pt x="24" y="98"/>
                    <a:pt x="58" y="81"/>
                  </a:cubicBezTo>
                  <a:cubicBezTo>
                    <a:pt x="58" y="81"/>
                    <a:pt x="62" y="86"/>
                    <a:pt x="69" y="83"/>
                  </a:cubicBezTo>
                  <a:cubicBezTo>
                    <a:pt x="86" y="76"/>
                    <a:pt x="105" y="46"/>
                    <a:pt x="100" y="1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67"/>
            <p:cNvSpPr/>
            <p:nvPr/>
          </p:nvSpPr>
          <p:spPr bwMode="auto">
            <a:xfrm>
              <a:off x="5686" y="1573"/>
              <a:ext cx="57" cy="53"/>
            </a:xfrm>
            <a:custGeom>
              <a:avLst/>
              <a:gdLst>
                <a:gd name="T0" fmla="*/ 47 w 49"/>
                <a:gd name="T1" fmla="*/ 4 h 46"/>
                <a:gd name="T2" fmla="*/ 47 w 49"/>
                <a:gd name="T3" fmla="*/ 4 h 46"/>
                <a:gd name="T4" fmla="*/ 45 w 49"/>
                <a:gd name="T5" fmla="*/ 5 h 46"/>
                <a:gd name="T6" fmla="*/ 42 w 49"/>
                <a:gd name="T7" fmla="*/ 6 h 46"/>
                <a:gd name="T8" fmla="*/ 39 w 49"/>
                <a:gd name="T9" fmla="*/ 8 h 46"/>
                <a:gd name="T10" fmla="*/ 35 w 49"/>
                <a:gd name="T11" fmla="*/ 10 h 46"/>
                <a:gd name="T12" fmla="*/ 33 w 49"/>
                <a:gd name="T13" fmla="*/ 12 h 46"/>
                <a:gd name="T14" fmla="*/ 31 w 49"/>
                <a:gd name="T15" fmla="*/ 14 h 46"/>
                <a:gd name="T16" fmla="*/ 29 w 49"/>
                <a:gd name="T17" fmla="*/ 16 h 46"/>
                <a:gd name="T18" fmla="*/ 27 w 49"/>
                <a:gd name="T19" fmla="*/ 18 h 46"/>
                <a:gd name="T20" fmla="*/ 24 w 49"/>
                <a:gd name="T21" fmla="*/ 23 h 46"/>
                <a:gd name="T22" fmla="*/ 17 w 49"/>
                <a:gd name="T23" fmla="*/ 33 h 46"/>
                <a:gd name="T24" fmla="*/ 14 w 49"/>
                <a:gd name="T25" fmla="*/ 37 h 46"/>
                <a:gd name="T26" fmla="*/ 10 w 49"/>
                <a:gd name="T27" fmla="*/ 41 h 46"/>
                <a:gd name="T28" fmla="*/ 7 w 49"/>
                <a:gd name="T29" fmla="*/ 43 h 46"/>
                <a:gd name="T30" fmla="*/ 4 w 49"/>
                <a:gd name="T31" fmla="*/ 45 h 46"/>
                <a:gd name="T32" fmla="*/ 1 w 49"/>
                <a:gd name="T33" fmla="*/ 46 h 46"/>
                <a:gd name="T34" fmla="*/ 0 w 49"/>
                <a:gd name="T35" fmla="*/ 46 h 46"/>
                <a:gd name="T36" fmla="*/ 1 w 49"/>
                <a:gd name="T37" fmla="*/ 45 h 46"/>
                <a:gd name="T38" fmla="*/ 1 w 49"/>
                <a:gd name="T39" fmla="*/ 45 h 46"/>
                <a:gd name="T40" fmla="*/ 3 w 49"/>
                <a:gd name="T41" fmla="*/ 44 h 46"/>
                <a:gd name="T42" fmla="*/ 6 w 49"/>
                <a:gd name="T43" fmla="*/ 42 h 46"/>
                <a:gd name="T44" fmla="*/ 9 w 49"/>
                <a:gd name="T45" fmla="*/ 39 h 46"/>
                <a:gd name="T46" fmla="*/ 12 w 49"/>
                <a:gd name="T47" fmla="*/ 36 h 46"/>
                <a:gd name="T48" fmla="*/ 15 w 49"/>
                <a:gd name="T49" fmla="*/ 31 h 46"/>
                <a:gd name="T50" fmla="*/ 21 w 49"/>
                <a:gd name="T51" fmla="*/ 21 h 46"/>
                <a:gd name="T52" fmla="*/ 24 w 49"/>
                <a:gd name="T53" fmla="*/ 16 h 46"/>
                <a:gd name="T54" fmla="*/ 26 w 49"/>
                <a:gd name="T55" fmla="*/ 13 h 46"/>
                <a:gd name="T56" fmla="*/ 28 w 49"/>
                <a:gd name="T57" fmla="*/ 11 h 46"/>
                <a:gd name="T58" fmla="*/ 30 w 49"/>
                <a:gd name="T59" fmla="*/ 9 h 46"/>
                <a:gd name="T60" fmla="*/ 32 w 49"/>
                <a:gd name="T61" fmla="*/ 7 h 46"/>
                <a:gd name="T62" fmla="*/ 36 w 49"/>
                <a:gd name="T63" fmla="*/ 4 h 46"/>
                <a:gd name="T64" fmla="*/ 40 w 49"/>
                <a:gd name="T65" fmla="*/ 2 h 46"/>
                <a:gd name="T66" fmla="*/ 43 w 49"/>
                <a:gd name="T67" fmla="*/ 1 h 46"/>
                <a:gd name="T68" fmla="*/ 46 w 49"/>
                <a:gd name="T69" fmla="*/ 0 h 46"/>
                <a:gd name="T70" fmla="*/ 46 w 49"/>
                <a:gd name="T71" fmla="*/ 0 h 46"/>
                <a:gd name="T72" fmla="*/ 49 w 49"/>
                <a:gd name="T73" fmla="*/ 2 h 46"/>
                <a:gd name="T74" fmla="*/ 47 w 49"/>
                <a:gd name="T7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6">
                  <a:moveTo>
                    <a:pt x="47" y="4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5"/>
                    <a:pt x="45" y="5"/>
                  </a:cubicBezTo>
                  <a:cubicBezTo>
                    <a:pt x="44" y="5"/>
                    <a:pt x="43" y="5"/>
                    <a:pt x="42" y="6"/>
                  </a:cubicBezTo>
                  <a:cubicBezTo>
                    <a:pt x="41" y="7"/>
                    <a:pt x="40" y="7"/>
                    <a:pt x="39" y="8"/>
                  </a:cubicBezTo>
                  <a:cubicBezTo>
                    <a:pt x="37" y="9"/>
                    <a:pt x="36" y="9"/>
                    <a:pt x="35" y="10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8" y="17"/>
                    <a:pt x="28" y="17"/>
                    <a:pt x="27" y="18"/>
                  </a:cubicBezTo>
                  <a:cubicBezTo>
                    <a:pt x="26" y="20"/>
                    <a:pt x="25" y="21"/>
                    <a:pt x="24" y="23"/>
                  </a:cubicBezTo>
                  <a:cubicBezTo>
                    <a:pt x="22" y="26"/>
                    <a:pt x="20" y="30"/>
                    <a:pt x="17" y="33"/>
                  </a:cubicBezTo>
                  <a:cubicBezTo>
                    <a:pt x="16" y="35"/>
                    <a:pt x="15" y="36"/>
                    <a:pt x="14" y="37"/>
                  </a:cubicBezTo>
                  <a:cubicBezTo>
                    <a:pt x="13" y="39"/>
                    <a:pt x="11" y="40"/>
                    <a:pt x="10" y="41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4" y="44"/>
                    <a:pt x="5" y="43"/>
                    <a:pt x="6" y="42"/>
                  </a:cubicBezTo>
                  <a:cubicBezTo>
                    <a:pt x="7" y="41"/>
                    <a:pt x="8" y="40"/>
                    <a:pt x="9" y="39"/>
                  </a:cubicBezTo>
                  <a:cubicBezTo>
                    <a:pt x="10" y="38"/>
                    <a:pt x="11" y="37"/>
                    <a:pt x="12" y="36"/>
                  </a:cubicBezTo>
                  <a:cubicBezTo>
                    <a:pt x="13" y="34"/>
                    <a:pt x="14" y="33"/>
                    <a:pt x="15" y="31"/>
                  </a:cubicBezTo>
                  <a:cubicBezTo>
                    <a:pt x="17" y="28"/>
                    <a:pt x="19" y="25"/>
                    <a:pt x="21" y="21"/>
                  </a:cubicBezTo>
                  <a:cubicBezTo>
                    <a:pt x="22" y="19"/>
                    <a:pt x="23" y="18"/>
                    <a:pt x="24" y="16"/>
                  </a:cubicBezTo>
                  <a:cubicBezTo>
                    <a:pt x="25" y="15"/>
                    <a:pt x="25" y="14"/>
                    <a:pt x="26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0"/>
                    <a:pt x="29" y="9"/>
                    <a:pt x="30" y="9"/>
                  </a:cubicBezTo>
                  <a:cubicBezTo>
                    <a:pt x="31" y="8"/>
                    <a:pt x="31" y="8"/>
                    <a:pt x="32" y="7"/>
                  </a:cubicBezTo>
                  <a:cubicBezTo>
                    <a:pt x="33" y="6"/>
                    <a:pt x="35" y="5"/>
                    <a:pt x="36" y="4"/>
                  </a:cubicBezTo>
                  <a:cubicBezTo>
                    <a:pt x="38" y="3"/>
                    <a:pt x="39" y="3"/>
                    <a:pt x="40" y="2"/>
                  </a:cubicBezTo>
                  <a:cubicBezTo>
                    <a:pt x="41" y="2"/>
                    <a:pt x="43" y="1"/>
                    <a:pt x="43" y="1"/>
                  </a:cubicBezTo>
                  <a:cubicBezTo>
                    <a:pt x="44" y="1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68"/>
            <p:cNvSpPr/>
            <p:nvPr/>
          </p:nvSpPr>
          <p:spPr bwMode="auto">
            <a:xfrm>
              <a:off x="5569" y="1478"/>
              <a:ext cx="39" cy="68"/>
            </a:xfrm>
            <a:custGeom>
              <a:avLst/>
              <a:gdLst>
                <a:gd name="T0" fmla="*/ 31 w 33"/>
                <a:gd name="T1" fmla="*/ 58 h 58"/>
                <a:gd name="T2" fmla="*/ 26 w 33"/>
                <a:gd name="T3" fmla="*/ 28 h 58"/>
                <a:gd name="T4" fmla="*/ 4 w 33"/>
                <a:gd name="T5" fmla="*/ 1 h 58"/>
                <a:gd name="T6" fmla="*/ 8 w 33"/>
                <a:gd name="T7" fmla="*/ 35 h 58"/>
                <a:gd name="T8" fmla="*/ 31 w 33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8">
                  <a:moveTo>
                    <a:pt x="31" y="58"/>
                  </a:moveTo>
                  <a:cubicBezTo>
                    <a:pt x="33" y="57"/>
                    <a:pt x="32" y="40"/>
                    <a:pt x="26" y="28"/>
                  </a:cubicBezTo>
                  <a:cubicBezTo>
                    <a:pt x="21" y="16"/>
                    <a:pt x="8" y="0"/>
                    <a:pt x="4" y="1"/>
                  </a:cubicBezTo>
                  <a:cubicBezTo>
                    <a:pt x="0" y="2"/>
                    <a:pt x="2" y="24"/>
                    <a:pt x="8" y="35"/>
                  </a:cubicBezTo>
                  <a:cubicBezTo>
                    <a:pt x="15" y="47"/>
                    <a:pt x="26" y="58"/>
                    <a:pt x="31" y="58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69"/>
            <p:cNvSpPr/>
            <p:nvPr/>
          </p:nvSpPr>
          <p:spPr bwMode="auto">
            <a:xfrm>
              <a:off x="5471" y="1543"/>
              <a:ext cx="73" cy="27"/>
            </a:xfrm>
            <a:custGeom>
              <a:avLst/>
              <a:gdLst>
                <a:gd name="T0" fmla="*/ 62 w 62"/>
                <a:gd name="T1" fmla="*/ 12 h 23"/>
                <a:gd name="T2" fmla="*/ 28 w 62"/>
                <a:gd name="T3" fmla="*/ 5 h 23"/>
                <a:gd name="T4" fmla="*/ 1 w 62"/>
                <a:gd name="T5" fmla="*/ 20 h 23"/>
                <a:gd name="T6" fmla="*/ 34 w 62"/>
                <a:gd name="T7" fmla="*/ 21 h 23"/>
                <a:gd name="T8" fmla="*/ 62 w 62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2" y="12"/>
                  </a:moveTo>
                  <a:cubicBezTo>
                    <a:pt x="62" y="12"/>
                    <a:pt x="47" y="0"/>
                    <a:pt x="28" y="5"/>
                  </a:cubicBezTo>
                  <a:cubicBezTo>
                    <a:pt x="9" y="10"/>
                    <a:pt x="0" y="16"/>
                    <a:pt x="1" y="20"/>
                  </a:cubicBezTo>
                  <a:cubicBezTo>
                    <a:pt x="2" y="23"/>
                    <a:pt x="26" y="22"/>
                    <a:pt x="34" y="21"/>
                  </a:cubicBezTo>
                  <a:cubicBezTo>
                    <a:pt x="42" y="20"/>
                    <a:pt x="56" y="17"/>
                    <a:pt x="62" y="1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0"/>
            <p:cNvSpPr/>
            <p:nvPr/>
          </p:nvSpPr>
          <p:spPr bwMode="auto">
            <a:xfrm>
              <a:off x="5515" y="1495"/>
              <a:ext cx="64" cy="53"/>
            </a:xfrm>
            <a:custGeom>
              <a:avLst/>
              <a:gdLst>
                <a:gd name="T0" fmla="*/ 55 w 55"/>
                <a:gd name="T1" fmla="*/ 45 h 45"/>
                <a:gd name="T2" fmla="*/ 35 w 55"/>
                <a:gd name="T3" fmla="*/ 15 h 45"/>
                <a:gd name="T4" fmla="*/ 3 w 55"/>
                <a:gd name="T5" fmla="*/ 2 h 45"/>
                <a:gd name="T6" fmla="*/ 23 w 55"/>
                <a:gd name="T7" fmla="*/ 30 h 45"/>
                <a:gd name="T8" fmla="*/ 55 w 5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5">
                  <a:moveTo>
                    <a:pt x="55" y="45"/>
                  </a:moveTo>
                  <a:cubicBezTo>
                    <a:pt x="55" y="45"/>
                    <a:pt x="55" y="29"/>
                    <a:pt x="35" y="15"/>
                  </a:cubicBezTo>
                  <a:cubicBezTo>
                    <a:pt x="15" y="1"/>
                    <a:pt x="4" y="0"/>
                    <a:pt x="3" y="2"/>
                  </a:cubicBezTo>
                  <a:cubicBezTo>
                    <a:pt x="0" y="6"/>
                    <a:pt x="11" y="22"/>
                    <a:pt x="23" y="30"/>
                  </a:cubicBezTo>
                  <a:cubicBezTo>
                    <a:pt x="37" y="41"/>
                    <a:pt x="50" y="45"/>
                    <a:pt x="55" y="4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1"/>
            <p:cNvSpPr/>
            <p:nvPr/>
          </p:nvSpPr>
          <p:spPr bwMode="auto">
            <a:xfrm>
              <a:off x="5491" y="1506"/>
              <a:ext cx="53" cy="53"/>
            </a:xfrm>
            <a:custGeom>
              <a:avLst/>
              <a:gdLst>
                <a:gd name="T0" fmla="*/ 45 w 45"/>
                <a:gd name="T1" fmla="*/ 45 h 45"/>
                <a:gd name="T2" fmla="*/ 29 w 45"/>
                <a:gd name="T3" fmla="*/ 18 h 45"/>
                <a:gd name="T4" fmla="*/ 3 w 45"/>
                <a:gd name="T5" fmla="*/ 2 h 45"/>
                <a:gd name="T6" fmla="*/ 19 w 45"/>
                <a:gd name="T7" fmla="*/ 29 h 45"/>
                <a:gd name="T8" fmla="*/ 45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cubicBezTo>
                    <a:pt x="45" y="45"/>
                    <a:pt x="45" y="33"/>
                    <a:pt x="29" y="18"/>
                  </a:cubicBezTo>
                  <a:cubicBezTo>
                    <a:pt x="14" y="3"/>
                    <a:pt x="5" y="0"/>
                    <a:pt x="3" y="2"/>
                  </a:cubicBezTo>
                  <a:cubicBezTo>
                    <a:pt x="0" y="3"/>
                    <a:pt x="10" y="21"/>
                    <a:pt x="19" y="29"/>
                  </a:cubicBezTo>
                  <a:cubicBezTo>
                    <a:pt x="27" y="36"/>
                    <a:pt x="42" y="44"/>
                    <a:pt x="45" y="45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2"/>
            <p:cNvSpPr/>
            <p:nvPr/>
          </p:nvSpPr>
          <p:spPr bwMode="auto">
            <a:xfrm>
              <a:off x="5460" y="1532"/>
              <a:ext cx="84" cy="27"/>
            </a:xfrm>
            <a:custGeom>
              <a:avLst/>
              <a:gdLst>
                <a:gd name="T0" fmla="*/ 72 w 72"/>
                <a:gd name="T1" fmla="*/ 23 h 23"/>
                <a:gd name="T2" fmla="*/ 30 w 72"/>
                <a:gd name="T3" fmla="*/ 2 h 23"/>
                <a:gd name="T4" fmla="*/ 1 w 72"/>
                <a:gd name="T5" fmla="*/ 14 h 23"/>
                <a:gd name="T6" fmla="*/ 39 w 72"/>
                <a:gd name="T7" fmla="*/ 20 h 23"/>
                <a:gd name="T8" fmla="*/ 72 w 7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3">
                  <a:moveTo>
                    <a:pt x="72" y="23"/>
                  </a:moveTo>
                  <a:cubicBezTo>
                    <a:pt x="72" y="23"/>
                    <a:pt x="52" y="4"/>
                    <a:pt x="30" y="2"/>
                  </a:cubicBezTo>
                  <a:cubicBezTo>
                    <a:pt x="8" y="0"/>
                    <a:pt x="0" y="10"/>
                    <a:pt x="1" y="14"/>
                  </a:cubicBezTo>
                  <a:cubicBezTo>
                    <a:pt x="1" y="17"/>
                    <a:pt x="30" y="20"/>
                    <a:pt x="39" y="20"/>
                  </a:cubicBezTo>
                  <a:cubicBezTo>
                    <a:pt x="47" y="21"/>
                    <a:pt x="72" y="23"/>
                    <a:pt x="72" y="23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73"/>
            <p:cNvSpPr/>
            <p:nvPr/>
          </p:nvSpPr>
          <p:spPr bwMode="auto">
            <a:xfrm>
              <a:off x="5561" y="1547"/>
              <a:ext cx="49" cy="77"/>
            </a:xfrm>
            <a:custGeom>
              <a:avLst/>
              <a:gdLst>
                <a:gd name="T0" fmla="*/ 39 w 42"/>
                <a:gd name="T1" fmla="*/ 2 h 66"/>
                <a:gd name="T2" fmla="*/ 29 w 42"/>
                <a:gd name="T3" fmla="*/ 37 h 66"/>
                <a:gd name="T4" fmla="*/ 3 w 42"/>
                <a:gd name="T5" fmla="*/ 65 h 66"/>
                <a:gd name="T6" fmla="*/ 14 w 42"/>
                <a:gd name="T7" fmla="*/ 28 h 66"/>
                <a:gd name="T8" fmla="*/ 39 w 42"/>
                <a:gd name="T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6">
                  <a:moveTo>
                    <a:pt x="39" y="2"/>
                  </a:moveTo>
                  <a:cubicBezTo>
                    <a:pt x="42" y="3"/>
                    <a:pt x="35" y="25"/>
                    <a:pt x="29" y="37"/>
                  </a:cubicBezTo>
                  <a:cubicBezTo>
                    <a:pt x="23" y="49"/>
                    <a:pt x="7" y="66"/>
                    <a:pt x="3" y="65"/>
                  </a:cubicBezTo>
                  <a:cubicBezTo>
                    <a:pt x="0" y="64"/>
                    <a:pt x="6" y="40"/>
                    <a:pt x="14" y="28"/>
                  </a:cubicBezTo>
                  <a:cubicBezTo>
                    <a:pt x="22" y="17"/>
                    <a:pt x="34" y="0"/>
                    <a:pt x="39" y="2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4"/>
            <p:cNvSpPr/>
            <p:nvPr/>
          </p:nvSpPr>
          <p:spPr bwMode="auto">
            <a:xfrm>
              <a:off x="5551" y="1549"/>
              <a:ext cx="39" cy="62"/>
            </a:xfrm>
            <a:custGeom>
              <a:avLst/>
              <a:gdLst>
                <a:gd name="T0" fmla="*/ 33 w 34"/>
                <a:gd name="T1" fmla="*/ 0 h 53"/>
                <a:gd name="T2" fmla="*/ 25 w 34"/>
                <a:gd name="T3" fmla="*/ 32 h 53"/>
                <a:gd name="T4" fmla="*/ 7 w 34"/>
                <a:gd name="T5" fmla="*/ 52 h 53"/>
                <a:gd name="T6" fmla="*/ 33 w 34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3">
                  <a:moveTo>
                    <a:pt x="33" y="0"/>
                  </a:moveTo>
                  <a:cubicBezTo>
                    <a:pt x="33" y="0"/>
                    <a:pt x="34" y="17"/>
                    <a:pt x="25" y="32"/>
                  </a:cubicBezTo>
                  <a:cubicBezTo>
                    <a:pt x="16" y="47"/>
                    <a:pt x="10" y="53"/>
                    <a:pt x="7" y="52"/>
                  </a:cubicBezTo>
                  <a:cubicBezTo>
                    <a:pt x="4" y="52"/>
                    <a:pt x="0" y="22"/>
                    <a:pt x="33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5"/>
            <p:cNvSpPr/>
            <p:nvPr/>
          </p:nvSpPr>
          <p:spPr bwMode="auto">
            <a:xfrm>
              <a:off x="5511" y="1559"/>
              <a:ext cx="40" cy="61"/>
            </a:xfrm>
            <a:custGeom>
              <a:avLst/>
              <a:gdLst>
                <a:gd name="T0" fmla="*/ 31 w 34"/>
                <a:gd name="T1" fmla="*/ 0 h 53"/>
                <a:gd name="T2" fmla="*/ 23 w 34"/>
                <a:gd name="T3" fmla="*/ 36 h 53"/>
                <a:gd name="T4" fmla="*/ 4 w 34"/>
                <a:gd name="T5" fmla="*/ 51 h 53"/>
                <a:gd name="T6" fmla="*/ 10 w 34"/>
                <a:gd name="T7" fmla="*/ 26 h 53"/>
                <a:gd name="T8" fmla="*/ 31 w 3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31" y="0"/>
                  </a:moveTo>
                  <a:cubicBezTo>
                    <a:pt x="31" y="0"/>
                    <a:pt x="34" y="16"/>
                    <a:pt x="23" y="36"/>
                  </a:cubicBezTo>
                  <a:cubicBezTo>
                    <a:pt x="13" y="53"/>
                    <a:pt x="6" y="52"/>
                    <a:pt x="4" y="51"/>
                  </a:cubicBezTo>
                  <a:cubicBezTo>
                    <a:pt x="0" y="49"/>
                    <a:pt x="4" y="35"/>
                    <a:pt x="10" y="26"/>
                  </a:cubicBezTo>
                  <a:cubicBezTo>
                    <a:pt x="15" y="17"/>
                    <a:pt x="24" y="4"/>
                    <a:pt x="31" y="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6"/>
            <p:cNvSpPr/>
            <p:nvPr/>
          </p:nvSpPr>
          <p:spPr bwMode="auto">
            <a:xfrm>
              <a:off x="5584" y="1559"/>
              <a:ext cx="68" cy="60"/>
            </a:xfrm>
            <a:custGeom>
              <a:avLst/>
              <a:gdLst>
                <a:gd name="T0" fmla="*/ 58 w 58"/>
                <a:gd name="T1" fmla="*/ 0 h 52"/>
                <a:gd name="T2" fmla="*/ 34 w 58"/>
                <a:gd name="T3" fmla="*/ 32 h 52"/>
                <a:gd name="T4" fmla="*/ 15 w 58"/>
                <a:gd name="T5" fmla="*/ 31 h 52"/>
                <a:gd name="T6" fmla="*/ 58 w 5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2">
                  <a:moveTo>
                    <a:pt x="58" y="0"/>
                  </a:moveTo>
                  <a:cubicBezTo>
                    <a:pt x="58" y="0"/>
                    <a:pt x="52" y="17"/>
                    <a:pt x="34" y="32"/>
                  </a:cubicBezTo>
                  <a:cubicBezTo>
                    <a:pt x="15" y="47"/>
                    <a:pt x="0" y="52"/>
                    <a:pt x="15" y="31"/>
                  </a:cubicBezTo>
                  <a:cubicBezTo>
                    <a:pt x="30" y="9"/>
                    <a:pt x="56" y="0"/>
                    <a:pt x="58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7"/>
            <p:cNvSpPr/>
            <p:nvPr/>
          </p:nvSpPr>
          <p:spPr bwMode="auto">
            <a:xfrm>
              <a:off x="5618" y="1493"/>
              <a:ext cx="35" cy="61"/>
            </a:xfrm>
            <a:custGeom>
              <a:avLst/>
              <a:gdLst>
                <a:gd name="T0" fmla="*/ 25 w 30"/>
                <a:gd name="T1" fmla="*/ 52 h 52"/>
                <a:gd name="T2" fmla="*/ 23 w 30"/>
                <a:gd name="T3" fmla="*/ 24 h 52"/>
                <a:gd name="T4" fmla="*/ 4 w 30"/>
                <a:gd name="T5" fmla="*/ 1 h 52"/>
                <a:gd name="T6" fmla="*/ 6 w 30"/>
                <a:gd name="T7" fmla="*/ 29 h 52"/>
                <a:gd name="T8" fmla="*/ 25 w 3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25" y="52"/>
                  </a:moveTo>
                  <a:cubicBezTo>
                    <a:pt x="30" y="52"/>
                    <a:pt x="28" y="36"/>
                    <a:pt x="23" y="24"/>
                  </a:cubicBezTo>
                  <a:cubicBezTo>
                    <a:pt x="19" y="14"/>
                    <a:pt x="7" y="0"/>
                    <a:pt x="4" y="1"/>
                  </a:cubicBezTo>
                  <a:cubicBezTo>
                    <a:pt x="0" y="2"/>
                    <a:pt x="2" y="20"/>
                    <a:pt x="6" y="29"/>
                  </a:cubicBezTo>
                  <a:cubicBezTo>
                    <a:pt x="12" y="40"/>
                    <a:pt x="21" y="51"/>
                    <a:pt x="25" y="5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78"/>
            <p:cNvSpPr/>
            <p:nvPr/>
          </p:nvSpPr>
          <p:spPr bwMode="auto">
            <a:xfrm>
              <a:off x="5519" y="1545"/>
              <a:ext cx="162" cy="30"/>
            </a:xfrm>
            <a:custGeom>
              <a:avLst/>
              <a:gdLst>
                <a:gd name="T0" fmla="*/ 137 w 139"/>
                <a:gd name="T1" fmla="*/ 26 h 26"/>
                <a:gd name="T2" fmla="*/ 132 w 139"/>
                <a:gd name="T3" fmla="*/ 22 h 26"/>
                <a:gd name="T4" fmla="*/ 126 w 139"/>
                <a:gd name="T5" fmla="*/ 19 h 26"/>
                <a:gd name="T6" fmla="*/ 117 w 139"/>
                <a:gd name="T7" fmla="*/ 15 h 26"/>
                <a:gd name="T8" fmla="*/ 113 w 139"/>
                <a:gd name="T9" fmla="*/ 13 h 26"/>
                <a:gd name="T10" fmla="*/ 107 w 139"/>
                <a:gd name="T11" fmla="*/ 11 h 26"/>
                <a:gd name="T12" fmla="*/ 95 w 139"/>
                <a:gd name="T13" fmla="*/ 8 h 26"/>
                <a:gd name="T14" fmla="*/ 89 w 139"/>
                <a:gd name="T15" fmla="*/ 6 h 26"/>
                <a:gd name="T16" fmla="*/ 83 w 139"/>
                <a:gd name="T17" fmla="*/ 5 h 26"/>
                <a:gd name="T18" fmla="*/ 76 w 139"/>
                <a:gd name="T19" fmla="*/ 5 h 26"/>
                <a:gd name="T20" fmla="*/ 69 w 139"/>
                <a:gd name="T21" fmla="*/ 4 h 26"/>
                <a:gd name="T22" fmla="*/ 63 w 139"/>
                <a:gd name="T23" fmla="*/ 4 h 26"/>
                <a:gd name="T24" fmla="*/ 56 w 139"/>
                <a:gd name="T25" fmla="*/ 5 h 26"/>
                <a:gd name="T26" fmla="*/ 53 w 139"/>
                <a:gd name="T27" fmla="*/ 5 h 26"/>
                <a:gd name="T28" fmla="*/ 49 w 139"/>
                <a:gd name="T29" fmla="*/ 6 h 26"/>
                <a:gd name="T30" fmla="*/ 43 w 139"/>
                <a:gd name="T31" fmla="*/ 7 h 26"/>
                <a:gd name="T32" fmla="*/ 40 w 139"/>
                <a:gd name="T33" fmla="*/ 8 h 26"/>
                <a:gd name="T34" fmla="*/ 37 w 139"/>
                <a:gd name="T35" fmla="*/ 9 h 26"/>
                <a:gd name="T36" fmla="*/ 32 w 139"/>
                <a:gd name="T37" fmla="*/ 10 h 26"/>
                <a:gd name="T38" fmla="*/ 21 w 139"/>
                <a:gd name="T39" fmla="*/ 14 h 26"/>
                <a:gd name="T40" fmla="*/ 17 w 139"/>
                <a:gd name="T41" fmla="*/ 17 h 26"/>
                <a:gd name="T42" fmla="*/ 15 w 139"/>
                <a:gd name="T43" fmla="*/ 17 h 26"/>
                <a:gd name="T44" fmla="*/ 13 w 139"/>
                <a:gd name="T45" fmla="*/ 19 h 26"/>
                <a:gd name="T46" fmla="*/ 7 w 139"/>
                <a:gd name="T47" fmla="*/ 22 h 26"/>
                <a:gd name="T48" fmla="*/ 2 w 139"/>
                <a:gd name="T49" fmla="*/ 26 h 26"/>
                <a:gd name="T50" fmla="*/ 2 w 139"/>
                <a:gd name="T51" fmla="*/ 26 h 26"/>
                <a:gd name="T52" fmla="*/ 0 w 139"/>
                <a:gd name="T53" fmla="*/ 25 h 26"/>
                <a:gd name="T54" fmla="*/ 0 w 139"/>
                <a:gd name="T55" fmla="*/ 24 h 26"/>
                <a:gd name="T56" fmla="*/ 6 w 139"/>
                <a:gd name="T57" fmla="*/ 20 h 26"/>
                <a:gd name="T58" fmla="*/ 12 w 139"/>
                <a:gd name="T59" fmla="*/ 16 h 26"/>
                <a:gd name="T60" fmla="*/ 14 w 139"/>
                <a:gd name="T61" fmla="*/ 15 h 26"/>
                <a:gd name="T62" fmla="*/ 16 w 139"/>
                <a:gd name="T63" fmla="*/ 14 h 26"/>
                <a:gd name="T64" fmla="*/ 20 w 139"/>
                <a:gd name="T65" fmla="*/ 12 h 26"/>
                <a:gd name="T66" fmla="*/ 30 w 139"/>
                <a:gd name="T67" fmla="*/ 7 h 26"/>
                <a:gd name="T68" fmla="*/ 36 w 139"/>
                <a:gd name="T69" fmla="*/ 5 h 26"/>
                <a:gd name="T70" fmla="*/ 39 w 139"/>
                <a:gd name="T71" fmla="*/ 4 h 26"/>
                <a:gd name="T72" fmla="*/ 42 w 139"/>
                <a:gd name="T73" fmla="*/ 3 h 26"/>
                <a:gd name="T74" fmla="*/ 49 w 139"/>
                <a:gd name="T75" fmla="*/ 2 h 26"/>
                <a:gd name="T76" fmla="*/ 52 w 139"/>
                <a:gd name="T77" fmla="*/ 1 h 26"/>
                <a:gd name="T78" fmla="*/ 56 w 139"/>
                <a:gd name="T79" fmla="*/ 1 h 26"/>
                <a:gd name="T80" fmla="*/ 69 w 139"/>
                <a:gd name="T81" fmla="*/ 0 h 26"/>
                <a:gd name="T82" fmla="*/ 76 w 139"/>
                <a:gd name="T83" fmla="*/ 0 h 26"/>
                <a:gd name="T84" fmla="*/ 83 w 139"/>
                <a:gd name="T85" fmla="*/ 1 h 26"/>
                <a:gd name="T86" fmla="*/ 90 w 139"/>
                <a:gd name="T87" fmla="*/ 2 h 26"/>
                <a:gd name="T88" fmla="*/ 96 w 139"/>
                <a:gd name="T89" fmla="*/ 4 h 26"/>
                <a:gd name="T90" fmla="*/ 108 w 139"/>
                <a:gd name="T91" fmla="*/ 8 h 26"/>
                <a:gd name="T92" fmla="*/ 114 w 139"/>
                <a:gd name="T93" fmla="*/ 10 h 26"/>
                <a:gd name="T94" fmla="*/ 119 w 139"/>
                <a:gd name="T95" fmla="*/ 12 h 26"/>
                <a:gd name="T96" fmla="*/ 127 w 139"/>
                <a:gd name="T97" fmla="*/ 17 h 26"/>
                <a:gd name="T98" fmla="*/ 133 w 139"/>
                <a:gd name="T99" fmla="*/ 20 h 26"/>
                <a:gd name="T100" fmla="*/ 138 w 139"/>
                <a:gd name="T101" fmla="*/ 24 h 26"/>
                <a:gd name="T102" fmla="*/ 138 w 139"/>
                <a:gd name="T103" fmla="*/ 24 h 26"/>
                <a:gd name="T104" fmla="*/ 139 w 139"/>
                <a:gd name="T105" fmla="*/ 25 h 26"/>
                <a:gd name="T106" fmla="*/ 137 w 139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26">
                  <a:moveTo>
                    <a:pt x="137" y="26"/>
                  </a:moveTo>
                  <a:cubicBezTo>
                    <a:pt x="137" y="26"/>
                    <a:pt x="136" y="24"/>
                    <a:pt x="132" y="22"/>
                  </a:cubicBezTo>
                  <a:cubicBezTo>
                    <a:pt x="130" y="21"/>
                    <a:pt x="128" y="20"/>
                    <a:pt x="126" y="19"/>
                  </a:cubicBezTo>
                  <a:cubicBezTo>
                    <a:pt x="123" y="18"/>
                    <a:pt x="121" y="16"/>
                    <a:pt x="117" y="15"/>
                  </a:cubicBezTo>
                  <a:cubicBezTo>
                    <a:pt x="116" y="14"/>
                    <a:pt x="114" y="13"/>
                    <a:pt x="113" y="13"/>
                  </a:cubicBezTo>
                  <a:cubicBezTo>
                    <a:pt x="111" y="12"/>
                    <a:pt x="109" y="12"/>
                    <a:pt x="107" y="11"/>
                  </a:cubicBezTo>
                  <a:cubicBezTo>
                    <a:pt x="104" y="10"/>
                    <a:pt x="100" y="9"/>
                    <a:pt x="95" y="8"/>
                  </a:cubicBezTo>
                  <a:cubicBezTo>
                    <a:pt x="93" y="7"/>
                    <a:pt x="91" y="7"/>
                    <a:pt x="89" y="6"/>
                  </a:cubicBezTo>
                  <a:cubicBezTo>
                    <a:pt x="87" y="6"/>
                    <a:pt x="85" y="5"/>
                    <a:pt x="83" y="5"/>
                  </a:cubicBezTo>
                  <a:cubicBezTo>
                    <a:pt x="81" y="5"/>
                    <a:pt x="78" y="5"/>
                    <a:pt x="76" y="5"/>
                  </a:cubicBezTo>
                  <a:cubicBezTo>
                    <a:pt x="74" y="4"/>
                    <a:pt x="72" y="4"/>
                    <a:pt x="69" y="4"/>
                  </a:cubicBezTo>
                  <a:cubicBezTo>
                    <a:pt x="67" y="4"/>
                    <a:pt x="65" y="4"/>
                    <a:pt x="63" y="4"/>
                  </a:cubicBezTo>
                  <a:cubicBezTo>
                    <a:pt x="60" y="5"/>
                    <a:pt x="58" y="5"/>
                    <a:pt x="5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6"/>
                    <a:pt x="49" y="6"/>
                  </a:cubicBezTo>
                  <a:cubicBezTo>
                    <a:pt x="47" y="6"/>
                    <a:pt x="45" y="7"/>
                    <a:pt x="43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8"/>
                    <a:pt x="38" y="8"/>
                    <a:pt x="37" y="9"/>
                  </a:cubicBezTo>
                  <a:cubicBezTo>
                    <a:pt x="35" y="9"/>
                    <a:pt x="33" y="10"/>
                    <a:pt x="32" y="10"/>
                  </a:cubicBezTo>
                  <a:cubicBezTo>
                    <a:pt x="28" y="11"/>
                    <a:pt x="25" y="13"/>
                    <a:pt x="21" y="14"/>
                  </a:cubicBezTo>
                  <a:cubicBezTo>
                    <a:pt x="20" y="15"/>
                    <a:pt x="18" y="16"/>
                    <a:pt x="17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4" y="18"/>
                    <a:pt x="14" y="18"/>
                    <a:pt x="13" y="19"/>
                  </a:cubicBezTo>
                  <a:cubicBezTo>
                    <a:pt x="11" y="20"/>
                    <a:pt x="9" y="21"/>
                    <a:pt x="7" y="22"/>
                  </a:cubicBezTo>
                  <a:cubicBezTo>
                    <a:pt x="4" y="24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2" y="23"/>
                    <a:pt x="6" y="20"/>
                  </a:cubicBezTo>
                  <a:cubicBezTo>
                    <a:pt x="7" y="19"/>
                    <a:pt x="9" y="18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3" y="10"/>
                    <a:pt x="26" y="8"/>
                    <a:pt x="30" y="7"/>
                  </a:cubicBezTo>
                  <a:cubicBezTo>
                    <a:pt x="32" y="6"/>
                    <a:pt x="34" y="6"/>
                    <a:pt x="36" y="5"/>
                  </a:cubicBezTo>
                  <a:cubicBezTo>
                    <a:pt x="37" y="5"/>
                    <a:pt x="38" y="4"/>
                    <a:pt x="39" y="4"/>
                  </a:cubicBezTo>
                  <a:cubicBezTo>
                    <a:pt x="40" y="4"/>
                    <a:pt x="41" y="3"/>
                    <a:pt x="42" y="3"/>
                  </a:cubicBezTo>
                  <a:cubicBezTo>
                    <a:pt x="44" y="3"/>
                    <a:pt x="47" y="2"/>
                    <a:pt x="49" y="2"/>
                  </a:cubicBezTo>
                  <a:cubicBezTo>
                    <a:pt x="50" y="2"/>
                    <a:pt x="51" y="1"/>
                    <a:pt x="52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0" y="0"/>
                    <a:pt x="65" y="0"/>
                    <a:pt x="69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9" y="0"/>
                    <a:pt x="81" y="1"/>
                    <a:pt x="83" y="1"/>
                  </a:cubicBezTo>
                  <a:cubicBezTo>
                    <a:pt x="86" y="1"/>
                    <a:pt x="88" y="2"/>
                    <a:pt x="90" y="2"/>
                  </a:cubicBezTo>
                  <a:cubicBezTo>
                    <a:pt x="92" y="3"/>
                    <a:pt x="94" y="3"/>
                    <a:pt x="96" y="4"/>
                  </a:cubicBezTo>
                  <a:cubicBezTo>
                    <a:pt x="101" y="5"/>
                    <a:pt x="105" y="6"/>
                    <a:pt x="108" y="8"/>
                  </a:cubicBezTo>
                  <a:cubicBezTo>
                    <a:pt x="110" y="8"/>
                    <a:pt x="112" y="9"/>
                    <a:pt x="114" y="10"/>
                  </a:cubicBezTo>
                  <a:cubicBezTo>
                    <a:pt x="115" y="11"/>
                    <a:pt x="117" y="11"/>
                    <a:pt x="119" y="12"/>
                  </a:cubicBezTo>
                  <a:cubicBezTo>
                    <a:pt x="122" y="14"/>
                    <a:pt x="125" y="15"/>
                    <a:pt x="127" y="17"/>
                  </a:cubicBezTo>
                  <a:cubicBezTo>
                    <a:pt x="129" y="18"/>
                    <a:pt x="132" y="19"/>
                    <a:pt x="133" y="20"/>
                  </a:cubicBezTo>
                  <a:cubicBezTo>
                    <a:pt x="137" y="23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8" y="26"/>
                    <a:pt x="138" y="26"/>
                    <a:pt x="137" y="2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9"/>
            <p:cNvSpPr/>
            <p:nvPr/>
          </p:nvSpPr>
          <p:spPr bwMode="auto">
            <a:xfrm>
              <a:off x="5477" y="1564"/>
              <a:ext cx="53" cy="47"/>
            </a:xfrm>
            <a:custGeom>
              <a:avLst/>
              <a:gdLst>
                <a:gd name="T0" fmla="*/ 43 w 45"/>
                <a:gd name="T1" fmla="*/ 3 h 40"/>
                <a:gd name="T2" fmla="*/ 26 w 45"/>
                <a:gd name="T3" fmla="*/ 24 h 40"/>
                <a:gd name="T4" fmla="*/ 2 w 45"/>
                <a:gd name="T5" fmla="*/ 37 h 40"/>
                <a:gd name="T6" fmla="*/ 17 w 45"/>
                <a:gd name="T7" fmla="*/ 15 h 40"/>
                <a:gd name="T8" fmla="*/ 43 w 4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3" y="3"/>
                  </a:moveTo>
                  <a:cubicBezTo>
                    <a:pt x="45" y="6"/>
                    <a:pt x="38" y="14"/>
                    <a:pt x="26" y="24"/>
                  </a:cubicBezTo>
                  <a:cubicBezTo>
                    <a:pt x="15" y="34"/>
                    <a:pt x="5" y="40"/>
                    <a:pt x="2" y="37"/>
                  </a:cubicBezTo>
                  <a:cubicBezTo>
                    <a:pt x="0" y="34"/>
                    <a:pt x="8" y="22"/>
                    <a:pt x="17" y="15"/>
                  </a:cubicBezTo>
                  <a:cubicBezTo>
                    <a:pt x="25" y="8"/>
                    <a:pt x="40" y="0"/>
                    <a:pt x="43" y="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0"/>
            <p:cNvSpPr/>
            <p:nvPr/>
          </p:nvSpPr>
          <p:spPr bwMode="auto">
            <a:xfrm>
              <a:off x="5831" y="1609"/>
              <a:ext cx="6" cy="25"/>
            </a:xfrm>
            <a:custGeom>
              <a:avLst/>
              <a:gdLst>
                <a:gd name="T0" fmla="*/ 4 w 5"/>
                <a:gd name="T1" fmla="*/ 22 h 22"/>
                <a:gd name="T2" fmla="*/ 1 w 5"/>
                <a:gd name="T3" fmla="*/ 12 h 22"/>
                <a:gd name="T4" fmla="*/ 1 w 5"/>
                <a:gd name="T5" fmla="*/ 9 h 22"/>
                <a:gd name="T6" fmla="*/ 0 w 5"/>
                <a:gd name="T7" fmla="*/ 5 h 22"/>
                <a:gd name="T8" fmla="*/ 1 w 5"/>
                <a:gd name="T9" fmla="*/ 4 h 22"/>
                <a:gd name="T10" fmla="*/ 1 w 5"/>
                <a:gd name="T11" fmla="*/ 3 h 22"/>
                <a:gd name="T12" fmla="*/ 1 w 5"/>
                <a:gd name="T13" fmla="*/ 2 h 22"/>
                <a:gd name="T14" fmla="*/ 3 w 5"/>
                <a:gd name="T15" fmla="*/ 0 h 22"/>
                <a:gd name="T16" fmla="*/ 5 w 5"/>
                <a:gd name="T17" fmla="*/ 2 h 22"/>
                <a:gd name="T18" fmla="*/ 5 w 5"/>
                <a:gd name="T19" fmla="*/ 3 h 22"/>
                <a:gd name="T20" fmla="*/ 5 w 5"/>
                <a:gd name="T21" fmla="*/ 3 h 22"/>
                <a:gd name="T22" fmla="*/ 4 w 5"/>
                <a:gd name="T23" fmla="*/ 4 h 22"/>
                <a:gd name="T24" fmla="*/ 4 w 5"/>
                <a:gd name="T25" fmla="*/ 4 h 22"/>
                <a:gd name="T26" fmla="*/ 4 w 5"/>
                <a:gd name="T27" fmla="*/ 6 h 22"/>
                <a:gd name="T28" fmla="*/ 4 w 5"/>
                <a:gd name="T29" fmla="*/ 8 h 22"/>
                <a:gd name="T30" fmla="*/ 4 w 5"/>
                <a:gd name="T31" fmla="*/ 12 h 22"/>
                <a:gd name="T32" fmla="*/ 5 w 5"/>
                <a:gd name="T33" fmla="*/ 21 h 22"/>
                <a:gd name="T34" fmla="*/ 4 w 5"/>
                <a:gd name="T35" fmla="*/ 22 h 22"/>
                <a:gd name="T36" fmla="*/ 4 w 5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2">
                  <a:moveTo>
                    <a:pt x="4" y="22"/>
                  </a:moveTo>
                  <a:cubicBezTo>
                    <a:pt x="4" y="22"/>
                    <a:pt x="2" y="17"/>
                    <a:pt x="1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7"/>
                    <a:pt x="1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7"/>
                    <a:pt x="5" y="21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1"/>
            <p:cNvSpPr/>
            <p:nvPr/>
          </p:nvSpPr>
          <p:spPr bwMode="auto">
            <a:xfrm>
              <a:off x="5874" y="1546"/>
              <a:ext cx="77" cy="67"/>
            </a:xfrm>
            <a:custGeom>
              <a:avLst/>
              <a:gdLst>
                <a:gd name="T0" fmla="*/ 0 w 66"/>
                <a:gd name="T1" fmla="*/ 44 h 58"/>
                <a:gd name="T2" fmla="*/ 18 w 66"/>
                <a:gd name="T3" fmla="*/ 13 h 58"/>
                <a:gd name="T4" fmla="*/ 60 w 66"/>
                <a:gd name="T5" fmla="*/ 0 h 58"/>
                <a:gd name="T6" fmla="*/ 38 w 66"/>
                <a:gd name="T7" fmla="*/ 43 h 58"/>
                <a:gd name="T8" fmla="*/ 0 w 66"/>
                <a:gd name="T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0" y="44"/>
                  </a:moveTo>
                  <a:cubicBezTo>
                    <a:pt x="0" y="44"/>
                    <a:pt x="2" y="24"/>
                    <a:pt x="18" y="13"/>
                  </a:cubicBezTo>
                  <a:cubicBezTo>
                    <a:pt x="34" y="2"/>
                    <a:pt x="53" y="9"/>
                    <a:pt x="60" y="0"/>
                  </a:cubicBezTo>
                  <a:cubicBezTo>
                    <a:pt x="60" y="0"/>
                    <a:pt x="66" y="28"/>
                    <a:pt x="38" y="43"/>
                  </a:cubicBezTo>
                  <a:cubicBezTo>
                    <a:pt x="10" y="58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2"/>
            <p:cNvSpPr/>
            <p:nvPr/>
          </p:nvSpPr>
          <p:spPr bwMode="auto">
            <a:xfrm>
              <a:off x="5754" y="1601"/>
              <a:ext cx="80" cy="76"/>
            </a:xfrm>
            <a:custGeom>
              <a:avLst/>
              <a:gdLst>
                <a:gd name="T0" fmla="*/ 10 w 68"/>
                <a:gd name="T1" fmla="*/ 65 h 65"/>
                <a:gd name="T2" fmla="*/ 68 w 68"/>
                <a:gd name="T3" fmla="*/ 9 h 65"/>
                <a:gd name="T4" fmla="*/ 23 w 68"/>
                <a:gd name="T5" fmla="*/ 22 h 65"/>
                <a:gd name="T6" fmla="*/ 10 w 6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5">
                  <a:moveTo>
                    <a:pt x="10" y="65"/>
                  </a:moveTo>
                  <a:cubicBezTo>
                    <a:pt x="10" y="65"/>
                    <a:pt x="61" y="61"/>
                    <a:pt x="68" y="9"/>
                  </a:cubicBezTo>
                  <a:cubicBezTo>
                    <a:pt x="68" y="9"/>
                    <a:pt x="47" y="0"/>
                    <a:pt x="23" y="22"/>
                  </a:cubicBezTo>
                  <a:cubicBezTo>
                    <a:pt x="0" y="44"/>
                    <a:pt x="10" y="65"/>
                    <a:pt x="10" y="6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83"/>
            <p:cNvSpPr/>
            <p:nvPr/>
          </p:nvSpPr>
          <p:spPr bwMode="auto">
            <a:xfrm>
              <a:off x="5718" y="1554"/>
              <a:ext cx="94" cy="87"/>
            </a:xfrm>
            <a:custGeom>
              <a:avLst/>
              <a:gdLst>
                <a:gd name="T0" fmla="*/ 0 w 80"/>
                <a:gd name="T1" fmla="*/ 64 h 75"/>
                <a:gd name="T2" fmla="*/ 80 w 80"/>
                <a:gd name="T3" fmla="*/ 37 h 75"/>
                <a:gd name="T4" fmla="*/ 0 w 80"/>
                <a:gd name="T5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5">
                  <a:moveTo>
                    <a:pt x="0" y="64"/>
                  </a:moveTo>
                  <a:cubicBezTo>
                    <a:pt x="0" y="64"/>
                    <a:pt x="50" y="75"/>
                    <a:pt x="80" y="37"/>
                  </a:cubicBezTo>
                  <a:cubicBezTo>
                    <a:pt x="80" y="37"/>
                    <a:pt x="22" y="0"/>
                    <a:pt x="0" y="6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84"/>
            <p:cNvSpPr/>
            <p:nvPr/>
          </p:nvSpPr>
          <p:spPr bwMode="auto">
            <a:xfrm>
              <a:off x="5805" y="1529"/>
              <a:ext cx="93" cy="82"/>
            </a:xfrm>
            <a:custGeom>
              <a:avLst/>
              <a:gdLst>
                <a:gd name="T0" fmla="*/ 9 w 80"/>
                <a:gd name="T1" fmla="*/ 56 h 70"/>
                <a:gd name="T2" fmla="*/ 80 w 80"/>
                <a:gd name="T3" fmla="*/ 7 h 70"/>
                <a:gd name="T4" fmla="*/ 23 w 80"/>
                <a:gd name="T5" fmla="*/ 20 h 70"/>
                <a:gd name="T6" fmla="*/ 9 w 80"/>
                <a:gd name="T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0">
                  <a:moveTo>
                    <a:pt x="9" y="56"/>
                  </a:moveTo>
                  <a:cubicBezTo>
                    <a:pt x="9" y="56"/>
                    <a:pt x="55" y="70"/>
                    <a:pt x="80" y="7"/>
                  </a:cubicBezTo>
                  <a:cubicBezTo>
                    <a:pt x="80" y="7"/>
                    <a:pt x="46" y="0"/>
                    <a:pt x="23" y="20"/>
                  </a:cubicBezTo>
                  <a:cubicBezTo>
                    <a:pt x="0" y="39"/>
                    <a:pt x="9" y="56"/>
                    <a:pt x="9" y="5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85"/>
            <p:cNvSpPr/>
            <p:nvPr/>
          </p:nvSpPr>
          <p:spPr bwMode="auto">
            <a:xfrm>
              <a:off x="5837" y="1576"/>
              <a:ext cx="85" cy="77"/>
            </a:xfrm>
            <a:custGeom>
              <a:avLst/>
              <a:gdLst>
                <a:gd name="T0" fmla="*/ 0 w 73"/>
                <a:gd name="T1" fmla="*/ 29 h 66"/>
                <a:gd name="T2" fmla="*/ 73 w 73"/>
                <a:gd name="T3" fmla="*/ 20 h 66"/>
                <a:gd name="T4" fmla="*/ 21 w 73"/>
                <a:gd name="T5" fmla="*/ 11 h 66"/>
                <a:gd name="T6" fmla="*/ 0 w 73"/>
                <a:gd name="T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0" y="29"/>
                  </a:moveTo>
                  <a:cubicBezTo>
                    <a:pt x="0" y="29"/>
                    <a:pt x="38" y="66"/>
                    <a:pt x="73" y="20"/>
                  </a:cubicBezTo>
                  <a:cubicBezTo>
                    <a:pt x="73" y="20"/>
                    <a:pt x="48" y="0"/>
                    <a:pt x="21" y="11"/>
                  </a:cubicBezTo>
                  <a:cubicBezTo>
                    <a:pt x="2" y="1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86"/>
            <p:cNvSpPr/>
            <p:nvPr/>
          </p:nvSpPr>
          <p:spPr bwMode="auto">
            <a:xfrm>
              <a:off x="5812" y="1633"/>
              <a:ext cx="44" cy="49"/>
            </a:xfrm>
            <a:custGeom>
              <a:avLst/>
              <a:gdLst>
                <a:gd name="T0" fmla="*/ 20 w 38"/>
                <a:gd name="T1" fmla="*/ 0 h 42"/>
                <a:gd name="T2" fmla="*/ 26 w 38"/>
                <a:gd name="T3" fmla="*/ 42 h 42"/>
                <a:gd name="T4" fmla="*/ 31 w 38"/>
                <a:gd name="T5" fmla="*/ 11 h 42"/>
                <a:gd name="T6" fmla="*/ 20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cubicBezTo>
                    <a:pt x="20" y="0"/>
                    <a:pt x="0" y="26"/>
                    <a:pt x="26" y="42"/>
                  </a:cubicBezTo>
                  <a:cubicBezTo>
                    <a:pt x="26" y="42"/>
                    <a:pt x="38" y="25"/>
                    <a:pt x="31" y="11"/>
                  </a:cubicBezTo>
                  <a:cubicBezTo>
                    <a:pt x="26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87"/>
            <p:cNvSpPr/>
            <p:nvPr/>
          </p:nvSpPr>
          <p:spPr bwMode="auto">
            <a:xfrm>
              <a:off x="5781" y="1508"/>
              <a:ext cx="82" cy="87"/>
            </a:xfrm>
            <a:custGeom>
              <a:avLst/>
              <a:gdLst>
                <a:gd name="T0" fmla="*/ 29 w 70"/>
                <a:gd name="T1" fmla="*/ 74 h 74"/>
                <a:gd name="T2" fmla="*/ 49 w 70"/>
                <a:gd name="T3" fmla="*/ 0 h 74"/>
                <a:gd name="T4" fmla="*/ 34 w 70"/>
                <a:gd name="T5" fmla="*/ 13 h 74"/>
                <a:gd name="T6" fmla="*/ 29 w 70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4">
                  <a:moveTo>
                    <a:pt x="29" y="74"/>
                  </a:moveTo>
                  <a:cubicBezTo>
                    <a:pt x="29" y="74"/>
                    <a:pt x="70" y="50"/>
                    <a:pt x="49" y="0"/>
                  </a:cubicBezTo>
                  <a:cubicBezTo>
                    <a:pt x="49" y="0"/>
                    <a:pt x="41" y="7"/>
                    <a:pt x="34" y="13"/>
                  </a:cubicBezTo>
                  <a:cubicBezTo>
                    <a:pt x="26" y="19"/>
                    <a:pt x="0" y="45"/>
                    <a:pt x="29" y="7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88"/>
            <p:cNvSpPr/>
            <p:nvPr/>
          </p:nvSpPr>
          <p:spPr bwMode="auto">
            <a:xfrm>
              <a:off x="5746" y="1566"/>
              <a:ext cx="146" cy="91"/>
            </a:xfrm>
            <a:custGeom>
              <a:avLst/>
              <a:gdLst>
                <a:gd name="T0" fmla="*/ 2 w 125"/>
                <a:gd name="T1" fmla="*/ 0 h 78"/>
                <a:gd name="T2" fmla="*/ 8 w 125"/>
                <a:gd name="T3" fmla="*/ 2 h 78"/>
                <a:gd name="T4" fmla="*/ 15 w 125"/>
                <a:gd name="T5" fmla="*/ 4 h 78"/>
                <a:gd name="T6" fmla="*/ 23 w 125"/>
                <a:gd name="T7" fmla="*/ 7 h 78"/>
                <a:gd name="T8" fmla="*/ 33 w 125"/>
                <a:gd name="T9" fmla="*/ 11 h 78"/>
                <a:gd name="T10" fmla="*/ 44 w 125"/>
                <a:gd name="T11" fmla="*/ 16 h 78"/>
                <a:gd name="T12" fmla="*/ 56 w 125"/>
                <a:gd name="T13" fmla="*/ 21 h 78"/>
                <a:gd name="T14" fmla="*/ 67 w 125"/>
                <a:gd name="T15" fmla="*/ 28 h 78"/>
                <a:gd name="T16" fmla="*/ 77 w 125"/>
                <a:gd name="T17" fmla="*/ 36 h 78"/>
                <a:gd name="T18" fmla="*/ 87 w 125"/>
                <a:gd name="T19" fmla="*/ 44 h 78"/>
                <a:gd name="T20" fmla="*/ 96 w 125"/>
                <a:gd name="T21" fmla="*/ 52 h 78"/>
                <a:gd name="T22" fmla="*/ 104 w 125"/>
                <a:gd name="T23" fmla="*/ 58 h 78"/>
                <a:gd name="T24" fmla="*/ 122 w 125"/>
                <a:gd name="T25" fmla="*/ 71 h 78"/>
                <a:gd name="T26" fmla="*/ 124 w 125"/>
                <a:gd name="T27" fmla="*/ 76 h 78"/>
                <a:gd name="T28" fmla="*/ 119 w 125"/>
                <a:gd name="T29" fmla="*/ 77 h 78"/>
                <a:gd name="T30" fmla="*/ 118 w 125"/>
                <a:gd name="T31" fmla="*/ 76 h 78"/>
                <a:gd name="T32" fmla="*/ 114 w 125"/>
                <a:gd name="T33" fmla="*/ 72 h 78"/>
                <a:gd name="T34" fmla="*/ 109 w 125"/>
                <a:gd name="T35" fmla="*/ 67 h 78"/>
                <a:gd name="T36" fmla="*/ 102 w 125"/>
                <a:gd name="T37" fmla="*/ 61 h 78"/>
                <a:gd name="T38" fmla="*/ 94 w 125"/>
                <a:gd name="T39" fmla="*/ 54 h 78"/>
                <a:gd name="T40" fmla="*/ 85 w 125"/>
                <a:gd name="T41" fmla="*/ 47 h 78"/>
                <a:gd name="T42" fmla="*/ 74 w 125"/>
                <a:gd name="T43" fmla="*/ 41 h 78"/>
                <a:gd name="T44" fmla="*/ 63 w 125"/>
                <a:gd name="T45" fmla="*/ 34 h 78"/>
                <a:gd name="T46" fmla="*/ 52 w 125"/>
                <a:gd name="T47" fmla="*/ 26 h 78"/>
                <a:gd name="T48" fmla="*/ 42 w 125"/>
                <a:gd name="T49" fmla="*/ 20 h 78"/>
                <a:gd name="T50" fmla="*/ 32 w 125"/>
                <a:gd name="T51" fmla="*/ 15 h 78"/>
                <a:gd name="T52" fmla="*/ 22 w 125"/>
                <a:gd name="T53" fmla="*/ 10 h 78"/>
                <a:gd name="T54" fmla="*/ 7 w 125"/>
                <a:gd name="T55" fmla="*/ 5 h 78"/>
                <a:gd name="T56" fmla="*/ 1 w 125"/>
                <a:gd name="T57" fmla="*/ 4 h 78"/>
                <a:gd name="T58" fmla="*/ 0 w 125"/>
                <a:gd name="T59" fmla="*/ 1 h 78"/>
                <a:gd name="T60" fmla="*/ 2 w 125"/>
                <a:gd name="T61" fmla="*/ 0 h 78"/>
                <a:gd name="T62" fmla="*/ 2 w 125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78">
                  <a:moveTo>
                    <a:pt x="2" y="0"/>
                  </a:moveTo>
                  <a:cubicBezTo>
                    <a:pt x="2" y="0"/>
                    <a:pt x="5" y="1"/>
                    <a:pt x="8" y="2"/>
                  </a:cubicBezTo>
                  <a:cubicBezTo>
                    <a:pt x="10" y="3"/>
                    <a:pt x="12" y="3"/>
                    <a:pt x="15" y="4"/>
                  </a:cubicBezTo>
                  <a:cubicBezTo>
                    <a:pt x="17" y="5"/>
                    <a:pt x="20" y="6"/>
                    <a:pt x="23" y="7"/>
                  </a:cubicBezTo>
                  <a:cubicBezTo>
                    <a:pt x="26" y="8"/>
                    <a:pt x="29" y="10"/>
                    <a:pt x="33" y="11"/>
                  </a:cubicBezTo>
                  <a:cubicBezTo>
                    <a:pt x="36" y="13"/>
                    <a:pt x="40" y="14"/>
                    <a:pt x="44" y="16"/>
                  </a:cubicBezTo>
                  <a:cubicBezTo>
                    <a:pt x="48" y="17"/>
                    <a:pt x="52" y="19"/>
                    <a:pt x="56" y="21"/>
                  </a:cubicBezTo>
                  <a:cubicBezTo>
                    <a:pt x="60" y="23"/>
                    <a:pt x="63" y="25"/>
                    <a:pt x="67" y="28"/>
                  </a:cubicBezTo>
                  <a:cubicBezTo>
                    <a:pt x="71" y="30"/>
                    <a:pt x="74" y="33"/>
                    <a:pt x="77" y="36"/>
                  </a:cubicBezTo>
                  <a:cubicBezTo>
                    <a:pt x="81" y="39"/>
                    <a:pt x="84" y="41"/>
                    <a:pt x="87" y="44"/>
                  </a:cubicBezTo>
                  <a:cubicBezTo>
                    <a:pt x="90" y="47"/>
                    <a:pt x="93" y="49"/>
                    <a:pt x="96" y="52"/>
                  </a:cubicBezTo>
                  <a:cubicBezTo>
                    <a:pt x="99" y="54"/>
                    <a:pt x="102" y="56"/>
                    <a:pt x="104" y="58"/>
                  </a:cubicBezTo>
                  <a:cubicBezTo>
                    <a:pt x="115" y="66"/>
                    <a:pt x="122" y="71"/>
                    <a:pt x="122" y="71"/>
                  </a:cubicBezTo>
                  <a:cubicBezTo>
                    <a:pt x="124" y="72"/>
                    <a:pt x="125" y="74"/>
                    <a:pt x="124" y="76"/>
                  </a:cubicBezTo>
                  <a:cubicBezTo>
                    <a:pt x="123" y="77"/>
                    <a:pt x="120" y="78"/>
                    <a:pt x="119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6" y="74"/>
                    <a:pt x="114" y="72"/>
                  </a:cubicBezTo>
                  <a:cubicBezTo>
                    <a:pt x="112" y="70"/>
                    <a:pt x="111" y="69"/>
                    <a:pt x="109" y="67"/>
                  </a:cubicBezTo>
                  <a:cubicBezTo>
                    <a:pt x="107" y="65"/>
                    <a:pt x="105" y="63"/>
                    <a:pt x="102" y="61"/>
                  </a:cubicBezTo>
                  <a:cubicBezTo>
                    <a:pt x="100" y="59"/>
                    <a:pt x="97" y="56"/>
                    <a:pt x="94" y="54"/>
                  </a:cubicBezTo>
                  <a:cubicBezTo>
                    <a:pt x="91" y="52"/>
                    <a:pt x="88" y="49"/>
                    <a:pt x="85" y="47"/>
                  </a:cubicBezTo>
                  <a:cubicBezTo>
                    <a:pt x="81" y="45"/>
                    <a:pt x="77" y="43"/>
                    <a:pt x="74" y="41"/>
                  </a:cubicBezTo>
                  <a:cubicBezTo>
                    <a:pt x="70" y="39"/>
                    <a:pt x="66" y="36"/>
                    <a:pt x="63" y="34"/>
                  </a:cubicBezTo>
                  <a:cubicBezTo>
                    <a:pt x="59" y="31"/>
                    <a:pt x="56" y="29"/>
                    <a:pt x="52" y="26"/>
                  </a:cubicBezTo>
                  <a:cubicBezTo>
                    <a:pt x="49" y="24"/>
                    <a:pt x="46" y="22"/>
                    <a:pt x="42" y="20"/>
                  </a:cubicBezTo>
                  <a:cubicBezTo>
                    <a:pt x="38" y="18"/>
                    <a:pt x="35" y="16"/>
                    <a:pt x="32" y="15"/>
                  </a:cubicBezTo>
                  <a:cubicBezTo>
                    <a:pt x="28" y="13"/>
                    <a:pt x="25" y="12"/>
                    <a:pt x="22" y="10"/>
                  </a:cubicBezTo>
                  <a:cubicBezTo>
                    <a:pt x="16" y="8"/>
                    <a:pt x="11" y="6"/>
                    <a:pt x="7" y="5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89"/>
            <p:cNvSpPr/>
            <p:nvPr/>
          </p:nvSpPr>
          <p:spPr bwMode="auto">
            <a:xfrm>
              <a:off x="5870" y="1637"/>
              <a:ext cx="58" cy="57"/>
            </a:xfrm>
            <a:custGeom>
              <a:avLst/>
              <a:gdLst>
                <a:gd name="T0" fmla="*/ 4 w 50"/>
                <a:gd name="T1" fmla="*/ 4 h 49"/>
                <a:gd name="T2" fmla="*/ 50 w 50"/>
                <a:gd name="T3" fmla="*/ 48 h 49"/>
                <a:gd name="T4" fmla="*/ 28 w 50"/>
                <a:gd name="T5" fmla="*/ 8 h 49"/>
                <a:gd name="T6" fmla="*/ 4 w 50"/>
                <a:gd name="T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4" y="4"/>
                  </a:moveTo>
                  <a:cubicBezTo>
                    <a:pt x="4" y="4"/>
                    <a:pt x="0" y="49"/>
                    <a:pt x="50" y="48"/>
                  </a:cubicBezTo>
                  <a:cubicBezTo>
                    <a:pt x="50" y="48"/>
                    <a:pt x="50" y="20"/>
                    <a:pt x="28" y="8"/>
                  </a:cubicBezTo>
                  <a:cubicBezTo>
                    <a:pt x="12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0"/>
            <p:cNvSpPr/>
            <p:nvPr/>
          </p:nvSpPr>
          <p:spPr bwMode="auto">
            <a:xfrm>
              <a:off x="5849" y="1410"/>
              <a:ext cx="133" cy="131"/>
            </a:xfrm>
            <a:custGeom>
              <a:avLst/>
              <a:gdLst>
                <a:gd name="T0" fmla="*/ 102 w 114"/>
                <a:gd name="T1" fmla="*/ 100 h 112"/>
                <a:gd name="T2" fmla="*/ 57 w 114"/>
                <a:gd name="T3" fmla="*/ 81 h 112"/>
                <a:gd name="T4" fmla="*/ 68 w 114"/>
                <a:gd name="T5" fmla="*/ 109 h 112"/>
                <a:gd name="T6" fmla="*/ 40 w 114"/>
                <a:gd name="T7" fmla="*/ 73 h 112"/>
                <a:gd name="T8" fmla="*/ 39 w 114"/>
                <a:gd name="T9" fmla="*/ 60 h 112"/>
                <a:gd name="T10" fmla="*/ 0 w 114"/>
                <a:gd name="T11" fmla="*/ 26 h 112"/>
                <a:gd name="T12" fmla="*/ 32 w 114"/>
                <a:gd name="T13" fmla="*/ 44 h 112"/>
                <a:gd name="T14" fmla="*/ 22 w 114"/>
                <a:gd name="T15" fmla="*/ 0 h 112"/>
                <a:gd name="T16" fmla="*/ 53 w 114"/>
                <a:gd name="T17" fmla="*/ 45 h 112"/>
                <a:gd name="T18" fmla="*/ 114 w 114"/>
                <a:gd name="T19" fmla="*/ 85 h 112"/>
                <a:gd name="T20" fmla="*/ 78 w 114"/>
                <a:gd name="T21" fmla="*/ 77 h 112"/>
                <a:gd name="T22" fmla="*/ 102 w 114"/>
                <a:gd name="T23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2">
                  <a:moveTo>
                    <a:pt x="102" y="100"/>
                  </a:moveTo>
                  <a:cubicBezTo>
                    <a:pt x="102" y="100"/>
                    <a:pt x="77" y="106"/>
                    <a:pt x="57" y="81"/>
                  </a:cubicBezTo>
                  <a:cubicBezTo>
                    <a:pt x="57" y="81"/>
                    <a:pt x="56" y="98"/>
                    <a:pt x="68" y="109"/>
                  </a:cubicBezTo>
                  <a:cubicBezTo>
                    <a:pt x="68" y="109"/>
                    <a:pt x="49" y="112"/>
                    <a:pt x="40" y="7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16" y="70"/>
                    <a:pt x="0" y="26"/>
                  </a:cubicBezTo>
                  <a:cubicBezTo>
                    <a:pt x="0" y="26"/>
                    <a:pt x="15" y="42"/>
                    <a:pt x="32" y="44"/>
                  </a:cubicBezTo>
                  <a:cubicBezTo>
                    <a:pt x="32" y="44"/>
                    <a:pt x="16" y="18"/>
                    <a:pt x="22" y="0"/>
                  </a:cubicBezTo>
                  <a:cubicBezTo>
                    <a:pt x="22" y="0"/>
                    <a:pt x="47" y="19"/>
                    <a:pt x="53" y="45"/>
                  </a:cubicBezTo>
                  <a:cubicBezTo>
                    <a:pt x="53" y="45"/>
                    <a:pt x="98" y="62"/>
                    <a:pt x="114" y="85"/>
                  </a:cubicBezTo>
                  <a:cubicBezTo>
                    <a:pt x="114" y="85"/>
                    <a:pt x="92" y="86"/>
                    <a:pt x="78" y="77"/>
                  </a:cubicBezTo>
                  <a:cubicBezTo>
                    <a:pt x="78" y="77"/>
                    <a:pt x="92" y="97"/>
                    <a:pt x="102" y="10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1"/>
            <p:cNvSpPr/>
            <p:nvPr/>
          </p:nvSpPr>
          <p:spPr bwMode="auto">
            <a:xfrm>
              <a:off x="5886" y="1365"/>
              <a:ext cx="141" cy="134"/>
            </a:xfrm>
            <a:custGeom>
              <a:avLst/>
              <a:gdLst>
                <a:gd name="T0" fmla="*/ 5 w 121"/>
                <a:gd name="T1" fmla="*/ 44 h 115"/>
                <a:gd name="T2" fmla="*/ 0 w 121"/>
                <a:gd name="T3" fmla="*/ 3 h 115"/>
                <a:gd name="T4" fmla="*/ 25 w 121"/>
                <a:gd name="T5" fmla="*/ 14 h 115"/>
                <a:gd name="T6" fmla="*/ 42 w 121"/>
                <a:gd name="T7" fmla="*/ 29 h 115"/>
                <a:gd name="T8" fmla="*/ 55 w 121"/>
                <a:gd name="T9" fmla="*/ 31 h 115"/>
                <a:gd name="T10" fmla="*/ 64 w 121"/>
                <a:gd name="T11" fmla="*/ 48 h 115"/>
                <a:gd name="T12" fmla="*/ 85 w 121"/>
                <a:gd name="T13" fmla="*/ 60 h 115"/>
                <a:gd name="T14" fmla="*/ 94 w 121"/>
                <a:gd name="T15" fmla="*/ 79 h 115"/>
                <a:gd name="T16" fmla="*/ 117 w 121"/>
                <a:gd name="T17" fmla="*/ 92 h 115"/>
                <a:gd name="T18" fmla="*/ 121 w 121"/>
                <a:gd name="T19" fmla="*/ 105 h 115"/>
                <a:gd name="T20" fmla="*/ 91 w 121"/>
                <a:gd name="T21" fmla="*/ 104 h 115"/>
                <a:gd name="T22" fmla="*/ 24 w 121"/>
                <a:gd name="T23" fmla="*/ 95 h 115"/>
                <a:gd name="T24" fmla="*/ 5 w 121"/>
                <a:gd name="T25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5">
                  <a:moveTo>
                    <a:pt x="5" y="44"/>
                  </a:moveTo>
                  <a:cubicBezTo>
                    <a:pt x="5" y="30"/>
                    <a:pt x="12" y="15"/>
                    <a:pt x="0" y="3"/>
                  </a:cubicBezTo>
                  <a:cubicBezTo>
                    <a:pt x="16" y="0"/>
                    <a:pt x="23" y="10"/>
                    <a:pt x="25" y="14"/>
                  </a:cubicBezTo>
                  <a:cubicBezTo>
                    <a:pt x="29" y="23"/>
                    <a:pt x="33" y="29"/>
                    <a:pt x="42" y="29"/>
                  </a:cubicBezTo>
                  <a:cubicBezTo>
                    <a:pt x="47" y="28"/>
                    <a:pt x="50" y="28"/>
                    <a:pt x="55" y="31"/>
                  </a:cubicBezTo>
                  <a:cubicBezTo>
                    <a:pt x="61" y="34"/>
                    <a:pt x="62" y="42"/>
                    <a:pt x="64" y="48"/>
                  </a:cubicBezTo>
                  <a:cubicBezTo>
                    <a:pt x="70" y="61"/>
                    <a:pt x="78" y="54"/>
                    <a:pt x="85" y="60"/>
                  </a:cubicBezTo>
                  <a:cubicBezTo>
                    <a:pt x="94" y="67"/>
                    <a:pt x="91" y="74"/>
                    <a:pt x="94" y="79"/>
                  </a:cubicBezTo>
                  <a:cubicBezTo>
                    <a:pt x="101" y="89"/>
                    <a:pt x="109" y="81"/>
                    <a:pt x="117" y="92"/>
                  </a:cubicBezTo>
                  <a:cubicBezTo>
                    <a:pt x="120" y="95"/>
                    <a:pt x="121" y="105"/>
                    <a:pt x="121" y="105"/>
                  </a:cubicBezTo>
                  <a:cubicBezTo>
                    <a:pt x="121" y="105"/>
                    <a:pt x="111" y="98"/>
                    <a:pt x="91" y="104"/>
                  </a:cubicBezTo>
                  <a:cubicBezTo>
                    <a:pt x="80" y="107"/>
                    <a:pt x="44" y="115"/>
                    <a:pt x="24" y="95"/>
                  </a:cubicBezTo>
                  <a:cubicBezTo>
                    <a:pt x="3" y="75"/>
                    <a:pt x="5" y="51"/>
                    <a:pt x="5" y="4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2"/>
            <p:cNvSpPr/>
            <p:nvPr/>
          </p:nvSpPr>
          <p:spPr bwMode="auto">
            <a:xfrm>
              <a:off x="5764" y="1477"/>
              <a:ext cx="135" cy="78"/>
            </a:xfrm>
            <a:custGeom>
              <a:avLst/>
              <a:gdLst>
                <a:gd name="T0" fmla="*/ 1 w 116"/>
                <a:gd name="T1" fmla="*/ 65 h 67"/>
                <a:gd name="T2" fmla="*/ 6 w 116"/>
                <a:gd name="T3" fmla="*/ 64 h 67"/>
                <a:gd name="T4" fmla="*/ 12 w 116"/>
                <a:gd name="T5" fmla="*/ 63 h 67"/>
                <a:gd name="T6" fmla="*/ 20 w 116"/>
                <a:gd name="T7" fmla="*/ 60 h 67"/>
                <a:gd name="T8" fmla="*/ 29 w 116"/>
                <a:gd name="T9" fmla="*/ 57 h 67"/>
                <a:gd name="T10" fmla="*/ 39 w 116"/>
                <a:gd name="T11" fmla="*/ 53 h 67"/>
                <a:gd name="T12" fmla="*/ 50 w 116"/>
                <a:gd name="T13" fmla="*/ 48 h 67"/>
                <a:gd name="T14" fmla="*/ 61 w 116"/>
                <a:gd name="T15" fmla="*/ 42 h 67"/>
                <a:gd name="T16" fmla="*/ 71 w 116"/>
                <a:gd name="T17" fmla="*/ 37 h 67"/>
                <a:gd name="T18" fmla="*/ 81 w 116"/>
                <a:gd name="T19" fmla="*/ 30 h 67"/>
                <a:gd name="T20" fmla="*/ 90 w 116"/>
                <a:gd name="T21" fmla="*/ 23 h 67"/>
                <a:gd name="T22" fmla="*/ 97 w 116"/>
                <a:gd name="T23" fmla="*/ 17 h 67"/>
                <a:gd name="T24" fmla="*/ 102 w 116"/>
                <a:gd name="T25" fmla="*/ 11 h 67"/>
                <a:gd name="T26" fmla="*/ 107 w 116"/>
                <a:gd name="T27" fmla="*/ 6 h 67"/>
                <a:gd name="T28" fmla="*/ 110 w 116"/>
                <a:gd name="T29" fmla="*/ 1 h 67"/>
                <a:gd name="T30" fmla="*/ 110 w 116"/>
                <a:gd name="T31" fmla="*/ 1 h 67"/>
                <a:gd name="T32" fmla="*/ 114 w 116"/>
                <a:gd name="T33" fmla="*/ 1 h 67"/>
                <a:gd name="T34" fmla="*/ 115 w 116"/>
                <a:gd name="T35" fmla="*/ 5 h 67"/>
                <a:gd name="T36" fmla="*/ 114 w 116"/>
                <a:gd name="T37" fmla="*/ 5 h 67"/>
                <a:gd name="T38" fmla="*/ 110 w 116"/>
                <a:gd name="T39" fmla="*/ 9 h 67"/>
                <a:gd name="T40" fmla="*/ 105 w 116"/>
                <a:gd name="T41" fmla="*/ 13 h 67"/>
                <a:gd name="T42" fmla="*/ 99 w 116"/>
                <a:gd name="T43" fmla="*/ 19 h 67"/>
                <a:gd name="T44" fmla="*/ 92 w 116"/>
                <a:gd name="T45" fmla="*/ 26 h 67"/>
                <a:gd name="T46" fmla="*/ 83 w 116"/>
                <a:gd name="T47" fmla="*/ 33 h 67"/>
                <a:gd name="T48" fmla="*/ 74 w 116"/>
                <a:gd name="T49" fmla="*/ 40 h 67"/>
                <a:gd name="T50" fmla="*/ 63 w 116"/>
                <a:gd name="T51" fmla="*/ 47 h 67"/>
                <a:gd name="T52" fmla="*/ 52 w 116"/>
                <a:gd name="T53" fmla="*/ 53 h 67"/>
                <a:gd name="T54" fmla="*/ 41 w 116"/>
                <a:gd name="T55" fmla="*/ 58 h 67"/>
                <a:gd name="T56" fmla="*/ 31 w 116"/>
                <a:gd name="T57" fmla="*/ 62 h 67"/>
                <a:gd name="T58" fmla="*/ 21 w 116"/>
                <a:gd name="T59" fmla="*/ 64 h 67"/>
                <a:gd name="T60" fmla="*/ 13 w 116"/>
                <a:gd name="T61" fmla="*/ 66 h 67"/>
                <a:gd name="T62" fmla="*/ 6 w 116"/>
                <a:gd name="T63" fmla="*/ 67 h 67"/>
                <a:gd name="T64" fmla="*/ 1 w 116"/>
                <a:gd name="T65" fmla="*/ 67 h 67"/>
                <a:gd name="T66" fmla="*/ 0 w 116"/>
                <a:gd name="T67" fmla="*/ 66 h 67"/>
                <a:gd name="T68" fmla="*/ 1 w 116"/>
                <a:gd name="T6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67">
                  <a:moveTo>
                    <a:pt x="1" y="65"/>
                  </a:moveTo>
                  <a:cubicBezTo>
                    <a:pt x="1" y="65"/>
                    <a:pt x="3" y="65"/>
                    <a:pt x="6" y="64"/>
                  </a:cubicBezTo>
                  <a:cubicBezTo>
                    <a:pt x="8" y="64"/>
                    <a:pt x="10" y="63"/>
                    <a:pt x="12" y="63"/>
                  </a:cubicBezTo>
                  <a:cubicBezTo>
                    <a:pt x="15" y="62"/>
                    <a:pt x="17" y="61"/>
                    <a:pt x="20" y="60"/>
                  </a:cubicBezTo>
                  <a:cubicBezTo>
                    <a:pt x="23" y="60"/>
                    <a:pt x="26" y="58"/>
                    <a:pt x="29" y="57"/>
                  </a:cubicBezTo>
                  <a:cubicBezTo>
                    <a:pt x="33" y="56"/>
                    <a:pt x="36" y="55"/>
                    <a:pt x="39" y="53"/>
                  </a:cubicBezTo>
                  <a:cubicBezTo>
                    <a:pt x="43" y="52"/>
                    <a:pt x="46" y="50"/>
                    <a:pt x="50" y="48"/>
                  </a:cubicBezTo>
                  <a:cubicBezTo>
                    <a:pt x="54" y="46"/>
                    <a:pt x="57" y="44"/>
                    <a:pt x="61" y="42"/>
                  </a:cubicBezTo>
                  <a:cubicBezTo>
                    <a:pt x="64" y="41"/>
                    <a:pt x="68" y="38"/>
                    <a:pt x="71" y="37"/>
                  </a:cubicBezTo>
                  <a:cubicBezTo>
                    <a:pt x="74" y="34"/>
                    <a:pt x="78" y="32"/>
                    <a:pt x="81" y="30"/>
                  </a:cubicBezTo>
                  <a:cubicBezTo>
                    <a:pt x="84" y="28"/>
                    <a:pt x="87" y="26"/>
                    <a:pt x="90" y="23"/>
                  </a:cubicBezTo>
                  <a:cubicBezTo>
                    <a:pt x="92" y="21"/>
                    <a:pt x="95" y="19"/>
                    <a:pt x="97" y="17"/>
                  </a:cubicBezTo>
                  <a:cubicBezTo>
                    <a:pt x="99" y="15"/>
                    <a:pt x="101" y="13"/>
                    <a:pt x="102" y="11"/>
                  </a:cubicBezTo>
                  <a:cubicBezTo>
                    <a:pt x="104" y="9"/>
                    <a:pt x="105" y="7"/>
                    <a:pt x="107" y="6"/>
                  </a:cubicBezTo>
                  <a:cubicBezTo>
                    <a:pt x="109" y="3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3" y="0"/>
                    <a:pt x="114" y="1"/>
                  </a:cubicBezTo>
                  <a:cubicBezTo>
                    <a:pt x="115" y="2"/>
                    <a:pt x="116" y="3"/>
                    <a:pt x="115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3" y="6"/>
                    <a:pt x="110" y="9"/>
                  </a:cubicBezTo>
                  <a:cubicBezTo>
                    <a:pt x="109" y="10"/>
                    <a:pt x="107" y="12"/>
                    <a:pt x="105" y="13"/>
                  </a:cubicBezTo>
                  <a:cubicBezTo>
                    <a:pt x="104" y="15"/>
                    <a:pt x="101" y="17"/>
                    <a:pt x="99" y="19"/>
                  </a:cubicBezTo>
                  <a:cubicBezTo>
                    <a:pt x="97" y="21"/>
                    <a:pt x="94" y="24"/>
                    <a:pt x="92" y="26"/>
                  </a:cubicBezTo>
                  <a:cubicBezTo>
                    <a:pt x="89" y="28"/>
                    <a:pt x="86" y="30"/>
                    <a:pt x="83" y="33"/>
                  </a:cubicBezTo>
                  <a:cubicBezTo>
                    <a:pt x="80" y="35"/>
                    <a:pt x="77" y="38"/>
                    <a:pt x="74" y="40"/>
                  </a:cubicBezTo>
                  <a:cubicBezTo>
                    <a:pt x="70" y="43"/>
                    <a:pt x="67" y="45"/>
                    <a:pt x="63" y="47"/>
                  </a:cubicBezTo>
                  <a:cubicBezTo>
                    <a:pt x="60" y="49"/>
                    <a:pt x="56" y="51"/>
                    <a:pt x="52" y="53"/>
                  </a:cubicBezTo>
                  <a:cubicBezTo>
                    <a:pt x="49" y="55"/>
                    <a:pt x="45" y="56"/>
                    <a:pt x="41" y="58"/>
                  </a:cubicBezTo>
                  <a:cubicBezTo>
                    <a:pt x="38" y="59"/>
                    <a:pt x="34" y="60"/>
                    <a:pt x="31" y="62"/>
                  </a:cubicBezTo>
                  <a:cubicBezTo>
                    <a:pt x="27" y="62"/>
                    <a:pt x="24" y="63"/>
                    <a:pt x="21" y="64"/>
                  </a:cubicBezTo>
                  <a:cubicBezTo>
                    <a:pt x="18" y="65"/>
                    <a:pt x="15" y="65"/>
                    <a:pt x="13" y="66"/>
                  </a:cubicBezTo>
                  <a:cubicBezTo>
                    <a:pt x="10" y="66"/>
                    <a:pt x="8" y="66"/>
                    <a:pt x="6" y="67"/>
                  </a:cubicBezTo>
                  <a:cubicBezTo>
                    <a:pt x="3" y="67"/>
                    <a:pt x="1" y="67"/>
                    <a:pt x="1" y="67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66"/>
                    <a:pt x="0" y="65"/>
                    <a:pt x="1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93"/>
            <p:cNvSpPr/>
            <p:nvPr/>
          </p:nvSpPr>
          <p:spPr bwMode="auto">
            <a:xfrm>
              <a:off x="5699" y="1411"/>
              <a:ext cx="71" cy="114"/>
            </a:xfrm>
            <a:custGeom>
              <a:avLst/>
              <a:gdLst>
                <a:gd name="T0" fmla="*/ 38 w 61"/>
                <a:gd name="T1" fmla="*/ 97 h 97"/>
                <a:gd name="T2" fmla="*/ 59 w 61"/>
                <a:gd name="T3" fmla="*/ 49 h 97"/>
                <a:gd name="T4" fmla="*/ 33 w 61"/>
                <a:gd name="T5" fmla="*/ 2 h 97"/>
                <a:gd name="T6" fmla="*/ 5 w 61"/>
                <a:gd name="T7" fmla="*/ 50 h 97"/>
                <a:gd name="T8" fmla="*/ 38 w 6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7">
                  <a:moveTo>
                    <a:pt x="38" y="97"/>
                  </a:moveTo>
                  <a:cubicBezTo>
                    <a:pt x="38" y="97"/>
                    <a:pt x="57" y="75"/>
                    <a:pt x="59" y="49"/>
                  </a:cubicBezTo>
                  <a:cubicBezTo>
                    <a:pt x="61" y="23"/>
                    <a:pt x="50" y="4"/>
                    <a:pt x="33" y="2"/>
                  </a:cubicBezTo>
                  <a:cubicBezTo>
                    <a:pt x="17" y="0"/>
                    <a:pt x="0" y="24"/>
                    <a:pt x="5" y="50"/>
                  </a:cubicBezTo>
                  <a:cubicBezTo>
                    <a:pt x="9" y="76"/>
                    <a:pt x="38" y="97"/>
                    <a:pt x="38" y="9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94"/>
            <p:cNvSpPr/>
            <p:nvPr/>
          </p:nvSpPr>
          <p:spPr bwMode="auto">
            <a:xfrm>
              <a:off x="5754" y="1425"/>
              <a:ext cx="59" cy="79"/>
            </a:xfrm>
            <a:custGeom>
              <a:avLst/>
              <a:gdLst>
                <a:gd name="T0" fmla="*/ 8 w 50"/>
                <a:gd name="T1" fmla="*/ 67 h 67"/>
                <a:gd name="T2" fmla="*/ 39 w 50"/>
                <a:gd name="T3" fmla="*/ 48 h 67"/>
                <a:gd name="T4" fmla="*/ 42 w 50"/>
                <a:gd name="T5" fmla="*/ 9 h 67"/>
                <a:gd name="T6" fmla="*/ 7 w 50"/>
                <a:gd name="T7" fmla="*/ 25 h 67"/>
                <a:gd name="T8" fmla="*/ 8 w 5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8" y="67"/>
                  </a:moveTo>
                  <a:cubicBezTo>
                    <a:pt x="8" y="67"/>
                    <a:pt x="28" y="63"/>
                    <a:pt x="39" y="48"/>
                  </a:cubicBezTo>
                  <a:cubicBezTo>
                    <a:pt x="50" y="33"/>
                    <a:pt x="50" y="17"/>
                    <a:pt x="42" y="9"/>
                  </a:cubicBezTo>
                  <a:cubicBezTo>
                    <a:pt x="33" y="0"/>
                    <a:pt x="15" y="7"/>
                    <a:pt x="7" y="25"/>
                  </a:cubicBezTo>
                  <a:cubicBezTo>
                    <a:pt x="0" y="42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95"/>
            <p:cNvSpPr/>
            <p:nvPr/>
          </p:nvSpPr>
          <p:spPr bwMode="auto">
            <a:xfrm>
              <a:off x="5659" y="1441"/>
              <a:ext cx="66" cy="71"/>
            </a:xfrm>
            <a:custGeom>
              <a:avLst/>
              <a:gdLst>
                <a:gd name="T0" fmla="*/ 53 w 57"/>
                <a:gd name="T1" fmla="*/ 61 h 61"/>
                <a:gd name="T2" fmla="*/ 49 w 57"/>
                <a:gd name="T3" fmla="*/ 24 h 61"/>
                <a:gd name="T4" fmla="*/ 14 w 57"/>
                <a:gd name="T5" fmla="*/ 4 h 61"/>
                <a:gd name="T6" fmla="*/ 13 w 57"/>
                <a:gd name="T7" fmla="*/ 43 h 61"/>
                <a:gd name="T8" fmla="*/ 53 w 5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1">
                  <a:moveTo>
                    <a:pt x="53" y="61"/>
                  </a:moveTo>
                  <a:cubicBezTo>
                    <a:pt x="53" y="61"/>
                    <a:pt x="57" y="41"/>
                    <a:pt x="49" y="24"/>
                  </a:cubicBezTo>
                  <a:cubicBezTo>
                    <a:pt x="40" y="8"/>
                    <a:pt x="25" y="0"/>
                    <a:pt x="14" y="4"/>
                  </a:cubicBezTo>
                  <a:cubicBezTo>
                    <a:pt x="2" y="8"/>
                    <a:pt x="0" y="29"/>
                    <a:pt x="13" y="43"/>
                  </a:cubicBezTo>
                  <a:cubicBezTo>
                    <a:pt x="26" y="58"/>
                    <a:pt x="53" y="61"/>
                    <a:pt x="53" y="6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96"/>
            <p:cNvSpPr/>
            <p:nvPr/>
          </p:nvSpPr>
          <p:spPr bwMode="auto">
            <a:xfrm>
              <a:off x="5723" y="1491"/>
              <a:ext cx="40" cy="38"/>
            </a:xfrm>
            <a:custGeom>
              <a:avLst/>
              <a:gdLst>
                <a:gd name="T0" fmla="*/ 33 w 34"/>
                <a:gd name="T1" fmla="*/ 15 h 33"/>
                <a:gd name="T2" fmla="*/ 19 w 34"/>
                <a:gd name="T3" fmla="*/ 33 h 33"/>
                <a:gd name="T4" fmla="*/ 1 w 34"/>
                <a:gd name="T5" fmla="*/ 18 h 33"/>
                <a:gd name="T6" fmla="*/ 16 w 34"/>
                <a:gd name="T7" fmla="*/ 1 h 33"/>
                <a:gd name="T8" fmla="*/ 33 w 34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3" y="15"/>
                  </a:moveTo>
                  <a:cubicBezTo>
                    <a:pt x="34" y="24"/>
                    <a:pt x="28" y="32"/>
                    <a:pt x="19" y="33"/>
                  </a:cubicBezTo>
                  <a:cubicBezTo>
                    <a:pt x="10" y="33"/>
                    <a:pt x="2" y="27"/>
                    <a:pt x="1" y="18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4" y="0"/>
                    <a:pt x="32" y="6"/>
                    <a:pt x="33" y="15"/>
                  </a:cubicBezTo>
                  <a:close/>
                </a:path>
              </a:pathLst>
            </a:custGeom>
            <a:solidFill>
              <a:srgbClr val="7D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97"/>
            <p:cNvSpPr/>
            <p:nvPr/>
          </p:nvSpPr>
          <p:spPr bwMode="auto">
            <a:xfrm>
              <a:off x="5636" y="1477"/>
              <a:ext cx="120" cy="101"/>
            </a:xfrm>
            <a:custGeom>
              <a:avLst/>
              <a:gdLst>
                <a:gd name="T0" fmla="*/ 101 w 103"/>
                <a:gd name="T1" fmla="*/ 79 h 87"/>
                <a:gd name="T2" fmla="*/ 93 w 103"/>
                <a:gd name="T3" fmla="*/ 43 h 87"/>
                <a:gd name="T4" fmla="*/ 61 w 103"/>
                <a:gd name="T5" fmla="*/ 7 h 87"/>
                <a:gd name="T6" fmla="*/ 30 w 103"/>
                <a:gd name="T7" fmla="*/ 2 h 87"/>
                <a:gd name="T8" fmla="*/ 0 w 103"/>
                <a:gd name="T9" fmla="*/ 18 h 87"/>
                <a:gd name="T10" fmla="*/ 26 w 103"/>
                <a:gd name="T11" fmla="*/ 34 h 87"/>
                <a:gd name="T12" fmla="*/ 46 w 103"/>
                <a:gd name="T13" fmla="*/ 62 h 87"/>
                <a:gd name="T14" fmla="*/ 101 w 103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7">
                  <a:moveTo>
                    <a:pt x="101" y="79"/>
                  </a:moveTo>
                  <a:cubicBezTo>
                    <a:pt x="103" y="78"/>
                    <a:pt x="94" y="45"/>
                    <a:pt x="93" y="43"/>
                  </a:cubicBezTo>
                  <a:cubicBezTo>
                    <a:pt x="87" y="28"/>
                    <a:pt x="76" y="15"/>
                    <a:pt x="61" y="7"/>
                  </a:cubicBezTo>
                  <a:cubicBezTo>
                    <a:pt x="51" y="2"/>
                    <a:pt x="41" y="0"/>
                    <a:pt x="30" y="2"/>
                  </a:cubicBezTo>
                  <a:cubicBezTo>
                    <a:pt x="14" y="5"/>
                    <a:pt x="3" y="14"/>
                    <a:pt x="0" y="18"/>
                  </a:cubicBezTo>
                  <a:cubicBezTo>
                    <a:pt x="12" y="17"/>
                    <a:pt x="20" y="25"/>
                    <a:pt x="26" y="34"/>
                  </a:cubicBezTo>
                  <a:cubicBezTo>
                    <a:pt x="32" y="43"/>
                    <a:pt x="39" y="54"/>
                    <a:pt x="46" y="62"/>
                  </a:cubicBezTo>
                  <a:cubicBezTo>
                    <a:pt x="72" y="87"/>
                    <a:pt x="101" y="79"/>
                    <a:pt x="101" y="79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98"/>
            <p:cNvSpPr/>
            <p:nvPr/>
          </p:nvSpPr>
          <p:spPr bwMode="auto">
            <a:xfrm>
              <a:off x="5746" y="1459"/>
              <a:ext cx="86" cy="110"/>
            </a:xfrm>
            <a:custGeom>
              <a:avLst/>
              <a:gdLst>
                <a:gd name="T0" fmla="*/ 5 w 74"/>
                <a:gd name="T1" fmla="*/ 93 h 94"/>
                <a:gd name="T2" fmla="*/ 1 w 74"/>
                <a:gd name="T3" fmla="*/ 59 h 94"/>
                <a:gd name="T4" fmla="*/ 17 w 74"/>
                <a:gd name="T5" fmla="*/ 18 h 94"/>
                <a:gd name="T6" fmla="*/ 43 w 74"/>
                <a:gd name="T7" fmla="*/ 3 h 94"/>
                <a:gd name="T8" fmla="*/ 74 w 74"/>
                <a:gd name="T9" fmla="*/ 7 h 94"/>
                <a:gd name="T10" fmla="*/ 58 w 74"/>
                <a:gd name="T11" fmla="*/ 28 h 94"/>
                <a:gd name="T12" fmla="*/ 48 w 74"/>
                <a:gd name="T13" fmla="*/ 62 h 94"/>
                <a:gd name="T14" fmla="*/ 5 w 74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4">
                  <a:moveTo>
                    <a:pt x="5" y="93"/>
                  </a:moveTo>
                  <a:cubicBezTo>
                    <a:pt x="4" y="92"/>
                    <a:pt x="0" y="69"/>
                    <a:pt x="1" y="59"/>
                  </a:cubicBezTo>
                  <a:cubicBezTo>
                    <a:pt x="1" y="44"/>
                    <a:pt x="7" y="29"/>
                    <a:pt x="17" y="18"/>
                  </a:cubicBezTo>
                  <a:cubicBezTo>
                    <a:pt x="24" y="10"/>
                    <a:pt x="32" y="5"/>
                    <a:pt x="43" y="3"/>
                  </a:cubicBezTo>
                  <a:cubicBezTo>
                    <a:pt x="58" y="0"/>
                    <a:pt x="70" y="4"/>
                    <a:pt x="74" y="7"/>
                  </a:cubicBezTo>
                  <a:cubicBezTo>
                    <a:pt x="67" y="10"/>
                    <a:pt x="61" y="18"/>
                    <a:pt x="58" y="28"/>
                  </a:cubicBezTo>
                  <a:cubicBezTo>
                    <a:pt x="55" y="38"/>
                    <a:pt x="53" y="52"/>
                    <a:pt x="48" y="62"/>
                  </a:cubicBezTo>
                  <a:cubicBezTo>
                    <a:pt x="32" y="94"/>
                    <a:pt x="6" y="93"/>
                    <a:pt x="5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99"/>
            <p:cNvSpPr/>
            <p:nvPr/>
          </p:nvSpPr>
          <p:spPr bwMode="auto">
            <a:xfrm>
              <a:off x="5665" y="1479"/>
              <a:ext cx="84" cy="66"/>
            </a:xfrm>
            <a:custGeom>
              <a:avLst/>
              <a:gdLst>
                <a:gd name="T0" fmla="*/ 0 w 72"/>
                <a:gd name="T1" fmla="*/ 1 h 56"/>
                <a:gd name="T2" fmla="*/ 1 w 72"/>
                <a:gd name="T3" fmla="*/ 1 h 56"/>
                <a:gd name="T4" fmla="*/ 4 w 72"/>
                <a:gd name="T5" fmla="*/ 0 h 56"/>
                <a:gd name="T6" fmla="*/ 9 w 72"/>
                <a:gd name="T7" fmla="*/ 0 h 56"/>
                <a:gd name="T8" fmla="*/ 16 w 72"/>
                <a:gd name="T9" fmla="*/ 0 h 56"/>
                <a:gd name="T10" fmla="*/ 19 w 72"/>
                <a:gd name="T11" fmla="*/ 0 h 56"/>
                <a:gd name="T12" fmla="*/ 23 w 72"/>
                <a:gd name="T13" fmla="*/ 1 h 56"/>
                <a:gd name="T14" fmla="*/ 32 w 72"/>
                <a:gd name="T15" fmla="*/ 3 h 56"/>
                <a:gd name="T16" fmla="*/ 40 w 72"/>
                <a:gd name="T17" fmla="*/ 6 h 56"/>
                <a:gd name="T18" fmla="*/ 45 w 72"/>
                <a:gd name="T19" fmla="*/ 8 h 56"/>
                <a:gd name="T20" fmla="*/ 49 w 72"/>
                <a:gd name="T21" fmla="*/ 11 h 56"/>
                <a:gd name="T22" fmla="*/ 51 w 72"/>
                <a:gd name="T23" fmla="*/ 13 h 56"/>
                <a:gd name="T24" fmla="*/ 52 w 72"/>
                <a:gd name="T25" fmla="*/ 14 h 56"/>
                <a:gd name="T26" fmla="*/ 56 w 72"/>
                <a:gd name="T27" fmla="*/ 17 h 56"/>
                <a:gd name="T28" fmla="*/ 62 w 72"/>
                <a:gd name="T29" fmla="*/ 25 h 56"/>
                <a:gd name="T30" fmla="*/ 66 w 72"/>
                <a:gd name="T31" fmla="*/ 32 h 56"/>
                <a:gd name="T32" fmla="*/ 68 w 72"/>
                <a:gd name="T33" fmla="*/ 36 h 56"/>
                <a:gd name="T34" fmla="*/ 69 w 72"/>
                <a:gd name="T35" fmla="*/ 39 h 56"/>
                <a:gd name="T36" fmla="*/ 71 w 72"/>
                <a:gd name="T37" fmla="*/ 46 h 56"/>
                <a:gd name="T38" fmla="*/ 72 w 72"/>
                <a:gd name="T39" fmla="*/ 51 h 56"/>
                <a:gd name="T40" fmla="*/ 72 w 72"/>
                <a:gd name="T41" fmla="*/ 55 h 56"/>
                <a:gd name="T42" fmla="*/ 72 w 72"/>
                <a:gd name="T43" fmla="*/ 56 h 56"/>
                <a:gd name="T44" fmla="*/ 71 w 72"/>
                <a:gd name="T45" fmla="*/ 55 h 56"/>
                <a:gd name="T46" fmla="*/ 71 w 72"/>
                <a:gd name="T47" fmla="*/ 55 h 56"/>
                <a:gd name="T48" fmla="*/ 69 w 72"/>
                <a:gd name="T49" fmla="*/ 51 h 56"/>
                <a:gd name="T50" fmla="*/ 68 w 72"/>
                <a:gd name="T51" fmla="*/ 47 h 56"/>
                <a:gd name="T52" fmla="*/ 65 w 72"/>
                <a:gd name="T53" fmla="*/ 41 h 56"/>
                <a:gd name="T54" fmla="*/ 64 w 72"/>
                <a:gd name="T55" fmla="*/ 38 h 56"/>
                <a:gd name="T56" fmla="*/ 62 w 72"/>
                <a:gd name="T57" fmla="*/ 34 h 56"/>
                <a:gd name="T58" fmla="*/ 58 w 72"/>
                <a:gd name="T59" fmla="*/ 28 h 56"/>
                <a:gd name="T60" fmla="*/ 52 w 72"/>
                <a:gd name="T61" fmla="*/ 21 h 56"/>
                <a:gd name="T62" fmla="*/ 49 w 72"/>
                <a:gd name="T63" fmla="*/ 18 h 56"/>
                <a:gd name="T64" fmla="*/ 47 w 72"/>
                <a:gd name="T65" fmla="*/ 17 h 56"/>
                <a:gd name="T66" fmla="*/ 45 w 72"/>
                <a:gd name="T67" fmla="*/ 15 h 56"/>
                <a:gd name="T68" fmla="*/ 42 w 72"/>
                <a:gd name="T69" fmla="*/ 13 h 56"/>
                <a:gd name="T70" fmla="*/ 38 w 72"/>
                <a:gd name="T71" fmla="*/ 10 h 56"/>
                <a:gd name="T72" fmla="*/ 34 w 72"/>
                <a:gd name="T73" fmla="*/ 9 h 56"/>
                <a:gd name="T74" fmla="*/ 30 w 72"/>
                <a:gd name="T75" fmla="*/ 7 h 56"/>
                <a:gd name="T76" fmla="*/ 26 w 72"/>
                <a:gd name="T77" fmla="*/ 5 h 56"/>
                <a:gd name="T78" fmla="*/ 23 w 72"/>
                <a:gd name="T79" fmla="*/ 4 h 56"/>
                <a:gd name="T80" fmla="*/ 19 w 72"/>
                <a:gd name="T81" fmla="*/ 3 h 56"/>
                <a:gd name="T82" fmla="*/ 15 w 72"/>
                <a:gd name="T83" fmla="*/ 3 h 56"/>
                <a:gd name="T84" fmla="*/ 9 w 72"/>
                <a:gd name="T85" fmla="*/ 2 h 56"/>
                <a:gd name="T86" fmla="*/ 4 w 72"/>
                <a:gd name="T87" fmla="*/ 1 h 56"/>
                <a:gd name="T88" fmla="*/ 0 w 72"/>
                <a:gd name="T8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56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6" y="1"/>
                    <a:pt x="29" y="2"/>
                    <a:pt x="32" y="3"/>
                  </a:cubicBezTo>
                  <a:cubicBezTo>
                    <a:pt x="35" y="4"/>
                    <a:pt x="38" y="4"/>
                    <a:pt x="40" y="6"/>
                  </a:cubicBezTo>
                  <a:cubicBezTo>
                    <a:pt x="42" y="7"/>
                    <a:pt x="43" y="7"/>
                    <a:pt x="45" y="8"/>
                  </a:cubicBezTo>
                  <a:cubicBezTo>
                    <a:pt x="46" y="9"/>
                    <a:pt x="47" y="10"/>
                    <a:pt x="49" y="1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2" y="14"/>
                    <a:pt x="52" y="14"/>
                  </a:cubicBezTo>
                  <a:cubicBezTo>
                    <a:pt x="54" y="15"/>
                    <a:pt x="55" y="16"/>
                    <a:pt x="56" y="17"/>
                  </a:cubicBezTo>
                  <a:cubicBezTo>
                    <a:pt x="58" y="20"/>
                    <a:pt x="60" y="22"/>
                    <a:pt x="62" y="25"/>
                  </a:cubicBezTo>
                  <a:cubicBezTo>
                    <a:pt x="63" y="27"/>
                    <a:pt x="65" y="30"/>
                    <a:pt x="66" y="32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8" y="37"/>
                    <a:pt x="68" y="38"/>
                    <a:pt x="69" y="39"/>
                  </a:cubicBezTo>
                  <a:cubicBezTo>
                    <a:pt x="70" y="42"/>
                    <a:pt x="70" y="44"/>
                    <a:pt x="71" y="46"/>
                  </a:cubicBezTo>
                  <a:cubicBezTo>
                    <a:pt x="71" y="48"/>
                    <a:pt x="71" y="49"/>
                    <a:pt x="72" y="51"/>
                  </a:cubicBezTo>
                  <a:cubicBezTo>
                    <a:pt x="72" y="53"/>
                    <a:pt x="72" y="55"/>
                    <a:pt x="72" y="55"/>
                  </a:cubicBezTo>
                  <a:cubicBezTo>
                    <a:pt x="72" y="55"/>
                    <a:pt x="72" y="56"/>
                    <a:pt x="72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0" y="54"/>
                    <a:pt x="69" y="51"/>
                  </a:cubicBezTo>
                  <a:cubicBezTo>
                    <a:pt x="69" y="50"/>
                    <a:pt x="68" y="48"/>
                    <a:pt x="68" y="47"/>
                  </a:cubicBezTo>
                  <a:cubicBezTo>
                    <a:pt x="67" y="45"/>
                    <a:pt x="66" y="43"/>
                    <a:pt x="65" y="41"/>
                  </a:cubicBezTo>
                  <a:cubicBezTo>
                    <a:pt x="65" y="40"/>
                    <a:pt x="64" y="39"/>
                    <a:pt x="64" y="38"/>
                  </a:cubicBezTo>
                  <a:cubicBezTo>
                    <a:pt x="63" y="37"/>
                    <a:pt x="63" y="35"/>
                    <a:pt x="62" y="34"/>
                  </a:cubicBezTo>
                  <a:cubicBezTo>
                    <a:pt x="61" y="32"/>
                    <a:pt x="59" y="30"/>
                    <a:pt x="58" y="28"/>
                  </a:cubicBezTo>
                  <a:cubicBezTo>
                    <a:pt x="56" y="26"/>
                    <a:pt x="54" y="23"/>
                    <a:pt x="52" y="21"/>
                  </a:cubicBezTo>
                  <a:cubicBezTo>
                    <a:pt x="51" y="20"/>
                    <a:pt x="50" y="19"/>
                    <a:pt x="49" y="18"/>
                  </a:cubicBezTo>
                  <a:cubicBezTo>
                    <a:pt x="48" y="18"/>
                    <a:pt x="48" y="17"/>
                    <a:pt x="47" y="17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3" y="14"/>
                    <a:pt x="42" y="13"/>
                  </a:cubicBezTo>
                  <a:cubicBezTo>
                    <a:pt x="41" y="12"/>
                    <a:pt x="39" y="11"/>
                    <a:pt x="38" y="10"/>
                  </a:cubicBezTo>
                  <a:cubicBezTo>
                    <a:pt x="37" y="10"/>
                    <a:pt x="36" y="9"/>
                    <a:pt x="34" y="9"/>
                  </a:cubicBezTo>
                  <a:cubicBezTo>
                    <a:pt x="33" y="8"/>
                    <a:pt x="32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5" y="5"/>
                    <a:pt x="24" y="5"/>
                    <a:pt x="23" y="4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8" y="3"/>
                    <a:pt x="16" y="3"/>
                    <a:pt x="15" y="3"/>
                  </a:cubicBezTo>
                  <a:cubicBezTo>
                    <a:pt x="13" y="2"/>
                    <a:pt x="11" y="2"/>
                    <a:pt x="9" y="2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0"/>
            <p:cNvSpPr/>
            <p:nvPr/>
          </p:nvSpPr>
          <p:spPr bwMode="auto">
            <a:xfrm>
              <a:off x="5746" y="1463"/>
              <a:ext cx="64" cy="87"/>
            </a:xfrm>
            <a:custGeom>
              <a:avLst/>
              <a:gdLst>
                <a:gd name="T0" fmla="*/ 55 w 55"/>
                <a:gd name="T1" fmla="*/ 0 h 75"/>
                <a:gd name="T2" fmla="*/ 50 w 55"/>
                <a:gd name="T3" fmla="*/ 1 h 75"/>
                <a:gd name="T4" fmla="*/ 39 w 55"/>
                <a:gd name="T5" fmla="*/ 5 h 75"/>
                <a:gd name="T6" fmla="*/ 26 w 55"/>
                <a:gd name="T7" fmla="*/ 13 h 75"/>
                <a:gd name="T8" fmla="*/ 13 w 55"/>
                <a:gd name="T9" fmla="*/ 26 h 75"/>
                <a:gd name="T10" fmla="*/ 9 w 55"/>
                <a:gd name="T11" fmla="*/ 34 h 75"/>
                <a:gd name="T12" fmla="*/ 6 w 55"/>
                <a:gd name="T13" fmla="*/ 43 h 75"/>
                <a:gd name="T14" fmla="*/ 5 w 55"/>
                <a:gd name="T15" fmla="*/ 47 h 75"/>
                <a:gd name="T16" fmla="*/ 4 w 55"/>
                <a:gd name="T17" fmla="*/ 51 h 75"/>
                <a:gd name="T18" fmla="*/ 3 w 55"/>
                <a:gd name="T19" fmla="*/ 59 h 75"/>
                <a:gd name="T20" fmla="*/ 3 w 55"/>
                <a:gd name="T21" fmla="*/ 65 h 75"/>
                <a:gd name="T22" fmla="*/ 3 w 55"/>
                <a:gd name="T23" fmla="*/ 70 h 75"/>
                <a:gd name="T24" fmla="*/ 3 w 55"/>
                <a:gd name="T25" fmla="*/ 74 h 75"/>
                <a:gd name="T26" fmla="*/ 3 w 55"/>
                <a:gd name="T27" fmla="*/ 74 h 75"/>
                <a:gd name="T28" fmla="*/ 2 w 55"/>
                <a:gd name="T29" fmla="*/ 75 h 75"/>
                <a:gd name="T30" fmla="*/ 1 w 55"/>
                <a:gd name="T31" fmla="*/ 75 h 75"/>
                <a:gd name="T32" fmla="*/ 1 w 55"/>
                <a:gd name="T33" fmla="*/ 70 h 75"/>
                <a:gd name="T34" fmla="*/ 0 w 55"/>
                <a:gd name="T35" fmla="*/ 65 h 75"/>
                <a:gd name="T36" fmla="*/ 0 w 55"/>
                <a:gd name="T37" fmla="*/ 58 h 75"/>
                <a:gd name="T38" fmla="*/ 0 w 55"/>
                <a:gd name="T39" fmla="*/ 50 h 75"/>
                <a:gd name="T40" fmla="*/ 1 w 55"/>
                <a:gd name="T41" fmla="*/ 46 h 75"/>
                <a:gd name="T42" fmla="*/ 2 w 55"/>
                <a:gd name="T43" fmla="*/ 42 h 75"/>
                <a:gd name="T44" fmla="*/ 5 w 55"/>
                <a:gd name="T45" fmla="*/ 33 h 75"/>
                <a:gd name="T46" fmla="*/ 10 w 55"/>
                <a:gd name="T47" fmla="*/ 24 h 75"/>
                <a:gd name="T48" fmla="*/ 16 w 55"/>
                <a:gd name="T49" fmla="*/ 16 h 75"/>
                <a:gd name="T50" fmla="*/ 23 w 55"/>
                <a:gd name="T51" fmla="*/ 10 h 75"/>
                <a:gd name="T52" fmla="*/ 39 w 55"/>
                <a:gd name="T53" fmla="*/ 3 h 75"/>
                <a:gd name="T54" fmla="*/ 50 w 55"/>
                <a:gd name="T55" fmla="*/ 0 h 75"/>
                <a:gd name="T56" fmla="*/ 55 w 55"/>
                <a:gd name="T5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75">
                  <a:moveTo>
                    <a:pt x="55" y="0"/>
                  </a:moveTo>
                  <a:cubicBezTo>
                    <a:pt x="55" y="0"/>
                    <a:pt x="53" y="0"/>
                    <a:pt x="50" y="1"/>
                  </a:cubicBezTo>
                  <a:cubicBezTo>
                    <a:pt x="47" y="1"/>
                    <a:pt x="44" y="3"/>
                    <a:pt x="39" y="5"/>
                  </a:cubicBezTo>
                  <a:cubicBezTo>
                    <a:pt x="35" y="7"/>
                    <a:pt x="30" y="9"/>
                    <a:pt x="26" y="13"/>
                  </a:cubicBezTo>
                  <a:cubicBezTo>
                    <a:pt x="21" y="16"/>
                    <a:pt x="17" y="21"/>
                    <a:pt x="13" y="26"/>
                  </a:cubicBezTo>
                  <a:cubicBezTo>
                    <a:pt x="11" y="29"/>
                    <a:pt x="10" y="31"/>
                    <a:pt x="9" y="34"/>
                  </a:cubicBezTo>
                  <a:cubicBezTo>
                    <a:pt x="8" y="37"/>
                    <a:pt x="7" y="40"/>
                    <a:pt x="6" y="43"/>
                  </a:cubicBezTo>
                  <a:cubicBezTo>
                    <a:pt x="5" y="44"/>
                    <a:pt x="5" y="45"/>
                    <a:pt x="5" y="47"/>
                  </a:cubicBezTo>
                  <a:cubicBezTo>
                    <a:pt x="4" y="48"/>
                    <a:pt x="4" y="50"/>
                    <a:pt x="4" y="51"/>
                  </a:cubicBezTo>
                  <a:cubicBezTo>
                    <a:pt x="4" y="54"/>
                    <a:pt x="3" y="56"/>
                    <a:pt x="3" y="59"/>
                  </a:cubicBezTo>
                  <a:cubicBezTo>
                    <a:pt x="3" y="61"/>
                    <a:pt x="3" y="63"/>
                    <a:pt x="3" y="65"/>
                  </a:cubicBezTo>
                  <a:cubicBezTo>
                    <a:pt x="3" y="67"/>
                    <a:pt x="3" y="69"/>
                    <a:pt x="3" y="70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2" y="75"/>
                    <a:pt x="2" y="75"/>
                  </a:cubicBezTo>
                  <a:cubicBezTo>
                    <a:pt x="2" y="75"/>
                    <a:pt x="1" y="75"/>
                    <a:pt x="1" y="75"/>
                  </a:cubicBezTo>
                  <a:cubicBezTo>
                    <a:pt x="1" y="75"/>
                    <a:pt x="1" y="73"/>
                    <a:pt x="1" y="70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63"/>
                    <a:pt x="0" y="61"/>
                    <a:pt x="0" y="58"/>
                  </a:cubicBezTo>
                  <a:cubicBezTo>
                    <a:pt x="0" y="56"/>
                    <a:pt x="0" y="53"/>
                    <a:pt x="0" y="50"/>
                  </a:cubicBezTo>
                  <a:cubicBezTo>
                    <a:pt x="1" y="49"/>
                    <a:pt x="1" y="48"/>
                    <a:pt x="1" y="46"/>
                  </a:cubicBezTo>
                  <a:cubicBezTo>
                    <a:pt x="1" y="45"/>
                    <a:pt x="2" y="43"/>
                    <a:pt x="2" y="42"/>
                  </a:cubicBezTo>
                  <a:cubicBezTo>
                    <a:pt x="3" y="39"/>
                    <a:pt x="4" y="36"/>
                    <a:pt x="5" y="33"/>
                  </a:cubicBezTo>
                  <a:cubicBezTo>
                    <a:pt x="6" y="30"/>
                    <a:pt x="8" y="27"/>
                    <a:pt x="10" y="24"/>
                  </a:cubicBezTo>
                  <a:cubicBezTo>
                    <a:pt x="12" y="21"/>
                    <a:pt x="14" y="18"/>
                    <a:pt x="16" y="16"/>
                  </a:cubicBezTo>
                  <a:cubicBezTo>
                    <a:pt x="18" y="14"/>
                    <a:pt x="21" y="12"/>
                    <a:pt x="23" y="10"/>
                  </a:cubicBezTo>
                  <a:cubicBezTo>
                    <a:pt x="29" y="6"/>
                    <a:pt x="34" y="4"/>
                    <a:pt x="39" y="3"/>
                  </a:cubicBezTo>
                  <a:cubicBezTo>
                    <a:pt x="43" y="1"/>
                    <a:pt x="47" y="0"/>
                    <a:pt x="50" y="0"/>
                  </a:cubicBezTo>
                  <a:cubicBezTo>
                    <a:pt x="53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05806" y="1840189"/>
            <a:ext cx="2396836" cy="1074798"/>
            <a:chOff x="1" y="2"/>
            <a:chExt cx="1871" cy="839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" y="147"/>
              <a:ext cx="1649" cy="472"/>
            </a:xfrm>
            <a:custGeom>
              <a:avLst/>
              <a:gdLst>
                <a:gd name="T0" fmla="*/ 146 w 1422"/>
                <a:gd name="T1" fmla="*/ 130 h 407"/>
                <a:gd name="T2" fmla="*/ 98 w 1422"/>
                <a:gd name="T3" fmla="*/ 136 h 407"/>
                <a:gd name="T4" fmla="*/ 51 w 1422"/>
                <a:gd name="T5" fmla="*/ 141 h 407"/>
                <a:gd name="T6" fmla="*/ 37 w 1422"/>
                <a:gd name="T7" fmla="*/ 143 h 407"/>
                <a:gd name="T8" fmla="*/ 31 w 1422"/>
                <a:gd name="T9" fmla="*/ 144 h 407"/>
                <a:gd name="T10" fmla="*/ 30 w 1422"/>
                <a:gd name="T11" fmla="*/ 144 h 407"/>
                <a:gd name="T12" fmla="*/ 30 w 1422"/>
                <a:gd name="T13" fmla="*/ 145 h 407"/>
                <a:gd name="T14" fmla="*/ 0 w 1422"/>
                <a:gd name="T15" fmla="*/ 180 h 407"/>
                <a:gd name="T16" fmla="*/ 49 w 1422"/>
                <a:gd name="T17" fmla="*/ 226 h 407"/>
                <a:gd name="T18" fmla="*/ 16 w 1422"/>
                <a:gd name="T19" fmla="*/ 250 h 407"/>
                <a:gd name="T20" fmla="*/ 40 w 1422"/>
                <a:gd name="T21" fmla="*/ 278 h 407"/>
                <a:gd name="T22" fmla="*/ 16 w 1422"/>
                <a:gd name="T23" fmla="*/ 298 h 407"/>
                <a:gd name="T24" fmla="*/ 68 w 1422"/>
                <a:gd name="T25" fmla="*/ 318 h 407"/>
                <a:gd name="T26" fmla="*/ 34 w 1422"/>
                <a:gd name="T27" fmla="*/ 352 h 407"/>
                <a:gd name="T28" fmla="*/ 64 w 1422"/>
                <a:gd name="T29" fmla="*/ 376 h 407"/>
                <a:gd name="T30" fmla="*/ 45 w 1422"/>
                <a:gd name="T31" fmla="*/ 407 h 407"/>
                <a:gd name="T32" fmla="*/ 146 w 1422"/>
                <a:gd name="T33" fmla="*/ 395 h 407"/>
                <a:gd name="T34" fmla="*/ 146 w 1422"/>
                <a:gd name="T35" fmla="*/ 393 h 407"/>
                <a:gd name="T36" fmla="*/ 48 w 1422"/>
                <a:gd name="T37" fmla="*/ 405 h 407"/>
                <a:gd name="T38" fmla="*/ 66 w 1422"/>
                <a:gd name="T39" fmla="*/ 376 h 407"/>
                <a:gd name="T40" fmla="*/ 37 w 1422"/>
                <a:gd name="T41" fmla="*/ 352 h 407"/>
                <a:gd name="T42" fmla="*/ 72 w 1422"/>
                <a:gd name="T43" fmla="*/ 318 h 407"/>
                <a:gd name="T44" fmla="*/ 20 w 1422"/>
                <a:gd name="T45" fmla="*/ 297 h 407"/>
                <a:gd name="T46" fmla="*/ 43 w 1422"/>
                <a:gd name="T47" fmla="*/ 279 h 407"/>
                <a:gd name="T48" fmla="*/ 19 w 1422"/>
                <a:gd name="T49" fmla="*/ 250 h 407"/>
                <a:gd name="T50" fmla="*/ 52 w 1422"/>
                <a:gd name="T51" fmla="*/ 226 h 407"/>
                <a:gd name="T52" fmla="*/ 3 w 1422"/>
                <a:gd name="T53" fmla="*/ 180 h 407"/>
                <a:gd name="T54" fmla="*/ 32 w 1422"/>
                <a:gd name="T55" fmla="*/ 146 h 407"/>
                <a:gd name="T56" fmla="*/ 38 w 1422"/>
                <a:gd name="T57" fmla="*/ 145 h 407"/>
                <a:gd name="T58" fmla="*/ 146 w 1422"/>
                <a:gd name="T59" fmla="*/ 132 h 407"/>
                <a:gd name="T60" fmla="*/ 146 w 1422"/>
                <a:gd name="T61" fmla="*/ 130 h 407"/>
                <a:gd name="T62" fmla="*/ 1422 w 1422"/>
                <a:gd name="T63" fmla="*/ 0 h 407"/>
                <a:gd name="T64" fmla="*/ 1420 w 1422"/>
                <a:gd name="T65" fmla="*/ 0 h 407"/>
                <a:gd name="T66" fmla="*/ 961 w 1422"/>
                <a:gd name="T67" fmla="*/ 46 h 407"/>
                <a:gd name="T68" fmla="*/ 980 w 1422"/>
                <a:gd name="T69" fmla="*/ 46 h 407"/>
                <a:gd name="T70" fmla="*/ 1419 w 1422"/>
                <a:gd name="T71" fmla="*/ 2 h 407"/>
                <a:gd name="T72" fmla="*/ 1411 w 1422"/>
                <a:gd name="T73" fmla="*/ 43 h 407"/>
                <a:gd name="T74" fmla="*/ 1415 w 1422"/>
                <a:gd name="T75" fmla="*/ 46 h 407"/>
                <a:gd name="T76" fmla="*/ 1419 w 1422"/>
                <a:gd name="T77" fmla="*/ 46 h 407"/>
                <a:gd name="T78" fmla="*/ 1413 w 1422"/>
                <a:gd name="T79" fmla="*/ 42 h 407"/>
                <a:gd name="T80" fmla="*/ 1422 w 1422"/>
                <a:gd name="T8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2" h="407">
                  <a:moveTo>
                    <a:pt x="146" y="130"/>
                  </a:moveTo>
                  <a:cubicBezTo>
                    <a:pt x="128" y="132"/>
                    <a:pt x="112" y="134"/>
                    <a:pt x="98" y="136"/>
                  </a:cubicBezTo>
                  <a:cubicBezTo>
                    <a:pt x="79" y="138"/>
                    <a:pt x="62" y="140"/>
                    <a:pt x="51" y="141"/>
                  </a:cubicBezTo>
                  <a:cubicBezTo>
                    <a:pt x="45" y="142"/>
                    <a:pt x="41" y="143"/>
                    <a:pt x="37" y="143"/>
                  </a:cubicBezTo>
                  <a:cubicBezTo>
                    <a:pt x="34" y="144"/>
                    <a:pt x="32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9" y="226"/>
                    <a:pt x="49" y="226"/>
                    <a:pt x="49" y="226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68" y="318"/>
                    <a:pt x="68" y="318"/>
                    <a:pt x="68" y="318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146" y="395"/>
                    <a:pt x="146" y="395"/>
                    <a:pt x="146" y="395"/>
                  </a:cubicBezTo>
                  <a:cubicBezTo>
                    <a:pt x="146" y="393"/>
                    <a:pt x="146" y="393"/>
                    <a:pt x="146" y="393"/>
                  </a:cubicBezTo>
                  <a:cubicBezTo>
                    <a:pt x="48" y="405"/>
                    <a:pt x="48" y="405"/>
                    <a:pt x="48" y="405"/>
                  </a:cubicBezTo>
                  <a:cubicBezTo>
                    <a:pt x="66" y="376"/>
                    <a:pt x="66" y="376"/>
                    <a:pt x="66" y="376"/>
                  </a:cubicBezTo>
                  <a:cubicBezTo>
                    <a:pt x="37" y="352"/>
                    <a:pt x="37" y="352"/>
                    <a:pt x="37" y="352"/>
                  </a:cubicBezTo>
                  <a:cubicBezTo>
                    <a:pt x="72" y="318"/>
                    <a:pt x="72" y="318"/>
                    <a:pt x="72" y="318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43" y="279"/>
                    <a:pt x="43" y="279"/>
                    <a:pt x="43" y="279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52" y="226"/>
                    <a:pt x="52" y="226"/>
                    <a:pt x="52" y="226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5" y="145"/>
                    <a:pt x="38" y="145"/>
                  </a:cubicBezTo>
                  <a:cubicBezTo>
                    <a:pt x="52" y="143"/>
                    <a:pt x="91" y="138"/>
                    <a:pt x="146" y="132"/>
                  </a:cubicBezTo>
                  <a:cubicBezTo>
                    <a:pt x="146" y="130"/>
                    <a:pt x="146" y="130"/>
                    <a:pt x="146" y="130"/>
                  </a:cubicBezTo>
                  <a:moveTo>
                    <a:pt x="1422" y="0"/>
                  </a:moveTo>
                  <a:cubicBezTo>
                    <a:pt x="1420" y="0"/>
                    <a:pt x="1420" y="0"/>
                    <a:pt x="1420" y="0"/>
                  </a:cubicBezTo>
                  <a:cubicBezTo>
                    <a:pt x="1420" y="0"/>
                    <a:pt x="1214" y="20"/>
                    <a:pt x="961" y="46"/>
                  </a:cubicBezTo>
                  <a:cubicBezTo>
                    <a:pt x="980" y="46"/>
                    <a:pt x="980" y="46"/>
                    <a:pt x="980" y="46"/>
                  </a:cubicBezTo>
                  <a:cubicBezTo>
                    <a:pt x="1213" y="22"/>
                    <a:pt x="1401" y="4"/>
                    <a:pt x="1419" y="2"/>
                  </a:cubicBezTo>
                  <a:cubicBezTo>
                    <a:pt x="1411" y="43"/>
                    <a:pt x="1411" y="43"/>
                    <a:pt x="1411" y="43"/>
                  </a:cubicBezTo>
                  <a:cubicBezTo>
                    <a:pt x="1415" y="46"/>
                    <a:pt x="1415" y="46"/>
                    <a:pt x="1415" y="46"/>
                  </a:cubicBezTo>
                  <a:cubicBezTo>
                    <a:pt x="1419" y="46"/>
                    <a:pt x="1419" y="46"/>
                    <a:pt x="1419" y="46"/>
                  </a:cubicBezTo>
                  <a:cubicBezTo>
                    <a:pt x="1413" y="42"/>
                    <a:pt x="1413" y="42"/>
                    <a:pt x="1413" y="42"/>
                  </a:cubicBezTo>
                  <a:cubicBezTo>
                    <a:pt x="1422" y="0"/>
                    <a:pt x="1422" y="0"/>
                    <a:pt x="1422" y="0"/>
                  </a:cubicBezTo>
                </a:path>
              </a:pathLst>
            </a:custGeom>
            <a:solidFill>
              <a:srgbClr val="A99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706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52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521" cy="413"/>
            </a:xfrm>
            <a:prstGeom prst="rect">
              <a:avLst/>
            </a:prstGeom>
            <a:solidFill>
              <a:srgbClr val="F0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7" y="271"/>
              <a:ext cx="1553" cy="487"/>
            </a:xfrm>
            <a:prstGeom prst="rect">
              <a:avLst/>
            </a:prstGeom>
            <a:solidFill>
              <a:srgbClr val="FC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7" y="271"/>
              <a:ext cx="155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36" y="270"/>
              <a:ext cx="1555" cy="491"/>
            </a:xfrm>
            <a:custGeom>
              <a:avLst/>
              <a:gdLst>
                <a:gd name="T0" fmla="*/ 1554 w 1555"/>
                <a:gd name="T1" fmla="*/ 488 h 491"/>
                <a:gd name="T2" fmla="*/ 1554 w 1555"/>
                <a:gd name="T3" fmla="*/ 487 h 491"/>
                <a:gd name="T4" fmla="*/ 3 w 1555"/>
                <a:gd name="T5" fmla="*/ 487 h 491"/>
                <a:gd name="T6" fmla="*/ 3 w 1555"/>
                <a:gd name="T7" fmla="*/ 2 h 491"/>
                <a:gd name="T8" fmla="*/ 1553 w 1555"/>
                <a:gd name="T9" fmla="*/ 2 h 491"/>
                <a:gd name="T10" fmla="*/ 1553 w 1555"/>
                <a:gd name="T11" fmla="*/ 488 h 491"/>
                <a:gd name="T12" fmla="*/ 1554 w 1555"/>
                <a:gd name="T13" fmla="*/ 488 h 491"/>
                <a:gd name="T14" fmla="*/ 1554 w 1555"/>
                <a:gd name="T15" fmla="*/ 487 h 491"/>
                <a:gd name="T16" fmla="*/ 1554 w 1555"/>
                <a:gd name="T17" fmla="*/ 488 h 491"/>
                <a:gd name="T18" fmla="*/ 1555 w 1555"/>
                <a:gd name="T19" fmla="*/ 488 h 491"/>
                <a:gd name="T20" fmla="*/ 1555 w 1555"/>
                <a:gd name="T21" fmla="*/ 0 h 491"/>
                <a:gd name="T22" fmla="*/ 0 w 1555"/>
                <a:gd name="T23" fmla="*/ 0 h 491"/>
                <a:gd name="T24" fmla="*/ 0 w 1555"/>
                <a:gd name="T25" fmla="*/ 491 h 491"/>
                <a:gd name="T26" fmla="*/ 1555 w 1555"/>
                <a:gd name="T27" fmla="*/ 491 h 491"/>
                <a:gd name="T28" fmla="*/ 1555 w 1555"/>
                <a:gd name="T29" fmla="*/ 488 h 491"/>
                <a:gd name="T30" fmla="*/ 1554 w 1555"/>
                <a:gd name="T31" fmla="*/ 48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5" h="491">
                  <a:moveTo>
                    <a:pt x="1554" y="488"/>
                  </a:moveTo>
                  <a:lnTo>
                    <a:pt x="1554" y="487"/>
                  </a:lnTo>
                  <a:lnTo>
                    <a:pt x="3" y="487"/>
                  </a:lnTo>
                  <a:lnTo>
                    <a:pt x="3" y="2"/>
                  </a:lnTo>
                  <a:lnTo>
                    <a:pt x="1553" y="2"/>
                  </a:lnTo>
                  <a:lnTo>
                    <a:pt x="1553" y="488"/>
                  </a:lnTo>
                  <a:lnTo>
                    <a:pt x="1554" y="488"/>
                  </a:lnTo>
                  <a:lnTo>
                    <a:pt x="1554" y="487"/>
                  </a:lnTo>
                  <a:lnTo>
                    <a:pt x="1554" y="488"/>
                  </a:lnTo>
                  <a:lnTo>
                    <a:pt x="1555" y="488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1555" y="491"/>
                  </a:lnTo>
                  <a:lnTo>
                    <a:pt x="1555" y="488"/>
                  </a:lnTo>
                  <a:lnTo>
                    <a:pt x="1554" y="488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6" y="270"/>
              <a:ext cx="1555" cy="491"/>
            </a:xfrm>
            <a:custGeom>
              <a:avLst/>
              <a:gdLst>
                <a:gd name="T0" fmla="*/ 1554 w 1555"/>
                <a:gd name="T1" fmla="*/ 488 h 491"/>
                <a:gd name="T2" fmla="*/ 1554 w 1555"/>
                <a:gd name="T3" fmla="*/ 487 h 491"/>
                <a:gd name="T4" fmla="*/ 3 w 1555"/>
                <a:gd name="T5" fmla="*/ 487 h 491"/>
                <a:gd name="T6" fmla="*/ 3 w 1555"/>
                <a:gd name="T7" fmla="*/ 2 h 491"/>
                <a:gd name="T8" fmla="*/ 1553 w 1555"/>
                <a:gd name="T9" fmla="*/ 2 h 491"/>
                <a:gd name="T10" fmla="*/ 1553 w 1555"/>
                <a:gd name="T11" fmla="*/ 488 h 491"/>
                <a:gd name="T12" fmla="*/ 1554 w 1555"/>
                <a:gd name="T13" fmla="*/ 488 h 491"/>
                <a:gd name="T14" fmla="*/ 1554 w 1555"/>
                <a:gd name="T15" fmla="*/ 487 h 491"/>
                <a:gd name="T16" fmla="*/ 1554 w 1555"/>
                <a:gd name="T17" fmla="*/ 488 h 491"/>
                <a:gd name="T18" fmla="*/ 1555 w 1555"/>
                <a:gd name="T19" fmla="*/ 488 h 491"/>
                <a:gd name="T20" fmla="*/ 1555 w 1555"/>
                <a:gd name="T21" fmla="*/ 0 h 491"/>
                <a:gd name="T22" fmla="*/ 0 w 1555"/>
                <a:gd name="T23" fmla="*/ 0 h 491"/>
                <a:gd name="T24" fmla="*/ 0 w 1555"/>
                <a:gd name="T25" fmla="*/ 491 h 491"/>
                <a:gd name="T26" fmla="*/ 1555 w 1555"/>
                <a:gd name="T27" fmla="*/ 491 h 491"/>
                <a:gd name="T28" fmla="*/ 1555 w 1555"/>
                <a:gd name="T29" fmla="*/ 488 h 491"/>
                <a:gd name="T30" fmla="*/ 1554 w 1555"/>
                <a:gd name="T31" fmla="*/ 48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5" h="491">
                  <a:moveTo>
                    <a:pt x="1554" y="488"/>
                  </a:moveTo>
                  <a:lnTo>
                    <a:pt x="1554" y="487"/>
                  </a:lnTo>
                  <a:lnTo>
                    <a:pt x="3" y="487"/>
                  </a:lnTo>
                  <a:lnTo>
                    <a:pt x="3" y="2"/>
                  </a:lnTo>
                  <a:lnTo>
                    <a:pt x="1553" y="2"/>
                  </a:lnTo>
                  <a:lnTo>
                    <a:pt x="1553" y="488"/>
                  </a:lnTo>
                  <a:lnTo>
                    <a:pt x="1554" y="488"/>
                  </a:lnTo>
                  <a:lnTo>
                    <a:pt x="1554" y="487"/>
                  </a:lnTo>
                  <a:lnTo>
                    <a:pt x="1554" y="488"/>
                  </a:lnTo>
                  <a:lnTo>
                    <a:pt x="1555" y="488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1555" y="491"/>
                  </a:lnTo>
                  <a:lnTo>
                    <a:pt x="1555" y="488"/>
                  </a:lnTo>
                  <a:lnTo>
                    <a:pt x="1554" y="4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80" y="314"/>
              <a:ext cx="1459" cy="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80" y="314"/>
              <a:ext cx="145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78" y="312"/>
              <a:ext cx="1463" cy="397"/>
            </a:xfrm>
            <a:custGeom>
              <a:avLst/>
              <a:gdLst>
                <a:gd name="T0" fmla="*/ 0 w 1262"/>
                <a:gd name="T1" fmla="*/ 28 h 343"/>
                <a:gd name="T2" fmla="*/ 2 w 1262"/>
                <a:gd name="T3" fmla="*/ 74 h 343"/>
                <a:gd name="T4" fmla="*/ 4 w 1262"/>
                <a:gd name="T5" fmla="*/ 156 h 343"/>
                <a:gd name="T6" fmla="*/ 2 w 1262"/>
                <a:gd name="T7" fmla="*/ 190 h 343"/>
                <a:gd name="T8" fmla="*/ 0 w 1262"/>
                <a:gd name="T9" fmla="*/ 236 h 343"/>
                <a:gd name="T10" fmla="*/ 4 w 1262"/>
                <a:gd name="T11" fmla="*/ 300 h 343"/>
                <a:gd name="T12" fmla="*/ 1 w 1262"/>
                <a:gd name="T13" fmla="*/ 343 h 343"/>
                <a:gd name="T14" fmla="*/ 41 w 1262"/>
                <a:gd name="T15" fmla="*/ 339 h 343"/>
                <a:gd name="T16" fmla="*/ 105 w 1262"/>
                <a:gd name="T17" fmla="*/ 343 h 343"/>
                <a:gd name="T18" fmla="*/ 151 w 1262"/>
                <a:gd name="T19" fmla="*/ 341 h 343"/>
                <a:gd name="T20" fmla="*/ 233 w 1262"/>
                <a:gd name="T21" fmla="*/ 339 h 343"/>
                <a:gd name="T22" fmla="*/ 267 w 1262"/>
                <a:gd name="T23" fmla="*/ 341 h 343"/>
                <a:gd name="T24" fmla="*/ 313 w 1262"/>
                <a:gd name="T25" fmla="*/ 343 h 343"/>
                <a:gd name="T26" fmla="*/ 377 w 1262"/>
                <a:gd name="T27" fmla="*/ 339 h 343"/>
                <a:gd name="T28" fmla="*/ 425 w 1262"/>
                <a:gd name="T29" fmla="*/ 339 h 343"/>
                <a:gd name="T30" fmla="*/ 489 w 1262"/>
                <a:gd name="T31" fmla="*/ 343 h 343"/>
                <a:gd name="T32" fmla="*/ 535 w 1262"/>
                <a:gd name="T33" fmla="*/ 341 h 343"/>
                <a:gd name="T34" fmla="*/ 617 w 1262"/>
                <a:gd name="T35" fmla="*/ 339 h 343"/>
                <a:gd name="T36" fmla="*/ 651 w 1262"/>
                <a:gd name="T37" fmla="*/ 341 h 343"/>
                <a:gd name="T38" fmla="*/ 697 w 1262"/>
                <a:gd name="T39" fmla="*/ 343 h 343"/>
                <a:gd name="T40" fmla="*/ 761 w 1262"/>
                <a:gd name="T41" fmla="*/ 339 h 343"/>
                <a:gd name="T42" fmla="*/ 809 w 1262"/>
                <a:gd name="T43" fmla="*/ 339 h 343"/>
                <a:gd name="T44" fmla="*/ 873 w 1262"/>
                <a:gd name="T45" fmla="*/ 343 h 343"/>
                <a:gd name="T46" fmla="*/ 919 w 1262"/>
                <a:gd name="T47" fmla="*/ 341 h 343"/>
                <a:gd name="T48" fmla="*/ 1001 w 1262"/>
                <a:gd name="T49" fmla="*/ 339 h 343"/>
                <a:gd name="T50" fmla="*/ 1035 w 1262"/>
                <a:gd name="T51" fmla="*/ 341 h 343"/>
                <a:gd name="T52" fmla="*/ 1081 w 1262"/>
                <a:gd name="T53" fmla="*/ 343 h 343"/>
                <a:gd name="T54" fmla="*/ 1145 w 1262"/>
                <a:gd name="T55" fmla="*/ 339 h 343"/>
                <a:gd name="T56" fmla="*/ 1193 w 1262"/>
                <a:gd name="T57" fmla="*/ 339 h 343"/>
                <a:gd name="T58" fmla="*/ 1257 w 1262"/>
                <a:gd name="T59" fmla="*/ 343 h 343"/>
                <a:gd name="T60" fmla="*/ 1260 w 1262"/>
                <a:gd name="T61" fmla="*/ 298 h 343"/>
                <a:gd name="T62" fmla="*/ 1258 w 1262"/>
                <a:gd name="T63" fmla="*/ 216 h 343"/>
                <a:gd name="T64" fmla="*/ 1260 w 1262"/>
                <a:gd name="T65" fmla="*/ 182 h 343"/>
                <a:gd name="T66" fmla="*/ 1262 w 1262"/>
                <a:gd name="T67" fmla="*/ 136 h 343"/>
                <a:gd name="T68" fmla="*/ 1258 w 1262"/>
                <a:gd name="T69" fmla="*/ 72 h 343"/>
                <a:gd name="T70" fmla="*/ 1258 w 1262"/>
                <a:gd name="T71" fmla="*/ 24 h 343"/>
                <a:gd name="T72" fmla="*/ 1218 w 1262"/>
                <a:gd name="T73" fmla="*/ 4 h 343"/>
                <a:gd name="T74" fmla="*/ 1184 w 1262"/>
                <a:gd name="T75" fmla="*/ 2 h 343"/>
                <a:gd name="T76" fmla="*/ 1138 w 1262"/>
                <a:gd name="T77" fmla="*/ 0 h 343"/>
                <a:gd name="T78" fmla="*/ 1074 w 1262"/>
                <a:gd name="T79" fmla="*/ 4 h 343"/>
                <a:gd name="T80" fmla="*/ 1026 w 1262"/>
                <a:gd name="T81" fmla="*/ 4 h 343"/>
                <a:gd name="T82" fmla="*/ 962 w 1262"/>
                <a:gd name="T83" fmla="*/ 0 h 343"/>
                <a:gd name="T84" fmla="*/ 916 w 1262"/>
                <a:gd name="T85" fmla="*/ 2 h 343"/>
                <a:gd name="T86" fmla="*/ 834 w 1262"/>
                <a:gd name="T87" fmla="*/ 4 h 343"/>
                <a:gd name="T88" fmla="*/ 800 w 1262"/>
                <a:gd name="T89" fmla="*/ 2 h 343"/>
                <a:gd name="T90" fmla="*/ 754 w 1262"/>
                <a:gd name="T91" fmla="*/ 0 h 343"/>
                <a:gd name="T92" fmla="*/ 690 w 1262"/>
                <a:gd name="T93" fmla="*/ 4 h 343"/>
                <a:gd name="T94" fmla="*/ 642 w 1262"/>
                <a:gd name="T95" fmla="*/ 4 h 343"/>
                <a:gd name="T96" fmla="*/ 578 w 1262"/>
                <a:gd name="T97" fmla="*/ 0 h 343"/>
                <a:gd name="T98" fmla="*/ 532 w 1262"/>
                <a:gd name="T99" fmla="*/ 2 h 343"/>
                <a:gd name="T100" fmla="*/ 450 w 1262"/>
                <a:gd name="T101" fmla="*/ 4 h 343"/>
                <a:gd name="T102" fmla="*/ 416 w 1262"/>
                <a:gd name="T103" fmla="*/ 2 h 343"/>
                <a:gd name="T104" fmla="*/ 370 w 1262"/>
                <a:gd name="T105" fmla="*/ 0 h 343"/>
                <a:gd name="T106" fmla="*/ 306 w 1262"/>
                <a:gd name="T107" fmla="*/ 4 h 343"/>
                <a:gd name="T108" fmla="*/ 258 w 1262"/>
                <a:gd name="T109" fmla="*/ 4 h 343"/>
                <a:gd name="T110" fmla="*/ 194 w 1262"/>
                <a:gd name="T111" fmla="*/ 0 h 343"/>
                <a:gd name="T112" fmla="*/ 148 w 1262"/>
                <a:gd name="T113" fmla="*/ 2 h 343"/>
                <a:gd name="T114" fmla="*/ 66 w 1262"/>
                <a:gd name="T115" fmla="*/ 4 h 343"/>
                <a:gd name="T116" fmla="*/ 32 w 1262"/>
                <a:gd name="T117" fmla="*/ 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343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moveTo>
                    <a:pt x="4" y="2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moveTo>
                    <a:pt x="4" y="60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3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4" y="61"/>
                    <a:pt x="4" y="60"/>
                  </a:cubicBezTo>
                  <a:moveTo>
                    <a:pt x="4" y="92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3" y="74"/>
                    <a:pt x="2" y="74"/>
                  </a:cubicBezTo>
                  <a:cubicBezTo>
                    <a:pt x="1" y="74"/>
                    <a:pt x="0" y="75"/>
                    <a:pt x="0" y="7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4"/>
                    <a:pt x="2" y="94"/>
                  </a:cubicBezTo>
                  <a:cubicBezTo>
                    <a:pt x="3" y="94"/>
                    <a:pt x="4" y="93"/>
                    <a:pt x="4" y="92"/>
                  </a:cubicBezTo>
                  <a:moveTo>
                    <a:pt x="4" y="124"/>
                  </a:moveTo>
                  <a:cubicBezTo>
                    <a:pt x="4" y="108"/>
                    <a:pt x="4" y="108"/>
                    <a:pt x="4" y="108"/>
                  </a:cubicBezTo>
                  <a:cubicBezTo>
                    <a:pt x="4" y="107"/>
                    <a:pt x="3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3" y="126"/>
                    <a:pt x="4" y="125"/>
                    <a:pt x="4" y="124"/>
                  </a:cubicBezTo>
                  <a:moveTo>
                    <a:pt x="4" y="156"/>
                  </a:moveTo>
                  <a:cubicBezTo>
                    <a:pt x="4" y="140"/>
                    <a:pt x="4" y="140"/>
                    <a:pt x="4" y="140"/>
                  </a:cubicBezTo>
                  <a:cubicBezTo>
                    <a:pt x="4" y="139"/>
                    <a:pt x="3" y="138"/>
                    <a:pt x="2" y="138"/>
                  </a:cubicBezTo>
                  <a:cubicBezTo>
                    <a:pt x="1" y="138"/>
                    <a:pt x="0" y="139"/>
                    <a:pt x="0" y="14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1" y="158"/>
                    <a:pt x="2" y="158"/>
                  </a:cubicBezTo>
                  <a:cubicBezTo>
                    <a:pt x="3" y="158"/>
                    <a:pt x="4" y="157"/>
                    <a:pt x="4" y="156"/>
                  </a:cubicBezTo>
                  <a:moveTo>
                    <a:pt x="4" y="188"/>
                  </a:moveTo>
                  <a:cubicBezTo>
                    <a:pt x="4" y="172"/>
                    <a:pt x="4" y="172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9"/>
                    <a:pt x="1" y="190"/>
                    <a:pt x="2" y="190"/>
                  </a:cubicBezTo>
                  <a:cubicBezTo>
                    <a:pt x="3" y="190"/>
                    <a:pt x="4" y="189"/>
                    <a:pt x="4" y="188"/>
                  </a:cubicBezTo>
                  <a:moveTo>
                    <a:pt x="4" y="220"/>
                  </a:moveTo>
                  <a:cubicBezTo>
                    <a:pt x="4" y="204"/>
                    <a:pt x="4" y="204"/>
                    <a:pt x="4" y="204"/>
                  </a:cubicBezTo>
                  <a:cubicBezTo>
                    <a:pt x="4" y="203"/>
                    <a:pt x="3" y="202"/>
                    <a:pt x="2" y="202"/>
                  </a:cubicBezTo>
                  <a:cubicBezTo>
                    <a:pt x="1" y="202"/>
                    <a:pt x="0" y="203"/>
                    <a:pt x="0" y="2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1" y="222"/>
                    <a:pt x="2" y="222"/>
                  </a:cubicBezTo>
                  <a:cubicBezTo>
                    <a:pt x="3" y="222"/>
                    <a:pt x="4" y="221"/>
                    <a:pt x="4" y="220"/>
                  </a:cubicBezTo>
                  <a:moveTo>
                    <a:pt x="4" y="252"/>
                  </a:moveTo>
                  <a:cubicBezTo>
                    <a:pt x="4" y="236"/>
                    <a:pt x="4" y="236"/>
                    <a:pt x="4" y="236"/>
                  </a:cubicBezTo>
                  <a:cubicBezTo>
                    <a:pt x="4" y="235"/>
                    <a:pt x="3" y="234"/>
                    <a:pt x="2" y="234"/>
                  </a:cubicBezTo>
                  <a:cubicBezTo>
                    <a:pt x="1" y="234"/>
                    <a:pt x="0" y="235"/>
                    <a:pt x="0" y="23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3"/>
                    <a:pt x="1" y="254"/>
                    <a:pt x="2" y="254"/>
                  </a:cubicBezTo>
                  <a:cubicBezTo>
                    <a:pt x="3" y="254"/>
                    <a:pt x="4" y="253"/>
                    <a:pt x="4" y="252"/>
                  </a:cubicBezTo>
                  <a:moveTo>
                    <a:pt x="4" y="284"/>
                  </a:moveTo>
                  <a:cubicBezTo>
                    <a:pt x="4" y="268"/>
                    <a:pt x="4" y="268"/>
                    <a:pt x="4" y="268"/>
                  </a:cubicBezTo>
                  <a:cubicBezTo>
                    <a:pt x="4" y="267"/>
                    <a:pt x="3" y="266"/>
                    <a:pt x="2" y="266"/>
                  </a:cubicBezTo>
                  <a:cubicBezTo>
                    <a:pt x="1" y="266"/>
                    <a:pt x="0" y="267"/>
                    <a:pt x="0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5"/>
                    <a:pt x="1" y="286"/>
                    <a:pt x="2" y="286"/>
                  </a:cubicBezTo>
                  <a:cubicBezTo>
                    <a:pt x="3" y="286"/>
                    <a:pt x="4" y="285"/>
                    <a:pt x="4" y="284"/>
                  </a:cubicBezTo>
                  <a:moveTo>
                    <a:pt x="4" y="316"/>
                  </a:moveTo>
                  <a:cubicBezTo>
                    <a:pt x="4" y="300"/>
                    <a:pt x="4" y="300"/>
                    <a:pt x="4" y="300"/>
                  </a:cubicBezTo>
                  <a:cubicBezTo>
                    <a:pt x="4" y="299"/>
                    <a:pt x="3" y="298"/>
                    <a:pt x="2" y="298"/>
                  </a:cubicBezTo>
                  <a:cubicBezTo>
                    <a:pt x="1" y="298"/>
                    <a:pt x="0" y="299"/>
                    <a:pt x="0" y="30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7"/>
                    <a:pt x="1" y="318"/>
                    <a:pt x="2" y="318"/>
                  </a:cubicBezTo>
                  <a:cubicBezTo>
                    <a:pt x="3" y="318"/>
                    <a:pt x="4" y="317"/>
                    <a:pt x="4" y="316"/>
                  </a:cubicBezTo>
                  <a:moveTo>
                    <a:pt x="9" y="339"/>
                  </a:moveTo>
                  <a:cubicBezTo>
                    <a:pt x="4" y="339"/>
                    <a:pt x="4" y="339"/>
                    <a:pt x="4" y="339"/>
                  </a:cubicBezTo>
                  <a:cubicBezTo>
                    <a:pt x="4" y="332"/>
                    <a:pt x="4" y="332"/>
                    <a:pt x="4" y="332"/>
                  </a:cubicBezTo>
                  <a:cubicBezTo>
                    <a:pt x="4" y="331"/>
                    <a:pt x="3" y="330"/>
                    <a:pt x="2" y="330"/>
                  </a:cubicBezTo>
                  <a:cubicBezTo>
                    <a:pt x="1" y="330"/>
                    <a:pt x="0" y="331"/>
                    <a:pt x="0" y="332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2"/>
                    <a:pt x="0" y="342"/>
                    <a:pt x="1" y="343"/>
                  </a:cubicBezTo>
                  <a:cubicBezTo>
                    <a:pt x="1" y="343"/>
                    <a:pt x="1" y="343"/>
                    <a:pt x="2" y="343"/>
                  </a:cubicBezTo>
                  <a:cubicBezTo>
                    <a:pt x="9" y="343"/>
                    <a:pt x="9" y="343"/>
                    <a:pt x="9" y="343"/>
                  </a:cubicBezTo>
                  <a:cubicBezTo>
                    <a:pt x="10" y="343"/>
                    <a:pt x="11" y="342"/>
                    <a:pt x="11" y="341"/>
                  </a:cubicBezTo>
                  <a:cubicBezTo>
                    <a:pt x="11" y="340"/>
                    <a:pt x="10" y="339"/>
                    <a:pt x="9" y="339"/>
                  </a:cubicBezTo>
                  <a:cubicBezTo>
                    <a:pt x="9" y="339"/>
                    <a:pt x="9" y="339"/>
                    <a:pt x="9" y="339"/>
                  </a:cubicBezTo>
                  <a:moveTo>
                    <a:pt x="41" y="339"/>
                  </a:moveTo>
                  <a:cubicBezTo>
                    <a:pt x="25" y="339"/>
                    <a:pt x="25" y="339"/>
                    <a:pt x="25" y="339"/>
                  </a:cubicBezTo>
                  <a:cubicBezTo>
                    <a:pt x="24" y="339"/>
                    <a:pt x="23" y="340"/>
                    <a:pt x="23" y="341"/>
                  </a:cubicBezTo>
                  <a:cubicBezTo>
                    <a:pt x="23" y="342"/>
                    <a:pt x="24" y="343"/>
                    <a:pt x="25" y="343"/>
                  </a:cubicBezTo>
                  <a:cubicBezTo>
                    <a:pt x="41" y="343"/>
                    <a:pt x="41" y="343"/>
                    <a:pt x="41" y="343"/>
                  </a:cubicBezTo>
                  <a:cubicBezTo>
                    <a:pt x="42" y="343"/>
                    <a:pt x="43" y="342"/>
                    <a:pt x="43" y="341"/>
                  </a:cubicBezTo>
                  <a:cubicBezTo>
                    <a:pt x="43" y="340"/>
                    <a:pt x="42" y="339"/>
                    <a:pt x="41" y="339"/>
                  </a:cubicBezTo>
                  <a:moveTo>
                    <a:pt x="73" y="339"/>
                  </a:moveTo>
                  <a:cubicBezTo>
                    <a:pt x="57" y="339"/>
                    <a:pt x="57" y="339"/>
                    <a:pt x="57" y="339"/>
                  </a:cubicBezTo>
                  <a:cubicBezTo>
                    <a:pt x="56" y="339"/>
                    <a:pt x="55" y="340"/>
                    <a:pt x="55" y="341"/>
                  </a:cubicBezTo>
                  <a:cubicBezTo>
                    <a:pt x="55" y="342"/>
                    <a:pt x="56" y="343"/>
                    <a:pt x="57" y="343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4" y="343"/>
                    <a:pt x="75" y="342"/>
                    <a:pt x="75" y="341"/>
                  </a:cubicBezTo>
                  <a:cubicBezTo>
                    <a:pt x="75" y="340"/>
                    <a:pt x="74" y="339"/>
                    <a:pt x="73" y="339"/>
                  </a:cubicBezTo>
                  <a:moveTo>
                    <a:pt x="105" y="339"/>
                  </a:moveTo>
                  <a:cubicBezTo>
                    <a:pt x="89" y="339"/>
                    <a:pt x="89" y="339"/>
                    <a:pt x="89" y="339"/>
                  </a:cubicBezTo>
                  <a:cubicBezTo>
                    <a:pt x="88" y="339"/>
                    <a:pt x="87" y="340"/>
                    <a:pt x="87" y="341"/>
                  </a:cubicBezTo>
                  <a:cubicBezTo>
                    <a:pt x="87" y="342"/>
                    <a:pt x="88" y="343"/>
                    <a:pt x="89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7" y="342"/>
                    <a:pt x="107" y="341"/>
                  </a:cubicBezTo>
                  <a:cubicBezTo>
                    <a:pt x="107" y="340"/>
                    <a:pt x="106" y="339"/>
                    <a:pt x="105" y="339"/>
                  </a:cubicBezTo>
                  <a:moveTo>
                    <a:pt x="137" y="339"/>
                  </a:moveTo>
                  <a:cubicBezTo>
                    <a:pt x="121" y="339"/>
                    <a:pt x="121" y="339"/>
                    <a:pt x="121" y="339"/>
                  </a:cubicBezTo>
                  <a:cubicBezTo>
                    <a:pt x="120" y="339"/>
                    <a:pt x="119" y="340"/>
                    <a:pt x="119" y="341"/>
                  </a:cubicBezTo>
                  <a:cubicBezTo>
                    <a:pt x="119" y="342"/>
                    <a:pt x="120" y="343"/>
                    <a:pt x="121" y="343"/>
                  </a:cubicBezTo>
                  <a:cubicBezTo>
                    <a:pt x="137" y="343"/>
                    <a:pt x="137" y="343"/>
                    <a:pt x="137" y="343"/>
                  </a:cubicBezTo>
                  <a:cubicBezTo>
                    <a:pt x="138" y="343"/>
                    <a:pt x="139" y="342"/>
                    <a:pt x="139" y="341"/>
                  </a:cubicBezTo>
                  <a:cubicBezTo>
                    <a:pt x="139" y="340"/>
                    <a:pt x="138" y="339"/>
                    <a:pt x="137" y="339"/>
                  </a:cubicBezTo>
                  <a:moveTo>
                    <a:pt x="169" y="339"/>
                  </a:moveTo>
                  <a:cubicBezTo>
                    <a:pt x="153" y="339"/>
                    <a:pt x="153" y="339"/>
                    <a:pt x="153" y="339"/>
                  </a:cubicBezTo>
                  <a:cubicBezTo>
                    <a:pt x="152" y="339"/>
                    <a:pt x="151" y="340"/>
                    <a:pt x="151" y="341"/>
                  </a:cubicBezTo>
                  <a:cubicBezTo>
                    <a:pt x="151" y="342"/>
                    <a:pt x="152" y="343"/>
                    <a:pt x="153" y="343"/>
                  </a:cubicBezTo>
                  <a:cubicBezTo>
                    <a:pt x="169" y="343"/>
                    <a:pt x="169" y="343"/>
                    <a:pt x="169" y="343"/>
                  </a:cubicBezTo>
                  <a:cubicBezTo>
                    <a:pt x="170" y="343"/>
                    <a:pt x="171" y="342"/>
                    <a:pt x="171" y="341"/>
                  </a:cubicBezTo>
                  <a:cubicBezTo>
                    <a:pt x="171" y="340"/>
                    <a:pt x="170" y="339"/>
                    <a:pt x="169" y="339"/>
                  </a:cubicBezTo>
                  <a:moveTo>
                    <a:pt x="201" y="339"/>
                  </a:moveTo>
                  <a:cubicBezTo>
                    <a:pt x="185" y="339"/>
                    <a:pt x="185" y="339"/>
                    <a:pt x="185" y="339"/>
                  </a:cubicBezTo>
                  <a:cubicBezTo>
                    <a:pt x="184" y="339"/>
                    <a:pt x="183" y="340"/>
                    <a:pt x="183" y="341"/>
                  </a:cubicBezTo>
                  <a:cubicBezTo>
                    <a:pt x="183" y="342"/>
                    <a:pt x="184" y="343"/>
                    <a:pt x="185" y="343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2" y="343"/>
                    <a:pt x="203" y="342"/>
                    <a:pt x="203" y="341"/>
                  </a:cubicBezTo>
                  <a:cubicBezTo>
                    <a:pt x="203" y="340"/>
                    <a:pt x="202" y="339"/>
                    <a:pt x="201" y="339"/>
                  </a:cubicBezTo>
                  <a:moveTo>
                    <a:pt x="233" y="339"/>
                  </a:moveTo>
                  <a:cubicBezTo>
                    <a:pt x="217" y="339"/>
                    <a:pt x="217" y="339"/>
                    <a:pt x="217" y="339"/>
                  </a:cubicBezTo>
                  <a:cubicBezTo>
                    <a:pt x="216" y="339"/>
                    <a:pt x="215" y="340"/>
                    <a:pt x="215" y="341"/>
                  </a:cubicBezTo>
                  <a:cubicBezTo>
                    <a:pt x="215" y="342"/>
                    <a:pt x="216" y="343"/>
                    <a:pt x="217" y="343"/>
                  </a:cubicBezTo>
                  <a:cubicBezTo>
                    <a:pt x="233" y="343"/>
                    <a:pt x="233" y="343"/>
                    <a:pt x="233" y="343"/>
                  </a:cubicBezTo>
                  <a:cubicBezTo>
                    <a:pt x="234" y="343"/>
                    <a:pt x="235" y="342"/>
                    <a:pt x="235" y="341"/>
                  </a:cubicBezTo>
                  <a:cubicBezTo>
                    <a:pt x="235" y="340"/>
                    <a:pt x="234" y="339"/>
                    <a:pt x="233" y="339"/>
                  </a:cubicBezTo>
                  <a:moveTo>
                    <a:pt x="265" y="339"/>
                  </a:moveTo>
                  <a:cubicBezTo>
                    <a:pt x="249" y="339"/>
                    <a:pt x="249" y="339"/>
                    <a:pt x="249" y="339"/>
                  </a:cubicBezTo>
                  <a:cubicBezTo>
                    <a:pt x="248" y="339"/>
                    <a:pt x="247" y="340"/>
                    <a:pt x="247" y="341"/>
                  </a:cubicBezTo>
                  <a:cubicBezTo>
                    <a:pt x="247" y="342"/>
                    <a:pt x="248" y="343"/>
                    <a:pt x="249" y="343"/>
                  </a:cubicBezTo>
                  <a:cubicBezTo>
                    <a:pt x="265" y="343"/>
                    <a:pt x="265" y="343"/>
                    <a:pt x="265" y="343"/>
                  </a:cubicBezTo>
                  <a:cubicBezTo>
                    <a:pt x="266" y="343"/>
                    <a:pt x="267" y="342"/>
                    <a:pt x="267" y="341"/>
                  </a:cubicBezTo>
                  <a:cubicBezTo>
                    <a:pt x="267" y="340"/>
                    <a:pt x="266" y="339"/>
                    <a:pt x="265" y="339"/>
                  </a:cubicBezTo>
                  <a:moveTo>
                    <a:pt x="297" y="339"/>
                  </a:moveTo>
                  <a:cubicBezTo>
                    <a:pt x="281" y="339"/>
                    <a:pt x="281" y="339"/>
                    <a:pt x="281" y="339"/>
                  </a:cubicBezTo>
                  <a:cubicBezTo>
                    <a:pt x="280" y="339"/>
                    <a:pt x="279" y="340"/>
                    <a:pt x="279" y="341"/>
                  </a:cubicBezTo>
                  <a:cubicBezTo>
                    <a:pt x="279" y="342"/>
                    <a:pt x="280" y="343"/>
                    <a:pt x="281" y="343"/>
                  </a:cubicBezTo>
                  <a:cubicBezTo>
                    <a:pt x="297" y="343"/>
                    <a:pt x="297" y="343"/>
                    <a:pt x="297" y="343"/>
                  </a:cubicBezTo>
                  <a:cubicBezTo>
                    <a:pt x="298" y="343"/>
                    <a:pt x="299" y="342"/>
                    <a:pt x="299" y="341"/>
                  </a:cubicBezTo>
                  <a:cubicBezTo>
                    <a:pt x="299" y="340"/>
                    <a:pt x="298" y="339"/>
                    <a:pt x="297" y="339"/>
                  </a:cubicBezTo>
                  <a:moveTo>
                    <a:pt x="329" y="339"/>
                  </a:moveTo>
                  <a:cubicBezTo>
                    <a:pt x="313" y="339"/>
                    <a:pt x="313" y="339"/>
                    <a:pt x="313" y="339"/>
                  </a:cubicBezTo>
                  <a:cubicBezTo>
                    <a:pt x="312" y="339"/>
                    <a:pt x="311" y="340"/>
                    <a:pt x="311" y="341"/>
                  </a:cubicBezTo>
                  <a:cubicBezTo>
                    <a:pt x="311" y="342"/>
                    <a:pt x="312" y="343"/>
                    <a:pt x="313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30" y="343"/>
                    <a:pt x="331" y="342"/>
                    <a:pt x="331" y="341"/>
                  </a:cubicBezTo>
                  <a:cubicBezTo>
                    <a:pt x="331" y="340"/>
                    <a:pt x="330" y="339"/>
                    <a:pt x="329" y="339"/>
                  </a:cubicBezTo>
                  <a:moveTo>
                    <a:pt x="361" y="339"/>
                  </a:moveTo>
                  <a:cubicBezTo>
                    <a:pt x="345" y="339"/>
                    <a:pt x="345" y="339"/>
                    <a:pt x="345" y="339"/>
                  </a:cubicBezTo>
                  <a:cubicBezTo>
                    <a:pt x="344" y="339"/>
                    <a:pt x="343" y="340"/>
                    <a:pt x="343" y="341"/>
                  </a:cubicBezTo>
                  <a:cubicBezTo>
                    <a:pt x="343" y="342"/>
                    <a:pt x="344" y="343"/>
                    <a:pt x="345" y="343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2" y="343"/>
                    <a:pt x="363" y="342"/>
                    <a:pt x="363" y="341"/>
                  </a:cubicBezTo>
                  <a:cubicBezTo>
                    <a:pt x="363" y="340"/>
                    <a:pt x="362" y="339"/>
                    <a:pt x="361" y="339"/>
                  </a:cubicBezTo>
                  <a:moveTo>
                    <a:pt x="393" y="339"/>
                  </a:moveTo>
                  <a:cubicBezTo>
                    <a:pt x="377" y="339"/>
                    <a:pt x="377" y="339"/>
                    <a:pt x="377" y="339"/>
                  </a:cubicBezTo>
                  <a:cubicBezTo>
                    <a:pt x="376" y="339"/>
                    <a:pt x="375" y="340"/>
                    <a:pt x="375" y="341"/>
                  </a:cubicBezTo>
                  <a:cubicBezTo>
                    <a:pt x="375" y="342"/>
                    <a:pt x="376" y="343"/>
                    <a:pt x="377" y="343"/>
                  </a:cubicBezTo>
                  <a:cubicBezTo>
                    <a:pt x="393" y="343"/>
                    <a:pt x="393" y="343"/>
                    <a:pt x="393" y="343"/>
                  </a:cubicBezTo>
                  <a:cubicBezTo>
                    <a:pt x="394" y="343"/>
                    <a:pt x="395" y="342"/>
                    <a:pt x="395" y="341"/>
                  </a:cubicBezTo>
                  <a:cubicBezTo>
                    <a:pt x="395" y="340"/>
                    <a:pt x="394" y="339"/>
                    <a:pt x="393" y="339"/>
                  </a:cubicBezTo>
                  <a:moveTo>
                    <a:pt x="425" y="339"/>
                  </a:moveTo>
                  <a:cubicBezTo>
                    <a:pt x="409" y="339"/>
                    <a:pt x="409" y="339"/>
                    <a:pt x="409" y="339"/>
                  </a:cubicBezTo>
                  <a:cubicBezTo>
                    <a:pt x="408" y="339"/>
                    <a:pt x="407" y="340"/>
                    <a:pt x="407" y="341"/>
                  </a:cubicBezTo>
                  <a:cubicBezTo>
                    <a:pt x="407" y="342"/>
                    <a:pt x="408" y="343"/>
                    <a:pt x="409" y="343"/>
                  </a:cubicBezTo>
                  <a:cubicBezTo>
                    <a:pt x="425" y="343"/>
                    <a:pt x="425" y="343"/>
                    <a:pt x="425" y="343"/>
                  </a:cubicBezTo>
                  <a:cubicBezTo>
                    <a:pt x="426" y="343"/>
                    <a:pt x="427" y="342"/>
                    <a:pt x="427" y="341"/>
                  </a:cubicBezTo>
                  <a:cubicBezTo>
                    <a:pt x="427" y="340"/>
                    <a:pt x="426" y="339"/>
                    <a:pt x="425" y="339"/>
                  </a:cubicBezTo>
                  <a:moveTo>
                    <a:pt x="457" y="339"/>
                  </a:moveTo>
                  <a:cubicBezTo>
                    <a:pt x="441" y="339"/>
                    <a:pt x="441" y="339"/>
                    <a:pt x="441" y="339"/>
                  </a:cubicBezTo>
                  <a:cubicBezTo>
                    <a:pt x="440" y="339"/>
                    <a:pt x="439" y="340"/>
                    <a:pt x="439" y="341"/>
                  </a:cubicBezTo>
                  <a:cubicBezTo>
                    <a:pt x="439" y="342"/>
                    <a:pt x="440" y="343"/>
                    <a:pt x="441" y="343"/>
                  </a:cubicBezTo>
                  <a:cubicBezTo>
                    <a:pt x="457" y="343"/>
                    <a:pt x="457" y="343"/>
                    <a:pt x="457" y="343"/>
                  </a:cubicBezTo>
                  <a:cubicBezTo>
                    <a:pt x="458" y="343"/>
                    <a:pt x="459" y="342"/>
                    <a:pt x="459" y="341"/>
                  </a:cubicBezTo>
                  <a:cubicBezTo>
                    <a:pt x="459" y="340"/>
                    <a:pt x="458" y="339"/>
                    <a:pt x="457" y="339"/>
                  </a:cubicBezTo>
                  <a:moveTo>
                    <a:pt x="489" y="339"/>
                  </a:moveTo>
                  <a:cubicBezTo>
                    <a:pt x="473" y="339"/>
                    <a:pt x="473" y="339"/>
                    <a:pt x="473" y="339"/>
                  </a:cubicBezTo>
                  <a:cubicBezTo>
                    <a:pt x="472" y="339"/>
                    <a:pt x="471" y="340"/>
                    <a:pt x="471" y="341"/>
                  </a:cubicBezTo>
                  <a:cubicBezTo>
                    <a:pt x="471" y="342"/>
                    <a:pt x="472" y="343"/>
                    <a:pt x="473" y="343"/>
                  </a:cubicBezTo>
                  <a:cubicBezTo>
                    <a:pt x="489" y="343"/>
                    <a:pt x="489" y="343"/>
                    <a:pt x="489" y="343"/>
                  </a:cubicBezTo>
                  <a:cubicBezTo>
                    <a:pt x="490" y="343"/>
                    <a:pt x="491" y="342"/>
                    <a:pt x="491" y="341"/>
                  </a:cubicBezTo>
                  <a:cubicBezTo>
                    <a:pt x="491" y="340"/>
                    <a:pt x="490" y="339"/>
                    <a:pt x="489" y="339"/>
                  </a:cubicBezTo>
                  <a:moveTo>
                    <a:pt x="521" y="339"/>
                  </a:moveTo>
                  <a:cubicBezTo>
                    <a:pt x="505" y="339"/>
                    <a:pt x="505" y="339"/>
                    <a:pt x="505" y="339"/>
                  </a:cubicBezTo>
                  <a:cubicBezTo>
                    <a:pt x="504" y="339"/>
                    <a:pt x="503" y="340"/>
                    <a:pt x="503" y="341"/>
                  </a:cubicBezTo>
                  <a:cubicBezTo>
                    <a:pt x="503" y="342"/>
                    <a:pt x="504" y="343"/>
                    <a:pt x="505" y="343"/>
                  </a:cubicBezTo>
                  <a:cubicBezTo>
                    <a:pt x="521" y="343"/>
                    <a:pt x="521" y="343"/>
                    <a:pt x="521" y="343"/>
                  </a:cubicBezTo>
                  <a:cubicBezTo>
                    <a:pt x="522" y="343"/>
                    <a:pt x="523" y="342"/>
                    <a:pt x="523" y="341"/>
                  </a:cubicBezTo>
                  <a:cubicBezTo>
                    <a:pt x="523" y="340"/>
                    <a:pt x="522" y="339"/>
                    <a:pt x="521" y="339"/>
                  </a:cubicBezTo>
                  <a:moveTo>
                    <a:pt x="553" y="339"/>
                  </a:moveTo>
                  <a:cubicBezTo>
                    <a:pt x="537" y="339"/>
                    <a:pt x="537" y="339"/>
                    <a:pt x="537" y="339"/>
                  </a:cubicBezTo>
                  <a:cubicBezTo>
                    <a:pt x="536" y="339"/>
                    <a:pt x="535" y="340"/>
                    <a:pt x="535" y="341"/>
                  </a:cubicBezTo>
                  <a:cubicBezTo>
                    <a:pt x="535" y="342"/>
                    <a:pt x="536" y="343"/>
                    <a:pt x="537" y="343"/>
                  </a:cubicBezTo>
                  <a:cubicBezTo>
                    <a:pt x="553" y="343"/>
                    <a:pt x="553" y="343"/>
                    <a:pt x="553" y="343"/>
                  </a:cubicBezTo>
                  <a:cubicBezTo>
                    <a:pt x="554" y="343"/>
                    <a:pt x="555" y="342"/>
                    <a:pt x="555" y="341"/>
                  </a:cubicBezTo>
                  <a:cubicBezTo>
                    <a:pt x="555" y="340"/>
                    <a:pt x="554" y="339"/>
                    <a:pt x="553" y="339"/>
                  </a:cubicBezTo>
                  <a:moveTo>
                    <a:pt x="585" y="339"/>
                  </a:moveTo>
                  <a:cubicBezTo>
                    <a:pt x="569" y="339"/>
                    <a:pt x="569" y="339"/>
                    <a:pt x="569" y="339"/>
                  </a:cubicBezTo>
                  <a:cubicBezTo>
                    <a:pt x="568" y="339"/>
                    <a:pt x="567" y="340"/>
                    <a:pt x="567" y="341"/>
                  </a:cubicBezTo>
                  <a:cubicBezTo>
                    <a:pt x="567" y="342"/>
                    <a:pt x="568" y="343"/>
                    <a:pt x="569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7" y="342"/>
                    <a:pt x="587" y="341"/>
                  </a:cubicBezTo>
                  <a:cubicBezTo>
                    <a:pt x="587" y="340"/>
                    <a:pt x="586" y="339"/>
                    <a:pt x="585" y="339"/>
                  </a:cubicBezTo>
                  <a:moveTo>
                    <a:pt x="617" y="339"/>
                  </a:moveTo>
                  <a:cubicBezTo>
                    <a:pt x="601" y="339"/>
                    <a:pt x="601" y="339"/>
                    <a:pt x="601" y="339"/>
                  </a:cubicBezTo>
                  <a:cubicBezTo>
                    <a:pt x="600" y="339"/>
                    <a:pt x="599" y="340"/>
                    <a:pt x="599" y="341"/>
                  </a:cubicBezTo>
                  <a:cubicBezTo>
                    <a:pt x="599" y="342"/>
                    <a:pt x="600" y="343"/>
                    <a:pt x="601" y="343"/>
                  </a:cubicBezTo>
                  <a:cubicBezTo>
                    <a:pt x="617" y="343"/>
                    <a:pt x="617" y="343"/>
                    <a:pt x="617" y="343"/>
                  </a:cubicBezTo>
                  <a:cubicBezTo>
                    <a:pt x="618" y="343"/>
                    <a:pt x="619" y="342"/>
                    <a:pt x="619" y="341"/>
                  </a:cubicBezTo>
                  <a:cubicBezTo>
                    <a:pt x="619" y="340"/>
                    <a:pt x="618" y="339"/>
                    <a:pt x="617" y="339"/>
                  </a:cubicBezTo>
                  <a:moveTo>
                    <a:pt x="649" y="339"/>
                  </a:moveTo>
                  <a:cubicBezTo>
                    <a:pt x="633" y="339"/>
                    <a:pt x="633" y="339"/>
                    <a:pt x="633" y="339"/>
                  </a:cubicBezTo>
                  <a:cubicBezTo>
                    <a:pt x="632" y="339"/>
                    <a:pt x="631" y="340"/>
                    <a:pt x="631" y="341"/>
                  </a:cubicBezTo>
                  <a:cubicBezTo>
                    <a:pt x="631" y="342"/>
                    <a:pt x="632" y="343"/>
                    <a:pt x="633" y="343"/>
                  </a:cubicBezTo>
                  <a:cubicBezTo>
                    <a:pt x="649" y="343"/>
                    <a:pt x="649" y="343"/>
                    <a:pt x="649" y="343"/>
                  </a:cubicBezTo>
                  <a:cubicBezTo>
                    <a:pt x="650" y="343"/>
                    <a:pt x="651" y="342"/>
                    <a:pt x="651" y="341"/>
                  </a:cubicBezTo>
                  <a:cubicBezTo>
                    <a:pt x="651" y="340"/>
                    <a:pt x="650" y="339"/>
                    <a:pt x="649" y="339"/>
                  </a:cubicBezTo>
                  <a:moveTo>
                    <a:pt x="681" y="339"/>
                  </a:moveTo>
                  <a:cubicBezTo>
                    <a:pt x="665" y="339"/>
                    <a:pt x="665" y="339"/>
                    <a:pt x="665" y="339"/>
                  </a:cubicBezTo>
                  <a:cubicBezTo>
                    <a:pt x="664" y="339"/>
                    <a:pt x="663" y="340"/>
                    <a:pt x="663" y="341"/>
                  </a:cubicBezTo>
                  <a:cubicBezTo>
                    <a:pt x="663" y="342"/>
                    <a:pt x="664" y="343"/>
                    <a:pt x="665" y="343"/>
                  </a:cubicBezTo>
                  <a:cubicBezTo>
                    <a:pt x="681" y="343"/>
                    <a:pt x="681" y="343"/>
                    <a:pt x="681" y="343"/>
                  </a:cubicBezTo>
                  <a:cubicBezTo>
                    <a:pt x="682" y="343"/>
                    <a:pt x="683" y="342"/>
                    <a:pt x="683" y="341"/>
                  </a:cubicBezTo>
                  <a:cubicBezTo>
                    <a:pt x="683" y="340"/>
                    <a:pt x="682" y="339"/>
                    <a:pt x="681" y="339"/>
                  </a:cubicBezTo>
                  <a:moveTo>
                    <a:pt x="713" y="339"/>
                  </a:moveTo>
                  <a:cubicBezTo>
                    <a:pt x="697" y="339"/>
                    <a:pt x="697" y="339"/>
                    <a:pt x="697" y="339"/>
                  </a:cubicBezTo>
                  <a:cubicBezTo>
                    <a:pt x="696" y="339"/>
                    <a:pt x="695" y="340"/>
                    <a:pt x="695" y="341"/>
                  </a:cubicBezTo>
                  <a:cubicBezTo>
                    <a:pt x="695" y="342"/>
                    <a:pt x="696" y="343"/>
                    <a:pt x="697" y="343"/>
                  </a:cubicBezTo>
                  <a:cubicBezTo>
                    <a:pt x="713" y="343"/>
                    <a:pt x="713" y="343"/>
                    <a:pt x="713" y="343"/>
                  </a:cubicBezTo>
                  <a:cubicBezTo>
                    <a:pt x="714" y="343"/>
                    <a:pt x="715" y="342"/>
                    <a:pt x="715" y="341"/>
                  </a:cubicBezTo>
                  <a:cubicBezTo>
                    <a:pt x="715" y="340"/>
                    <a:pt x="714" y="339"/>
                    <a:pt x="713" y="339"/>
                  </a:cubicBezTo>
                  <a:moveTo>
                    <a:pt x="745" y="339"/>
                  </a:moveTo>
                  <a:cubicBezTo>
                    <a:pt x="729" y="339"/>
                    <a:pt x="729" y="339"/>
                    <a:pt x="729" y="339"/>
                  </a:cubicBezTo>
                  <a:cubicBezTo>
                    <a:pt x="728" y="339"/>
                    <a:pt x="727" y="340"/>
                    <a:pt x="727" y="341"/>
                  </a:cubicBezTo>
                  <a:cubicBezTo>
                    <a:pt x="727" y="342"/>
                    <a:pt x="728" y="343"/>
                    <a:pt x="729" y="343"/>
                  </a:cubicBezTo>
                  <a:cubicBezTo>
                    <a:pt x="745" y="343"/>
                    <a:pt x="745" y="343"/>
                    <a:pt x="745" y="343"/>
                  </a:cubicBezTo>
                  <a:cubicBezTo>
                    <a:pt x="746" y="343"/>
                    <a:pt x="747" y="342"/>
                    <a:pt x="747" y="341"/>
                  </a:cubicBezTo>
                  <a:cubicBezTo>
                    <a:pt x="747" y="340"/>
                    <a:pt x="746" y="339"/>
                    <a:pt x="745" y="339"/>
                  </a:cubicBezTo>
                  <a:moveTo>
                    <a:pt x="777" y="339"/>
                  </a:moveTo>
                  <a:cubicBezTo>
                    <a:pt x="761" y="339"/>
                    <a:pt x="761" y="339"/>
                    <a:pt x="761" y="339"/>
                  </a:cubicBezTo>
                  <a:cubicBezTo>
                    <a:pt x="760" y="339"/>
                    <a:pt x="759" y="340"/>
                    <a:pt x="759" y="341"/>
                  </a:cubicBezTo>
                  <a:cubicBezTo>
                    <a:pt x="759" y="342"/>
                    <a:pt x="760" y="343"/>
                    <a:pt x="761" y="343"/>
                  </a:cubicBezTo>
                  <a:cubicBezTo>
                    <a:pt x="777" y="343"/>
                    <a:pt x="777" y="343"/>
                    <a:pt x="777" y="343"/>
                  </a:cubicBezTo>
                  <a:cubicBezTo>
                    <a:pt x="778" y="343"/>
                    <a:pt x="779" y="342"/>
                    <a:pt x="779" y="341"/>
                  </a:cubicBezTo>
                  <a:cubicBezTo>
                    <a:pt x="779" y="340"/>
                    <a:pt x="778" y="339"/>
                    <a:pt x="777" y="339"/>
                  </a:cubicBezTo>
                  <a:moveTo>
                    <a:pt x="809" y="339"/>
                  </a:moveTo>
                  <a:cubicBezTo>
                    <a:pt x="793" y="339"/>
                    <a:pt x="793" y="339"/>
                    <a:pt x="793" y="339"/>
                  </a:cubicBezTo>
                  <a:cubicBezTo>
                    <a:pt x="792" y="339"/>
                    <a:pt x="791" y="340"/>
                    <a:pt x="791" y="341"/>
                  </a:cubicBezTo>
                  <a:cubicBezTo>
                    <a:pt x="791" y="342"/>
                    <a:pt x="792" y="343"/>
                    <a:pt x="793" y="343"/>
                  </a:cubicBezTo>
                  <a:cubicBezTo>
                    <a:pt x="809" y="343"/>
                    <a:pt x="809" y="343"/>
                    <a:pt x="809" y="343"/>
                  </a:cubicBezTo>
                  <a:cubicBezTo>
                    <a:pt x="810" y="343"/>
                    <a:pt x="811" y="342"/>
                    <a:pt x="811" y="341"/>
                  </a:cubicBezTo>
                  <a:cubicBezTo>
                    <a:pt x="811" y="340"/>
                    <a:pt x="810" y="339"/>
                    <a:pt x="809" y="339"/>
                  </a:cubicBezTo>
                  <a:moveTo>
                    <a:pt x="841" y="339"/>
                  </a:moveTo>
                  <a:cubicBezTo>
                    <a:pt x="825" y="339"/>
                    <a:pt x="825" y="339"/>
                    <a:pt x="825" y="339"/>
                  </a:cubicBezTo>
                  <a:cubicBezTo>
                    <a:pt x="824" y="339"/>
                    <a:pt x="823" y="340"/>
                    <a:pt x="823" y="341"/>
                  </a:cubicBezTo>
                  <a:cubicBezTo>
                    <a:pt x="823" y="342"/>
                    <a:pt x="824" y="343"/>
                    <a:pt x="825" y="343"/>
                  </a:cubicBezTo>
                  <a:cubicBezTo>
                    <a:pt x="841" y="343"/>
                    <a:pt x="841" y="343"/>
                    <a:pt x="841" y="343"/>
                  </a:cubicBezTo>
                  <a:cubicBezTo>
                    <a:pt x="842" y="343"/>
                    <a:pt x="843" y="342"/>
                    <a:pt x="843" y="341"/>
                  </a:cubicBezTo>
                  <a:cubicBezTo>
                    <a:pt x="843" y="340"/>
                    <a:pt x="842" y="339"/>
                    <a:pt x="841" y="339"/>
                  </a:cubicBezTo>
                  <a:moveTo>
                    <a:pt x="873" y="339"/>
                  </a:moveTo>
                  <a:cubicBezTo>
                    <a:pt x="857" y="339"/>
                    <a:pt x="857" y="339"/>
                    <a:pt x="857" y="339"/>
                  </a:cubicBezTo>
                  <a:cubicBezTo>
                    <a:pt x="856" y="339"/>
                    <a:pt x="855" y="340"/>
                    <a:pt x="855" y="341"/>
                  </a:cubicBezTo>
                  <a:cubicBezTo>
                    <a:pt x="855" y="342"/>
                    <a:pt x="856" y="343"/>
                    <a:pt x="857" y="343"/>
                  </a:cubicBezTo>
                  <a:cubicBezTo>
                    <a:pt x="873" y="343"/>
                    <a:pt x="873" y="343"/>
                    <a:pt x="873" y="343"/>
                  </a:cubicBezTo>
                  <a:cubicBezTo>
                    <a:pt x="874" y="343"/>
                    <a:pt x="875" y="342"/>
                    <a:pt x="875" y="341"/>
                  </a:cubicBezTo>
                  <a:cubicBezTo>
                    <a:pt x="875" y="340"/>
                    <a:pt x="874" y="339"/>
                    <a:pt x="873" y="339"/>
                  </a:cubicBezTo>
                  <a:moveTo>
                    <a:pt x="905" y="339"/>
                  </a:moveTo>
                  <a:cubicBezTo>
                    <a:pt x="889" y="339"/>
                    <a:pt x="889" y="339"/>
                    <a:pt x="889" y="339"/>
                  </a:cubicBezTo>
                  <a:cubicBezTo>
                    <a:pt x="888" y="339"/>
                    <a:pt x="887" y="340"/>
                    <a:pt x="887" y="341"/>
                  </a:cubicBezTo>
                  <a:cubicBezTo>
                    <a:pt x="887" y="342"/>
                    <a:pt x="888" y="343"/>
                    <a:pt x="889" y="343"/>
                  </a:cubicBezTo>
                  <a:cubicBezTo>
                    <a:pt x="905" y="343"/>
                    <a:pt x="905" y="343"/>
                    <a:pt x="905" y="343"/>
                  </a:cubicBezTo>
                  <a:cubicBezTo>
                    <a:pt x="906" y="343"/>
                    <a:pt x="907" y="342"/>
                    <a:pt x="907" y="341"/>
                  </a:cubicBezTo>
                  <a:cubicBezTo>
                    <a:pt x="907" y="340"/>
                    <a:pt x="906" y="339"/>
                    <a:pt x="905" y="339"/>
                  </a:cubicBezTo>
                  <a:moveTo>
                    <a:pt x="937" y="339"/>
                  </a:moveTo>
                  <a:cubicBezTo>
                    <a:pt x="921" y="339"/>
                    <a:pt x="921" y="339"/>
                    <a:pt x="921" y="339"/>
                  </a:cubicBezTo>
                  <a:cubicBezTo>
                    <a:pt x="920" y="339"/>
                    <a:pt x="919" y="340"/>
                    <a:pt x="919" y="341"/>
                  </a:cubicBezTo>
                  <a:cubicBezTo>
                    <a:pt x="919" y="342"/>
                    <a:pt x="920" y="343"/>
                    <a:pt x="921" y="343"/>
                  </a:cubicBezTo>
                  <a:cubicBezTo>
                    <a:pt x="937" y="343"/>
                    <a:pt x="937" y="343"/>
                    <a:pt x="937" y="343"/>
                  </a:cubicBezTo>
                  <a:cubicBezTo>
                    <a:pt x="938" y="343"/>
                    <a:pt x="939" y="342"/>
                    <a:pt x="939" y="341"/>
                  </a:cubicBezTo>
                  <a:cubicBezTo>
                    <a:pt x="939" y="340"/>
                    <a:pt x="938" y="339"/>
                    <a:pt x="937" y="339"/>
                  </a:cubicBezTo>
                  <a:moveTo>
                    <a:pt x="969" y="339"/>
                  </a:moveTo>
                  <a:cubicBezTo>
                    <a:pt x="953" y="339"/>
                    <a:pt x="953" y="339"/>
                    <a:pt x="953" y="339"/>
                  </a:cubicBezTo>
                  <a:cubicBezTo>
                    <a:pt x="952" y="339"/>
                    <a:pt x="951" y="340"/>
                    <a:pt x="951" y="341"/>
                  </a:cubicBezTo>
                  <a:cubicBezTo>
                    <a:pt x="951" y="342"/>
                    <a:pt x="952" y="343"/>
                    <a:pt x="953" y="343"/>
                  </a:cubicBezTo>
                  <a:cubicBezTo>
                    <a:pt x="969" y="343"/>
                    <a:pt x="969" y="343"/>
                    <a:pt x="969" y="343"/>
                  </a:cubicBezTo>
                  <a:cubicBezTo>
                    <a:pt x="970" y="343"/>
                    <a:pt x="971" y="342"/>
                    <a:pt x="971" y="341"/>
                  </a:cubicBezTo>
                  <a:cubicBezTo>
                    <a:pt x="971" y="340"/>
                    <a:pt x="970" y="339"/>
                    <a:pt x="969" y="339"/>
                  </a:cubicBezTo>
                  <a:moveTo>
                    <a:pt x="1001" y="339"/>
                  </a:moveTo>
                  <a:cubicBezTo>
                    <a:pt x="985" y="339"/>
                    <a:pt x="985" y="339"/>
                    <a:pt x="985" y="339"/>
                  </a:cubicBezTo>
                  <a:cubicBezTo>
                    <a:pt x="984" y="339"/>
                    <a:pt x="983" y="340"/>
                    <a:pt x="983" y="341"/>
                  </a:cubicBezTo>
                  <a:cubicBezTo>
                    <a:pt x="983" y="342"/>
                    <a:pt x="984" y="343"/>
                    <a:pt x="985" y="343"/>
                  </a:cubicBezTo>
                  <a:cubicBezTo>
                    <a:pt x="1001" y="343"/>
                    <a:pt x="1001" y="343"/>
                    <a:pt x="1001" y="343"/>
                  </a:cubicBezTo>
                  <a:cubicBezTo>
                    <a:pt x="1002" y="343"/>
                    <a:pt x="1003" y="342"/>
                    <a:pt x="1003" y="341"/>
                  </a:cubicBezTo>
                  <a:cubicBezTo>
                    <a:pt x="1003" y="340"/>
                    <a:pt x="1002" y="339"/>
                    <a:pt x="1001" y="339"/>
                  </a:cubicBezTo>
                  <a:moveTo>
                    <a:pt x="1033" y="339"/>
                  </a:moveTo>
                  <a:cubicBezTo>
                    <a:pt x="1017" y="339"/>
                    <a:pt x="1017" y="339"/>
                    <a:pt x="1017" y="339"/>
                  </a:cubicBezTo>
                  <a:cubicBezTo>
                    <a:pt x="1016" y="339"/>
                    <a:pt x="1015" y="340"/>
                    <a:pt x="1015" y="341"/>
                  </a:cubicBezTo>
                  <a:cubicBezTo>
                    <a:pt x="1015" y="342"/>
                    <a:pt x="1016" y="343"/>
                    <a:pt x="1017" y="343"/>
                  </a:cubicBezTo>
                  <a:cubicBezTo>
                    <a:pt x="1033" y="343"/>
                    <a:pt x="1033" y="343"/>
                    <a:pt x="1033" y="343"/>
                  </a:cubicBezTo>
                  <a:cubicBezTo>
                    <a:pt x="1034" y="343"/>
                    <a:pt x="1035" y="342"/>
                    <a:pt x="1035" y="341"/>
                  </a:cubicBezTo>
                  <a:cubicBezTo>
                    <a:pt x="1035" y="340"/>
                    <a:pt x="1034" y="339"/>
                    <a:pt x="1033" y="339"/>
                  </a:cubicBezTo>
                  <a:moveTo>
                    <a:pt x="1065" y="339"/>
                  </a:moveTo>
                  <a:cubicBezTo>
                    <a:pt x="1049" y="339"/>
                    <a:pt x="1049" y="339"/>
                    <a:pt x="1049" y="339"/>
                  </a:cubicBezTo>
                  <a:cubicBezTo>
                    <a:pt x="1048" y="339"/>
                    <a:pt x="1047" y="340"/>
                    <a:pt x="1047" y="341"/>
                  </a:cubicBezTo>
                  <a:cubicBezTo>
                    <a:pt x="1047" y="342"/>
                    <a:pt x="1048" y="343"/>
                    <a:pt x="1049" y="343"/>
                  </a:cubicBezTo>
                  <a:cubicBezTo>
                    <a:pt x="1065" y="343"/>
                    <a:pt x="1065" y="343"/>
                    <a:pt x="1065" y="343"/>
                  </a:cubicBezTo>
                  <a:cubicBezTo>
                    <a:pt x="1066" y="343"/>
                    <a:pt x="1067" y="342"/>
                    <a:pt x="1067" y="341"/>
                  </a:cubicBezTo>
                  <a:cubicBezTo>
                    <a:pt x="1067" y="340"/>
                    <a:pt x="1066" y="339"/>
                    <a:pt x="1065" y="339"/>
                  </a:cubicBezTo>
                  <a:moveTo>
                    <a:pt x="1097" y="339"/>
                  </a:moveTo>
                  <a:cubicBezTo>
                    <a:pt x="1081" y="339"/>
                    <a:pt x="1081" y="339"/>
                    <a:pt x="1081" y="339"/>
                  </a:cubicBezTo>
                  <a:cubicBezTo>
                    <a:pt x="1080" y="339"/>
                    <a:pt x="1079" y="340"/>
                    <a:pt x="1079" y="341"/>
                  </a:cubicBezTo>
                  <a:cubicBezTo>
                    <a:pt x="1079" y="342"/>
                    <a:pt x="1080" y="343"/>
                    <a:pt x="1081" y="343"/>
                  </a:cubicBezTo>
                  <a:cubicBezTo>
                    <a:pt x="1097" y="343"/>
                    <a:pt x="1097" y="343"/>
                    <a:pt x="1097" y="343"/>
                  </a:cubicBezTo>
                  <a:cubicBezTo>
                    <a:pt x="1098" y="343"/>
                    <a:pt x="1099" y="342"/>
                    <a:pt x="1099" y="341"/>
                  </a:cubicBezTo>
                  <a:cubicBezTo>
                    <a:pt x="1099" y="340"/>
                    <a:pt x="1098" y="339"/>
                    <a:pt x="1097" y="339"/>
                  </a:cubicBezTo>
                  <a:moveTo>
                    <a:pt x="1129" y="339"/>
                  </a:moveTo>
                  <a:cubicBezTo>
                    <a:pt x="1113" y="339"/>
                    <a:pt x="1113" y="339"/>
                    <a:pt x="1113" y="339"/>
                  </a:cubicBezTo>
                  <a:cubicBezTo>
                    <a:pt x="1112" y="339"/>
                    <a:pt x="1111" y="340"/>
                    <a:pt x="1111" y="341"/>
                  </a:cubicBezTo>
                  <a:cubicBezTo>
                    <a:pt x="1111" y="342"/>
                    <a:pt x="1112" y="343"/>
                    <a:pt x="1113" y="343"/>
                  </a:cubicBezTo>
                  <a:cubicBezTo>
                    <a:pt x="1129" y="343"/>
                    <a:pt x="1129" y="343"/>
                    <a:pt x="1129" y="343"/>
                  </a:cubicBezTo>
                  <a:cubicBezTo>
                    <a:pt x="1130" y="343"/>
                    <a:pt x="1131" y="342"/>
                    <a:pt x="1131" y="341"/>
                  </a:cubicBezTo>
                  <a:cubicBezTo>
                    <a:pt x="1131" y="340"/>
                    <a:pt x="1130" y="339"/>
                    <a:pt x="1129" y="339"/>
                  </a:cubicBezTo>
                  <a:moveTo>
                    <a:pt x="1161" y="339"/>
                  </a:moveTo>
                  <a:cubicBezTo>
                    <a:pt x="1145" y="339"/>
                    <a:pt x="1145" y="339"/>
                    <a:pt x="1145" y="339"/>
                  </a:cubicBezTo>
                  <a:cubicBezTo>
                    <a:pt x="1144" y="339"/>
                    <a:pt x="1143" y="340"/>
                    <a:pt x="1143" y="341"/>
                  </a:cubicBezTo>
                  <a:cubicBezTo>
                    <a:pt x="1143" y="342"/>
                    <a:pt x="1144" y="343"/>
                    <a:pt x="1145" y="343"/>
                  </a:cubicBezTo>
                  <a:cubicBezTo>
                    <a:pt x="1161" y="343"/>
                    <a:pt x="1161" y="343"/>
                    <a:pt x="1161" y="343"/>
                  </a:cubicBezTo>
                  <a:cubicBezTo>
                    <a:pt x="1162" y="343"/>
                    <a:pt x="1163" y="342"/>
                    <a:pt x="1163" y="341"/>
                  </a:cubicBezTo>
                  <a:cubicBezTo>
                    <a:pt x="1163" y="340"/>
                    <a:pt x="1162" y="339"/>
                    <a:pt x="1161" y="339"/>
                  </a:cubicBezTo>
                  <a:moveTo>
                    <a:pt x="1193" y="339"/>
                  </a:moveTo>
                  <a:cubicBezTo>
                    <a:pt x="1177" y="339"/>
                    <a:pt x="1177" y="339"/>
                    <a:pt x="1177" y="339"/>
                  </a:cubicBezTo>
                  <a:cubicBezTo>
                    <a:pt x="1176" y="339"/>
                    <a:pt x="1175" y="340"/>
                    <a:pt x="1175" y="341"/>
                  </a:cubicBezTo>
                  <a:cubicBezTo>
                    <a:pt x="1175" y="342"/>
                    <a:pt x="1176" y="343"/>
                    <a:pt x="1177" y="343"/>
                  </a:cubicBezTo>
                  <a:cubicBezTo>
                    <a:pt x="1193" y="343"/>
                    <a:pt x="1193" y="343"/>
                    <a:pt x="1193" y="343"/>
                  </a:cubicBezTo>
                  <a:cubicBezTo>
                    <a:pt x="1194" y="343"/>
                    <a:pt x="1195" y="342"/>
                    <a:pt x="1195" y="341"/>
                  </a:cubicBezTo>
                  <a:cubicBezTo>
                    <a:pt x="1195" y="340"/>
                    <a:pt x="1194" y="339"/>
                    <a:pt x="1193" y="339"/>
                  </a:cubicBezTo>
                  <a:moveTo>
                    <a:pt x="1225" y="339"/>
                  </a:moveTo>
                  <a:cubicBezTo>
                    <a:pt x="1209" y="339"/>
                    <a:pt x="1209" y="339"/>
                    <a:pt x="1209" y="339"/>
                  </a:cubicBezTo>
                  <a:cubicBezTo>
                    <a:pt x="1208" y="339"/>
                    <a:pt x="1207" y="340"/>
                    <a:pt x="1207" y="341"/>
                  </a:cubicBezTo>
                  <a:cubicBezTo>
                    <a:pt x="1207" y="342"/>
                    <a:pt x="1208" y="343"/>
                    <a:pt x="1209" y="343"/>
                  </a:cubicBezTo>
                  <a:cubicBezTo>
                    <a:pt x="1225" y="343"/>
                    <a:pt x="1225" y="343"/>
                    <a:pt x="1225" y="343"/>
                  </a:cubicBezTo>
                  <a:cubicBezTo>
                    <a:pt x="1226" y="343"/>
                    <a:pt x="1227" y="342"/>
                    <a:pt x="1227" y="341"/>
                  </a:cubicBezTo>
                  <a:cubicBezTo>
                    <a:pt x="1227" y="340"/>
                    <a:pt x="1226" y="339"/>
                    <a:pt x="1225" y="339"/>
                  </a:cubicBezTo>
                  <a:moveTo>
                    <a:pt x="1257" y="339"/>
                  </a:moveTo>
                  <a:cubicBezTo>
                    <a:pt x="1241" y="339"/>
                    <a:pt x="1241" y="339"/>
                    <a:pt x="1241" y="339"/>
                  </a:cubicBezTo>
                  <a:cubicBezTo>
                    <a:pt x="1240" y="339"/>
                    <a:pt x="1239" y="340"/>
                    <a:pt x="1239" y="341"/>
                  </a:cubicBezTo>
                  <a:cubicBezTo>
                    <a:pt x="1239" y="342"/>
                    <a:pt x="1240" y="343"/>
                    <a:pt x="1241" y="343"/>
                  </a:cubicBezTo>
                  <a:cubicBezTo>
                    <a:pt x="1257" y="343"/>
                    <a:pt x="1257" y="343"/>
                    <a:pt x="1257" y="343"/>
                  </a:cubicBezTo>
                  <a:cubicBezTo>
                    <a:pt x="1258" y="343"/>
                    <a:pt x="1259" y="342"/>
                    <a:pt x="1259" y="341"/>
                  </a:cubicBezTo>
                  <a:cubicBezTo>
                    <a:pt x="1259" y="340"/>
                    <a:pt x="1258" y="339"/>
                    <a:pt x="1257" y="339"/>
                  </a:cubicBezTo>
                  <a:moveTo>
                    <a:pt x="1258" y="312"/>
                  </a:moveTo>
                  <a:cubicBezTo>
                    <a:pt x="1258" y="328"/>
                    <a:pt x="1258" y="328"/>
                    <a:pt x="1258" y="328"/>
                  </a:cubicBezTo>
                  <a:cubicBezTo>
                    <a:pt x="1258" y="329"/>
                    <a:pt x="1259" y="330"/>
                    <a:pt x="1260" y="330"/>
                  </a:cubicBezTo>
                  <a:cubicBezTo>
                    <a:pt x="1261" y="330"/>
                    <a:pt x="1262" y="329"/>
                    <a:pt x="1262" y="328"/>
                  </a:cubicBezTo>
                  <a:cubicBezTo>
                    <a:pt x="1262" y="312"/>
                    <a:pt x="1262" y="312"/>
                    <a:pt x="1262" y="312"/>
                  </a:cubicBezTo>
                  <a:cubicBezTo>
                    <a:pt x="1262" y="311"/>
                    <a:pt x="1261" y="310"/>
                    <a:pt x="1260" y="310"/>
                  </a:cubicBezTo>
                  <a:cubicBezTo>
                    <a:pt x="1259" y="310"/>
                    <a:pt x="1258" y="311"/>
                    <a:pt x="1258" y="312"/>
                  </a:cubicBezTo>
                  <a:moveTo>
                    <a:pt x="1258" y="280"/>
                  </a:moveTo>
                  <a:cubicBezTo>
                    <a:pt x="1258" y="296"/>
                    <a:pt x="1258" y="296"/>
                    <a:pt x="1258" y="296"/>
                  </a:cubicBezTo>
                  <a:cubicBezTo>
                    <a:pt x="1258" y="297"/>
                    <a:pt x="1259" y="298"/>
                    <a:pt x="1260" y="298"/>
                  </a:cubicBezTo>
                  <a:cubicBezTo>
                    <a:pt x="1261" y="298"/>
                    <a:pt x="1262" y="297"/>
                    <a:pt x="1262" y="296"/>
                  </a:cubicBezTo>
                  <a:cubicBezTo>
                    <a:pt x="1262" y="280"/>
                    <a:pt x="1262" y="280"/>
                    <a:pt x="1262" y="280"/>
                  </a:cubicBezTo>
                  <a:cubicBezTo>
                    <a:pt x="1262" y="279"/>
                    <a:pt x="1261" y="278"/>
                    <a:pt x="1260" y="278"/>
                  </a:cubicBezTo>
                  <a:cubicBezTo>
                    <a:pt x="1259" y="278"/>
                    <a:pt x="1258" y="279"/>
                    <a:pt x="1258" y="280"/>
                  </a:cubicBezTo>
                  <a:moveTo>
                    <a:pt x="1258" y="248"/>
                  </a:moveTo>
                  <a:cubicBezTo>
                    <a:pt x="1258" y="264"/>
                    <a:pt x="1258" y="264"/>
                    <a:pt x="1258" y="264"/>
                  </a:cubicBezTo>
                  <a:cubicBezTo>
                    <a:pt x="1258" y="265"/>
                    <a:pt x="1259" y="266"/>
                    <a:pt x="1260" y="266"/>
                  </a:cubicBezTo>
                  <a:cubicBezTo>
                    <a:pt x="1261" y="266"/>
                    <a:pt x="1262" y="265"/>
                    <a:pt x="1262" y="264"/>
                  </a:cubicBezTo>
                  <a:cubicBezTo>
                    <a:pt x="1262" y="248"/>
                    <a:pt x="1262" y="248"/>
                    <a:pt x="1262" y="248"/>
                  </a:cubicBezTo>
                  <a:cubicBezTo>
                    <a:pt x="1262" y="247"/>
                    <a:pt x="1261" y="246"/>
                    <a:pt x="1260" y="246"/>
                  </a:cubicBezTo>
                  <a:cubicBezTo>
                    <a:pt x="1259" y="246"/>
                    <a:pt x="1258" y="247"/>
                    <a:pt x="1258" y="248"/>
                  </a:cubicBezTo>
                  <a:moveTo>
                    <a:pt x="1258" y="216"/>
                  </a:moveTo>
                  <a:cubicBezTo>
                    <a:pt x="1258" y="232"/>
                    <a:pt x="1258" y="232"/>
                    <a:pt x="1258" y="232"/>
                  </a:cubicBezTo>
                  <a:cubicBezTo>
                    <a:pt x="1258" y="233"/>
                    <a:pt x="1259" y="234"/>
                    <a:pt x="1260" y="234"/>
                  </a:cubicBezTo>
                  <a:cubicBezTo>
                    <a:pt x="1261" y="234"/>
                    <a:pt x="1262" y="233"/>
                    <a:pt x="1262" y="232"/>
                  </a:cubicBezTo>
                  <a:cubicBezTo>
                    <a:pt x="1262" y="216"/>
                    <a:pt x="1262" y="216"/>
                    <a:pt x="1262" y="216"/>
                  </a:cubicBezTo>
                  <a:cubicBezTo>
                    <a:pt x="1262" y="215"/>
                    <a:pt x="1261" y="214"/>
                    <a:pt x="1260" y="214"/>
                  </a:cubicBezTo>
                  <a:cubicBezTo>
                    <a:pt x="1259" y="214"/>
                    <a:pt x="1258" y="215"/>
                    <a:pt x="1258" y="216"/>
                  </a:cubicBezTo>
                  <a:moveTo>
                    <a:pt x="1258" y="184"/>
                  </a:moveTo>
                  <a:cubicBezTo>
                    <a:pt x="1258" y="200"/>
                    <a:pt x="1258" y="200"/>
                    <a:pt x="1258" y="200"/>
                  </a:cubicBezTo>
                  <a:cubicBezTo>
                    <a:pt x="1258" y="201"/>
                    <a:pt x="1259" y="202"/>
                    <a:pt x="1260" y="202"/>
                  </a:cubicBezTo>
                  <a:cubicBezTo>
                    <a:pt x="1261" y="202"/>
                    <a:pt x="1262" y="201"/>
                    <a:pt x="1262" y="200"/>
                  </a:cubicBezTo>
                  <a:cubicBezTo>
                    <a:pt x="1262" y="184"/>
                    <a:pt x="1262" y="184"/>
                    <a:pt x="1262" y="184"/>
                  </a:cubicBezTo>
                  <a:cubicBezTo>
                    <a:pt x="1262" y="183"/>
                    <a:pt x="1261" y="182"/>
                    <a:pt x="1260" y="182"/>
                  </a:cubicBezTo>
                  <a:cubicBezTo>
                    <a:pt x="1259" y="182"/>
                    <a:pt x="1258" y="183"/>
                    <a:pt x="1258" y="184"/>
                  </a:cubicBezTo>
                  <a:moveTo>
                    <a:pt x="1258" y="152"/>
                  </a:moveTo>
                  <a:cubicBezTo>
                    <a:pt x="1258" y="168"/>
                    <a:pt x="1258" y="168"/>
                    <a:pt x="1258" y="168"/>
                  </a:cubicBezTo>
                  <a:cubicBezTo>
                    <a:pt x="1258" y="169"/>
                    <a:pt x="1259" y="170"/>
                    <a:pt x="1260" y="170"/>
                  </a:cubicBezTo>
                  <a:cubicBezTo>
                    <a:pt x="1261" y="170"/>
                    <a:pt x="1262" y="169"/>
                    <a:pt x="1262" y="168"/>
                  </a:cubicBezTo>
                  <a:cubicBezTo>
                    <a:pt x="1262" y="152"/>
                    <a:pt x="1262" y="152"/>
                    <a:pt x="1262" y="152"/>
                  </a:cubicBezTo>
                  <a:cubicBezTo>
                    <a:pt x="1262" y="151"/>
                    <a:pt x="1261" y="150"/>
                    <a:pt x="1260" y="150"/>
                  </a:cubicBezTo>
                  <a:cubicBezTo>
                    <a:pt x="1259" y="150"/>
                    <a:pt x="1258" y="151"/>
                    <a:pt x="1258" y="152"/>
                  </a:cubicBezTo>
                  <a:moveTo>
                    <a:pt x="1258" y="120"/>
                  </a:moveTo>
                  <a:cubicBezTo>
                    <a:pt x="1258" y="136"/>
                    <a:pt x="1258" y="136"/>
                    <a:pt x="1258" y="136"/>
                  </a:cubicBezTo>
                  <a:cubicBezTo>
                    <a:pt x="1258" y="137"/>
                    <a:pt x="1259" y="138"/>
                    <a:pt x="1260" y="138"/>
                  </a:cubicBezTo>
                  <a:cubicBezTo>
                    <a:pt x="1261" y="138"/>
                    <a:pt x="1262" y="137"/>
                    <a:pt x="1262" y="136"/>
                  </a:cubicBezTo>
                  <a:cubicBezTo>
                    <a:pt x="1262" y="120"/>
                    <a:pt x="1262" y="120"/>
                    <a:pt x="1262" y="120"/>
                  </a:cubicBezTo>
                  <a:cubicBezTo>
                    <a:pt x="1262" y="119"/>
                    <a:pt x="1261" y="118"/>
                    <a:pt x="1260" y="118"/>
                  </a:cubicBezTo>
                  <a:cubicBezTo>
                    <a:pt x="1259" y="118"/>
                    <a:pt x="1258" y="119"/>
                    <a:pt x="1258" y="120"/>
                  </a:cubicBezTo>
                  <a:moveTo>
                    <a:pt x="1258" y="88"/>
                  </a:moveTo>
                  <a:cubicBezTo>
                    <a:pt x="1258" y="104"/>
                    <a:pt x="1258" y="104"/>
                    <a:pt x="1258" y="104"/>
                  </a:cubicBezTo>
                  <a:cubicBezTo>
                    <a:pt x="1258" y="105"/>
                    <a:pt x="1259" y="106"/>
                    <a:pt x="1260" y="106"/>
                  </a:cubicBezTo>
                  <a:cubicBezTo>
                    <a:pt x="1261" y="106"/>
                    <a:pt x="1262" y="105"/>
                    <a:pt x="1262" y="104"/>
                  </a:cubicBezTo>
                  <a:cubicBezTo>
                    <a:pt x="1262" y="88"/>
                    <a:pt x="1262" y="88"/>
                    <a:pt x="1262" y="88"/>
                  </a:cubicBezTo>
                  <a:cubicBezTo>
                    <a:pt x="1262" y="87"/>
                    <a:pt x="1261" y="86"/>
                    <a:pt x="1260" y="86"/>
                  </a:cubicBezTo>
                  <a:cubicBezTo>
                    <a:pt x="1259" y="86"/>
                    <a:pt x="1258" y="87"/>
                    <a:pt x="1258" y="88"/>
                  </a:cubicBezTo>
                  <a:moveTo>
                    <a:pt x="1258" y="56"/>
                  </a:moveTo>
                  <a:cubicBezTo>
                    <a:pt x="1258" y="72"/>
                    <a:pt x="1258" y="72"/>
                    <a:pt x="1258" y="72"/>
                  </a:cubicBezTo>
                  <a:cubicBezTo>
                    <a:pt x="1258" y="73"/>
                    <a:pt x="1259" y="74"/>
                    <a:pt x="1260" y="74"/>
                  </a:cubicBezTo>
                  <a:cubicBezTo>
                    <a:pt x="1261" y="74"/>
                    <a:pt x="1262" y="73"/>
                    <a:pt x="1262" y="72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5"/>
                    <a:pt x="1261" y="54"/>
                    <a:pt x="1260" y="54"/>
                  </a:cubicBezTo>
                  <a:cubicBezTo>
                    <a:pt x="1259" y="54"/>
                    <a:pt x="1258" y="55"/>
                    <a:pt x="1258" y="56"/>
                  </a:cubicBezTo>
                  <a:moveTo>
                    <a:pt x="1258" y="24"/>
                  </a:moveTo>
                  <a:cubicBezTo>
                    <a:pt x="1258" y="40"/>
                    <a:pt x="1258" y="40"/>
                    <a:pt x="1258" y="40"/>
                  </a:cubicBezTo>
                  <a:cubicBezTo>
                    <a:pt x="1258" y="41"/>
                    <a:pt x="1259" y="42"/>
                    <a:pt x="1260" y="42"/>
                  </a:cubicBezTo>
                  <a:cubicBezTo>
                    <a:pt x="1261" y="42"/>
                    <a:pt x="1262" y="41"/>
                    <a:pt x="1262" y="40"/>
                  </a:cubicBezTo>
                  <a:cubicBezTo>
                    <a:pt x="1262" y="24"/>
                    <a:pt x="1262" y="24"/>
                    <a:pt x="1262" y="24"/>
                  </a:cubicBezTo>
                  <a:cubicBezTo>
                    <a:pt x="1262" y="23"/>
                    <a:pt x="1261" y="22"/>
                    <a:pt x="1260" y="22"/>
                  </a:cubicBezTo>
                  <a:cubicBezTo>
                    <a:pt x="1259" y="22"/>
                    <a:pt x="1258" y="23"/>
                    <a:pt x="1258" y="24"/>
                  </a:cubicBezTo>
                  <a:moveTo>
                    <a:pt x="1250" y="4"/>
                  </a:moveTo>
                  <a:cubicBezTo>
                    <a:pt x="1258" y="4"/>
                    <a:pt x="1258" y="4"/>
                    <a:pt x="1258" y="4"/>
                  </a:cubicBezTo>
                  <a:cubicBezTo>
                    <a:pt x="1258" y="8"/>
                    <a:pt x="1258" y="8"/>
                    <a:pt x="1258" y="8"/>
                  </a:cubicBezTo>
                  <a:cubicBezTo>
                    <a:pt x="1258" y="9"/>
                    <a:pt x="1259" y="10"/>
                    <a:pt x="1260" y="10"/>
                  </a:cubicBezTo>
                  <a:cubicBezTo>
                    <a:pt x="1261" y="10"/>
                    <a:pt x="1262" y="9"/>
                    <a:pt x="1262" y="8"/>
                  </a:cubicBezTo>
                  <a:cubicBezTo>
                    <a:pt x="1262" y="2"/>
                    <a:pt x="1262" y="2"/>
                    <a:pt x="1262" y="2"/>
                  </a:cubicBezTo>
                  <a:cubicBezTo>
                    <a:pt x="1262" y="1"/>
                    <a:pt x="1261" y="1"/>
                    <a:pt x="1261" y="0"/>
                  </a:cubicBezTo>
                  <a:cubicBezTo>
                    <a:pt x="1261" y="0"/>
                    <a:pt x="1260" y="0"/>
                    <a:pt x="1260" y="0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49" y="0"/>
                    <a:pt x="1248" y="1"/>
                    <a:pt x="1248" y="2"/>
                  </a:cubicBezTo>
                  <a:cubicBezTo>
                    <a:pt x="1248" y="3"/>
                    <a:pt x="1249" y="4"/>
                    <a:pt x="1250" y="4"/>
                  </a:cubicBezTo>
                  <a:moveTo>
                    <a:pt x="1218" y="4"/>
                  </a:moveTo>
                  <a:cubicBezTo>
                    <a:pt x="1234" y="4"/>
                    <a:pt x="1234" y="4"/>
                    <a:pt x="1234" y="4"/>
                  </a:cubicBezTo>
                  <a:cubicBezTo>
                    <a:pt x="1235" y="4"/>
                    <a:pt x="1236" y="3"/>
                    <a:pt x="1236" y="2"/>
                  </a:cubicBezTo>
                  <a:cubicBezTo>
                    <a:pt x="1236" y="1"/>
                    <a:pt x="1235" y="0"/>
                    <a:pt x="1234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7" y="0"/>
                    <a:pt x="1216" y="1"/>
                    <a:pt x="1216" y="2"/>
                  </a:cubicBezTo>
                  <a:cubicBezTo>
                    <a:pt x="1216" y="3"/>
                    <a:pt x="1217" y="4"/>
                    <a:pt x="1218" y="4"/>
                  </a:cubicBezTo>
                  <a:moveTo>
                    <a:pt x="1186" y="4"/>
                  </a:moveTo>
                  <a:cubicBezTo>
                    <a:pt x="1202" y="4"/>
                    <a:pt x="1202" y="4"/>
                    <a:pt x="1202" y="4"/>
                  </a:cubicBezTo>
                  <a:cubicBezTo>
                    <a:pt x="1203" y="4"/>
                    <a:pt x="1204" y="3"/>
                    <a:pt x="1204" y="2"/>
                  </a:cubicBezTo>
                  <a:cubicBezTo>
                    <a:pt x="1204" y="1"/>
                    <a:pt x="1203" y="0"/>
                    <a:pt x="1202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85" y="0"/>
                    <a:pt x="1184" y="1"/>
                    <a:pt x="1184" y="2"/>
                  </a:cubicBezTo>
                  <a:cubicBezTo>
                    <a:pt x="1184" y="3"/>
                    <a:pt x="1185" y="4"/>
                    <a:pt x="1186" y="4"/>
                  </a:cubicBezTo>
                  <a:moveTo>
                    <a:pt x="1154" y="4"/>
                  </a:moveTo>
                  <a:cubicBezTo>
                    <a:pt x="1170" y="4"/>
                    <a:pt x="1170" y="4"/>
                    <a:pt x="1170" y="4"/>
                  </a:cubicBezTo>
                  <a:cubicBezTo>
                    <a:pt x="1171" y="4"/>
                    <a:pt x="1172" y="3"/>
                    <a:pt x="1172" y="2"/>
                  </a:cubicBezTo>
                  <a:cubicBezTo>
                    <a:pt x="1172" y="1"/>
                    <a:pt x="1171" y="0"/>
                    <a:pt x="1170" y="0"/>
                  </a:cubicBezTo>
                  <a:cubicBezTo>
                    <a:pt x="1154" y="0"/>
                    <a:pt x="1154" y="0"/>
                    <a:pt x="1154" y="0"/>
                  </a:cubicBezTo>
                  <a:cubicBezTo>
                    <a:pt x="1153" y="0"/>
                    <a:pt x="1152" y="1"/>
                    <a:pt x="1152" y="2"/>
                  </a:cubicBezTo>
                  <a:cubicBezTo>
                    <a:pt x="1152" y="3"/>
                    <a:pt x="1153" y="4"/>
                    <a:pt x="1154" y="4"/>
                  </a:cubicBezTo>
                  <a:moveTo>
                    <a:pt x="1122" y="4"/>
                  </a:moveTo>
                  <a:cubicBezTo>
                    <a:pt x="1138" y="4"/>
                    <a:pt x="1138" y="4"/>
                    <a:pt x="1138" y="4"/>
                  </a:cubicBezTo>
                  <a:cubicBezTo>
                    <a:pt x="1139" y="4"/>
                    <a:pt x="1140" y="3"/>
                    <a:pt x="1140" y="2"/>
                  </a:cubicBezTo>
                  <a:cubicBezTo>
                    <a:pt x="1140" y="1"/>
                    <a:pt x="1139" y="0"/>
                    <a:pt x="1138" y="0"/>
                  </a:cubicBezTo>
                  <a:cubicBezTo>
                    <a:pt x="1122" y="0"/>
                    <a:pt x="1122" y="0"/>
                    <a:pt x="1122" y="0"/>
                  </a:cubicBezTo>
                  <a:cubicBezTo>
                    <a:pt x="1121" y="0"/>
                    <a:pt x="1120" y="1"/>
                    <a:pt x="1120" y="2"/>
                  </a:cubicBezTo>
                  <a:cubicBezTo>
                    <a:pt x="1120" y="3"/>
                    <a:pt x="1121" y="4"/>
                    <a:pt x="1122" y="4"/>
                  </a:cubicBezTo>
                  <a:moveTo>
                    <a:pt x="1090" y="4"/>
                  </a:moveTo>
                  <a:cubicBezTo>
                    <a:pt x="1106" y="4"/>
                    <a:pt x="1106" y="4"/>
                    <a:pt x="1106" y="4"/>
                  </a:cubicBezTo>
                  <a:cubicBezTo>
                    <a:pt x="1107" y="4"/>
                    <a:pt x="1108" y="3"/>
                    <a:pt x="1108" y="2"/>
                  </a:cubicBezTo>
                  <a:cubicBezTo>
                    <a:pt x="1108" y="1"/>
                    <a:pt x="1107" y="0"/>
                    <a:pt x="1106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89" y="0"/>
                    <a:pt x="1088" y="1"/>
                    <a:pt x="1088" y="2"/>
                  </a:cubicBezTo>
                  <a:cubicBezTo>
                    <a:pt x="1088" y="3"/>
                    <a:pt x="1089" y="4"/>
                    <a:pt x="1090" y="4"/>
                  </a:cubicBezTo>
                  <a:moveTo>
                    <a:pt x="1058" y="4"/>
                  </a:moveTo>
                  <a:cubicBezTo>
                    <a:pt x="1074" y="4"/>
                    <a:pt x="1074" y="4"/>
                    <a:pt x="1074" y="4"/>
                  </a:cubicBezTo>
                  <a:cubicBezTo>
                    <a:pt x="1075" y="4"/>
                    <a:pt x="1076" y="3"/>
                    <a:pt x="1076" y="2"/>
                  </a:cubicBezTo>
                  <a:cubicBezTo>
                    <a:pt x="1076" y="1"/>
                    <a:pt x="1075" y="0"/>
                    <a:pt x="1074" y="0"/>
                  </a:cubicBezTo>
                  <a:cubicBezTo>
                    <a:pt x="1058" y="0"/>
                    <a:pt x="1058" y="0"/>
                    <a:pt x="1058" y="0"/>
                  </a:cubicBezTo>
                  <a:cubicBezTo>
                    <a:pt x="1057" y="0"/>
                    <a:pt x="1056" y="1"/>
                    <a:pt x="1056" y="2"/>
                  </a:cubicBezTo>
                  <a:cubicBezTo>
                    <a:pt x="1056" y="3"/>
                    <a:pt x="1057" y="4"/>
                    <a:pt x="1058" y="4"/>
                  </a:cubicBezTo>
                  <a:moveTo>
                    <a:pt x="1026" y="4"/>
                  </a:moveTo>
                  <a:cubicBezTo>
                    <a:pt x="1042" y="4"/>
                    <a:pt x="1042" y="4"/>
                    <a:pt x="1042" y="4"/>
                  </a:cubicBezTo>
                  <a:cubicBezTo>
                    <a:pt x="1043" y="4"/>
                    <a:pt x="1044" y="3"/>
                    <a:pt x="1044" y="2"/>
                  </a:cubicBezTo>
                  <a:cubicBezTo>
                    <a:pt x="1044" y="1"/>
                    <a:pt x="1043" y="0"/>
                    <a:pt x="1042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5" y="0"/>
                    <a:pt x="1024" y="1"/>
                    <a:pt x="1024" y="2"/>
                  </a:cubicBezTo>
                  <a:cubicBezTo>
                    <a:pt x="1024" y="3"/>
                    <a:pt x="1025" y="4"/>
                    <a:pt x="1026" y="4"/>
                  </a:cubicBezTo>
                  <a:moveTo>
                    <a:pt x="994" y="4"/>
                  </a:moveTo>
                  <a:cubicBezTo>
                    <a:pt x="1010" y="4"/>
                    <a:pt x="1010" y="4"/>
                    <a:pt x="1010" y="4"/>
                  </a:cubicBezTo>
                  <a:cubicBezTo>
                    <a:pt x="1011" y="4"/>
                    <a:pt x="1012" y="3"/>
                    <a:pt x="1012" y="2"/>
                  </a:cubicBezTo>
                  <a:cubicBezTo>
                    <a:pt x="1012" y="1"/>
                    <a:pt x="1011" y="0"/>
                    <a:pt x="1010" y="0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993" y="0"/>
                    <a:pt x="992" y="1"/>
                    <a:pt x="992" y="2"/>
                  </a:cubicBezTo>
                  <a:cubicBezTo>
                    <a:pt x="992" y="3"/>
                    <a:pt x="993" y="4"/>
                    <a:pt x="994" y="4"/>
                  </a:cubicBezTo>
                  <a:moveTo>
                    <a:pt x="962" y="4"/>
                  </a:moveTo>
                  <a:cubicBezTo>
                    <a:pt x="978" y="4"/>
                    <a:pt x="978" y="4"/>
                    <a:pt x="978" y="4"/>
                  </a:cubicBezTo>
                  <a:cubicBezTo>
                    <a:pt x="979" y="4"/>
                    <a:pt x="980" y="3"/>
                    <a:pt x="980" y="2"/>
                  </a:cubicBezTo>
                  <a:cubicBezTo>
                    <a:pt x="980" y="1"/>
                    <a:pt x="979" y="0"/>
                    <a:pt x="978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0" y="1"/>
                    <a:pt x="960" y="2"/>
                  </a:cubicBezTo>
                  <a:cubicBezTo>
                    <a:pt x="960" y="3"/>
                    <a:pt x="961" y="4"/>
                    <a:pt x="962" y="4"/>
                  </a:cubicBezTo>
                  <a:moveTo>
                    <a:pt x="930" y="4"/>
                  </a:moveTo>
                  <a:cubicBezTo>
                    <a:pt x="946" y="4"/>
                    <a:pt x="946" y="4"/>
                    <a:pt x="946" y="4"/>
                  </a:cubicBezTo>
                  <a:cubicBezTo>
                    <a:pt x="947" y="4"/>
                    <a:pt x="948" y="3"/>
                    <a:pt x="948" y="2"/>
                  </a:cubicBezTo>
                  <a:cubicBezTo>
                    <a:pt x="948" y="1"/>
                    <a:pt x="947" y="0"/>
                    <a:pt x="946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29" y="0"/>
                    <a:pt x="928" y="1"/>
                    <a:pt x="928" y="2"/>
                  </a:cubicBezTo>
                  <a:cubicBezTo>
                    <a:pt x="928" y="3"/>
                    <a:pt x="929" y="4"/>
                    <a:pt x="930" y="4"/>
                  </a:cubicBezTo>
                  <a:moveTo>
                    <a:pt x="898" y="4"/>
                  </a:moveTo>
                  <a:cubicBezTo>
                    <a:pt x="914" y="4"/>
                    <a:pt x="914" y="4"/>
                    <a:pt x="914" y="4"/>
                  </a:cubicBezTo>
                  <a:cubicBezTo>
                    <a:pt x="915" y="4"/>
                    <a:pt x="916" y="3"/>
                    <a:pt x="916" y="2"/>
                  </a:cubicBezTo>
                  <a:cubicBezTo>
                    <a:pt x="916" y="1"/>
                    <a:pt x="915" y="0"/>
                    <a:pt x="914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897" y="0"/>
                    <a:pt x="896" y="1"/>
                    <a:pt x="896" y="2"/>
                  </a:cubicBezTo>
                  <a:cubicBezTo>
                    <a:pt x="896" y="3"/>
                    <a:pt x="897" y="4"/>
                    <a:pt x="898" y="4"/>
                  </a:cubicBezTo>
                  <a:moveTo>
                    <a:pt x="866" y="4"/>
                  </a:moveTo>
                  <a:cubicBezTo>
                    <a:pt x="882" y="4"/>
                    <a:pt x="882" y="4"/>
                    <a:pt x="882" y="4"/>
                  </a:cubicBezTo>
                  <a:cubicBezTo>
                    <a:pt x="883" y="4"/>
                    <a:pt x="884" y="3"/>
                    <a:pt x="884" y="2"/>
                  </a:cubicBezTo>
                  <a:cubicBezTo>
                    <a:pt x="884" y="1"/>
                    <a:pt x="883" y="0"/>
                    <a:pt x="882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65" y="0"/>
                    <a:pt x="864" y="1"/>
                    <a:pt x="864" y="2"/>
                  </a:cubicBezTo>
                  <a:cubicBezTo>
                    <a:pt x="864" y="3"/>
                    <a:pt x="865" y="4"/>
                    <a:pt x="866" y="4"/>
                  </a:cubicBezTo>
                  <a:moveTo>
                    <a:pt x="834" y="4"/>
                  </a:moveTo>
                  <a:cubicBezTo>
                    <a:pt x="850" y="4"/>
                    <a:pt x="850" y="4"/>
                    <a:pt x="850" y="4"/>
                  </a:cubicBezTo>
                  <a:cubicBezTo>
                    <a:pt x="851" y="4"/>
                    <a:pt x="852" y="3"/>
                    <a:pt x="852" y="2"/>
                  </a:cubicBezTo>
                  <a:cubicBezTo>
                    <a:pt x="852" y="1"/>
                    <a:pt x="851" y="0"/>
                    <a:pt x="850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3" y="0"/>
                    <a:pt x="832" y="1"/>
                    <a:pt x="832" y="2"/>
                  </a:cubicBezTo>
                  <a:cubicBezTo>
                    <a:pt x="832" y="3"/>
                    <a:pt x="833" y="4"/>
                    <a:pt x="834" y="4"/>
                  </a:cubicBezTo>
                  <a:moveTo>
                    <a:pt x="802" y="4"/>
                  </a:moveTo>
                  <a:cubicBezTo>
                    <a:pt x="818" y="4"/>
                    <a:pt x="818" y="4"/>
                    <a:pt x="818" y="4"/>
                  </a:cubicBezTo>
                  <a:cubicBezTo>
                    <a:pt x="819" y="4"/>
                    <a:pt x="820" y="3"/>
                    <a:pt x="820" y="2"/>
                  </a:cubicBezTo>
                  <a:cubicBezTo>
                    <a:pt x="820" y="1"/>
                    <a:pt x="819" y="0"/>
                    <a:pt x="818" y="0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1" y="0"/>
                    <a:pt x="800" y="1"/>
                    <a:pt x="800" y="2"/>
                  </a:cubicBezTo>
                  <a:cubicBezTo>
                    <a:pt x="800" y="3"/>
                    <a:pt x="801" y="4"/>
                    <a:pt x="802" y="4"/>
                  </a:cubicBezTo>
                  <a:moveTo>
                    <a:pt x="770" y="4"/>
                  </a:moveTo>
                  <a:cubicBezTo>
                    <a:pt x="786" y="4"/>
                    <a:pt x="786" y="4"/>
                    <a:pt x="786" y="4"/>
                  </a:cubicBezTo>
                  <a:cubicBezTo>
                    <a:pt x="787" y="4"/>
                    <a:pt x="788" y="3"/>
                    <a:pt x="788" y="2"/>
                  </a:cubicBezTo>
                  <a:cubicBezTo>
                    <a:pt x="788" y="1"/>
                    <a:pt x="787" y="0"/>
                    <a:pt x="786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69" y="0"/>
                    <a:pt x="768" y="1"/>
                    <a:pt x="768" y="2"/>
                  </a:cubicBezTo>
                  <a:cubicBezTo>
                    <a:pt x="768" y="3"/>
                    <a:pt x="769" y="4"/>
                    <a:pt x="770" y="4"/>
                  </a:cubicBezTo>
                  <a:moveTo>
                    <a:pt x="738" y="4"/>
                  </a:moveTo>
                  <a:cubicBezTo>
                    <a:pt x="754" y="4"/>
                    <a:pt x="754" y="4"/>
                    <a:pt x="754" y="4"/>
                  </a:cubicBezTo>
                  <a:cubicBezTo>
                    <a:pt x="755" y="4"/>
                    <a:pt x="756" y="3"/>
                    <a:pt x="756" y="2"/>
                  </a:cubicBezTo>
                  <a:cubicBezTo>
                    <a:pt x="756" y="1"/>
                    <a:pt x="755" y="0"/>
                    <a:pt x="754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7" y="0"/>
                    <a:pt x="736" y="1"/>
                    <a:pt x="736" y="2"/>
                  </a:cubicBezTo>
                  <a:cubicBezTo>
                    <a:pt x="736" y="3"/>
                    <a:pt x="737" y="4"/>
                    <a:pt x="738" y="4"/>
                  </a:cubicBezTo>
                  <a:moveTo>
                    <a:pt x="706" y="4"/>
                  </a:moveTo>
                  <a:cubicBezTo>
                    <a:pt x="722" y="4"/>
                    <a:pt x="722" y="4"/>
                    <a:pt x="722" y="4"/>
                  </a:cubicBezTo>
                  <a:cubicBezTo>
                    <a:pt x="723" y="4"/>
                    <a:pt x="724" y="3"/>
                    <a:pt x="724" y="2"/>
                  </a:cubicBezTo>
                  <a:cubicBezTo>
                    <a:pt x="724" y="1"/>
                    <a:pt x="723" y="0"/>
                    <a:pt x="722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0"/>
                    <a:pt x="704" y="1"/>
                    <a:pt x="704" y="2"/>
                  </a:cubicBezTo>
                  <a:cubicBezTo>
                    <a:pt x="704" y="3"/>
                    <a:pt x="705" y="4"/>
                    <a:pt x="706" y="4"/>
                  </a:cubicBezTo>
                  <a:moveTo>
                    <a:pt x="674" y="4"/>
                  </a:moveTo>
                  <a:cubicBezTo>
                    <a:pt x="690" y="4"/>
                    <a:pt x="690" y="4"/>
                    <a:pt x="690" y="4"/>
                  </a:cubicBezTo>
                  <a:cubicBezTo>
                    <a:pt x="691" y="4"/>
                    <a:pt x="692" y="3"/>
                    <a:pt x="692" y="2"/>
                  </a:cubicBezTo>
                  <a:cubicBezTo>
                    <a:pt x="692" y="1"/>
                    <a:pt x="691" y="0"/>
                    <a:pt x="690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3" y="0"/>
                    <a:pt x="672" y="1"/>
                    <a:pt x="672" y="2"/>
                  </a:cubicBezTo>
                  <a:cubicBezTo>
                    <a:pt x="672" y="3"/>
                    <a:pt x="673" y="4"/>
                    <a:pt x="674" y="4"/>
                  </a:cubicBezTo>
                  <a:moveTo>
                    <a:pt x="642" y="4"/>
                  </a:moveTo>
                  <a:cubicBezTo>
                    <a:pt x="658" y="4"/>
                    <a:pt x="658" y="4"/>
                    <a:pt x="658" y="4"/>
                  </a:cubicBezTo>
                  <a:cubicBezTo>
                    <a:pt x="659" y="4"/>
                    <a:pt x="660" y="3"/>
                    <a:pt x="660" y="2"/>
                  </a:cubicBezTo>
                  <a:cubicBezTo>
                    <a:pt x="660" y="1"/>
                    <a:pt x="659" y="0"/>
                    <a:pt x="65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1" y="0"/>
                    <a:pt x="640" y="1"/>
                    <a:pt x="640" y="2"/>
                  </a:cubicBezTo>
                  <a:cubicBezTo>
                    <a:pt x="640" y="3"/>
                    <a:pt x="641" y="4"/>
                    <a:pt x="642" y="4"/>
                  </a:cubicBezTo>
                  <a:moveTo>
                    <a:pt x="610" y="4"/>
                  </a:moveTo>
                  <a:cubicBezTo>
                    <a:pt x="626" y="4"/>
                    <a:pt x="626" y="4"/>
                    <a:pt x="626" y="4"/>
                  </a:cubicBezTo>
                  <a:cubicBezTo>
                    <a:pt x="627" y="4"/>
                    <a:pt x="628" y="3"/>
                    <a:pt x="628" y="2"/>
                  </a:cubicBezTo>
                  <a:cubicBezTo>
                    <a:pt x="628" y="1"/>
                    <a:pt x="627" y="0"/>
                    <a:pt x="626" y="0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609" y="0"/>
                    <a:pt x="608" y="1"/>
                    <a:pt x="608" y="2"/>
                  </a:cubicBezTo>
                  <a:cubicBezTo>
                    <a:pt x="608" y="3"/>
                    <a:pt x="609" y="4"/>
                    <a:pt x="610" y="4"/>
                  </a:cubicBezTo>
                  <a:moveTo>
                    <a:pt x="578" y="4"/>
                  </a:moveTo>
                  <a:cubicBezTo>
                    <a:pt x="594" y="4"/>
                    <a:pt x="594" y="4"/>
                    <a:pt x="594" y="4"/>
                  </a:cubicBezTo>
                  <a:cubicBezTo>
                    <a:pt x="595" y="4"/>
                    <a:pt x="596" y="3"/>
                    <a:pt x="596" y="2"/>
                  </a:cubicBezTo>
                  <a:cubicBezTo>
                    <a:pt x="596" y="1"/>
                    <a:pt x="595" y="0"/>
                    <a:pt x="594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7" y="0"/>
                    <a:pt x="576" y="1"/>
                    <a:pt x="576" y="2"/>
                  </a:cubicBezTo>
                  <a:cubicBezTo>
                    <a:pt x="576" y="3"/>
                    <a:pt x="577" y="4"/>
                    <a:pt x="578" y="4"/>
                  </a:cubicBezTo>
                  <a:moveTo>
                    <a:pt x="546" y="4"/>
                  </a:moveTo>
                  <a:cubicBezTo>
                    <a:pt x="562" y="4"/>
                    <a:pt x="562" y="4"/>
                    <a:pt x="562" y="4"/>
                  </a:cubicBezTo>
                  <a:cubicBezTo>
                    <a:pt x="563" y="4"/>
                    <a:pt x="564" y="3"/>
                    <a:pt x="564" y="2"/>
                  </a:cubicBezTo>
                  <a:cubicBezTo>
                    <a:pt x="564" y="1"/>
                    <a:pt x="563" y="0"/>
                    <a:pt x="562" y="0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545" y="0"/>
                    <a:pt x="544" y="1"/>
                    <a:pt x="544" y="2"/>
                  </a:cubicBezTo>
                  <a:cubicBezTo>
                    <a:pt x="544" y="3"/>
                    <a:pt x="545" y="4"/>
                    <a:pt x="546" y="4"/>
                  </a:cubicBezTo>
                  <a:moveTo>
                    <a:pt x="514" y="4"/>
                  </a:moveTo>
                  <a:cubicBezTo>
                    <a:pt x="530" y="4"/>
                    <a:pt x="530" y="4"/>
                    <a:pt x="530" y="4"/>
                  </a:cubicBezTo>
                  <a:cubicBezTo>
                    <a:pt x="531" y="4"/>
                    <a:pt x="532" y="3"/>
                    <a:pt x="532" y="2"/>
                  </a:cubicBezTo>
                  <a:cubicBezTo>
                    <a:pt x="532" y="1"/>
                    <a:pt x="531" y="0"/>
                    <a:pt x="530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3" y="0"/>
                    <a:pt x="512" y="1"/>
                    <a:pt x="512" y="2"/>
                  </a:cubicBezTo>
                  <a:cubicBezTo>
                    <a:pt x="512" y="3"/>
                    <a:pt x="513" y="4"/>
                    <a:pt x="514" y="4"/>
                  </a:cubicBezTo>
                  <a:moveTo>
                    <a:pt x="482" y="4"/>
                  </a:moveTo>
                  <a:cubicBezTo>
                    <a:pt x="498" y="4"/>
                    <a:pt x="498" y="4"/>
                    <a:pt x="498" y="4"/>
                  </a:cubicBezTo>
                  <a:cubicBezTo>
                    <a:pt x="499" y="4"/>
                    <a:pt x="500" y="3"/>
                    <a:pt x="500" y="2"/>
                  </a:cubicBezTo>
                  <a:cubicBezTo>
                    <a:pt x="500" y="1"/>
                    <a:pt x="499" y="0"/>
                    <a:pt x="498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1" y="0"/>
                    <a:pt x="480" y="1"/>
                    <a:pt x="480" y="2"/>
                  </a:cubicBezTo>
                  <a:cubicBezTo>
                    <a:pt x="480" y="3"/>
                    <a:pt x="481" y="4"/>
                    <a:pt x="482" y="4"/>
                  </a:cubicBezTo>
                  <a:moveTo>
                    <a:pt x="450" y="4"/>
                  </a:moveTo>
                  <a:cubicBezTo>
                    <a:pt x="466" y="4"/>
                    <a:pt x="466" y="4"/>
                    <a:pt x="466" y="4"/>
                  </a:cubicBezTo>
                  <a:cubicBezTo>
                    <a:pt x="467" y="4"/>
                    <a:pt x="468" y="3"/>
                    <a:pt x="468" y="2"/>
                  </a:cubicBezTo>
                  <a:cubicBezTo>
                    <a:pt x="468" y="1"/>
                    <a:pt x="467" y="0"/>
                    <a:pt x="466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9" y="0"/>
                    <a:pt x="448" y="1"/>
                    <a:pt x="448" y="2"/>
                  </a:cubicBezTo>
                  <a:cubicBezTo>
                    <a:pt x="448" y="3"/>
                    <a:pt x="449" y="4"/>
                    <a:pt x="450" y="4"/>
                  </a:cubicBezTo>
                  <a:moveTo>
                    <a:pt x="418" y="4"/>
                  </a:moveTo>
                  <a:cubicBezTo>
                    <a:pt x="434" y="4"/>
                    <a:pt x="434" y="4"/>
                    <a:pt x="434" y="4"/>
                  </a:cubicBezTo>
                  <a:cubicBezTo>
                    <a:pt x="435" y="4"/>
                    <a:pt x="436" y="3"/>
                    <a:pt x="436" y="2"/>
                  </a:cubicBezTo>
                  <a:cubicBezTo>
                    <a:pt x="436" y="1"/>
                    <a:pt x="435" y="0"/>
                    <a:pt x="434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7" y="0"/>
                    <a:pt x="416" y="1"/>
                    <a:pt x="416" y="2"/>
                  </a:cubicBezTo>
                  <a:cubicBezTo>
                    <a:pt x="416" y="3"/>
                    <a:pt x="417" y="4"/>
                    <a:pt x="418" y="4"/>
                  </a:cubicBezTo>
                  <a:moveTo>
                    <a:pt x="386" y="4"/>
                  </a:moveTo>
                  <a:cubicBezTo>
                    <a:pt x="402" y="4"/>
                    <a:pt x="402" y="4"/>
                    <a:pt x="402" y="4"/>
                  </a:cubicBezTo>
                  <a:cubicBezTo>
                    <a:pt x="403" y="4"/>
                    <a:pt x="404" y="3"/>
                    <a:pt x="404" y="2"/>
                  </a:cubicBezTo>
                  <a:cubicBezTo>
                    <a:pt x="404" y="1"/>
                    <a:pt x="403" y="0"/>
                    <a:pt x="402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5" y="0"/>
                    <a:pt x="384" y="1"/>
                    <a:pt x="384" y="2"/>
                  </a:cubicBezTo>
                  <a:cubicBezTo>
                    <a:pt x="384" y="3"/>
                    <a:pt x="385" y="4"/>
                    <a:pt x="386" y="4"/>
                  </a:cubicBezTo>
                  <a:moveTo>
                    <a:pt x="354" y="4"/>
                  </a:moveTo>
                  <a:cubicBezTo>
                    <a:pt x="370" y="4"/>
                    <a:pt x="370" y="4"/>
                    <a:pt x="370" y="4"/>
                  </a:cubicBezTo>
                  <a:cubicBezTo>
                    <a:pt x="371" y="4"/>
                    <a:pt x="372" y="3"/>
                    <a:pt x="372" y="2"/>
                  </a:cubicBezTo>
                  <a:cubicBezTo>
                    <a:pt x="372" y="1"/>
                    <a:pt x="371" y="0"/>
                    <a:pt x="370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3" y="0"/>
                    <a:pt x="352" y="1"/>
                    <a:pt x="352" y="2"/>
                  </a:cubicBezTo>
                  <a:cubicBezTo>
                    <a:pt x="352" y="3"/>
                    <a:pt x="353" y="4"/>
                    <a:pt x="354" y="4"/>
                  </a:cubicBezTo>
                  <a:moveTo>
                    <a:pt x="322" y="4"/>
                  </a:moveTo>
                  <a:cubicBezTo>
                    <a:pt x="338" y="4"/>
                    <a:pt x="338" y="4"/>
                    <a:pt x="338" y="4"/>
                  </a:cubicBezTo>
                  <a:cubicBezTo>
                    <a:pt x="339" y="4"/>
                    <a:pt x="340" y="3"/>
                    <a:pt x="340" y="2"/>
                  </a:cubicBezTo>
                  <a:cubicBezTo>
                    <a:pt x="340" y="1"/>
                    <a:pt x="339" y="0"/>
                    <a:pt x="338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1" y="0"/>
                    <a:pt x="320" y="1"/>
                    <a:pt x="320" y="2"/>
                  </a:cubicBezTo>
                  <a:cubicBezTo>
                    <a:pt x="320" y="3"/>
                    <a:pt x="321" y="4"/>
                    <a:pt x="322" y="4"/>
                  </a:cubicBezTo>
                  <a:moveTo>
                    <a:pt x="290" y="4"/>
                  </a:moveTo>
                  <a:cubicBezTo>
                    <a:pt x="306" y="4"/>
                    <a:pt x="306" y="4"/>
                    <a:pt x="306" y="4"/>
                  </a:cubicBezTo>
                  <a:cubicBezTo>
                    <a:pt x="307" y="4"/>
                    <a:pt x="308" y="3"/>
                    <a:pt x="308" y="2"/>
                  </a:cubicBezTo>
                  <a:cubicBezTo>
                    <a:pt x="308" y="1"/>
                    <a:pt x="307" y="0"/>
                    <a:pt x="30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9" y="0"/>
                    <a:pt x="288" y="1"/>
                    <a:pt x="288" y="2"/>
                  </a:cubicBezTo>
                  <a:cubicBezTo>
                    <a:pt x="288" y="3"/>
                    <a:pt x="289" y="4"/>
                    <a:pt x="290" y="4"/>
                  </a:cubicBezTo>
                  <a:moveTo>
                    <a:pt x="258" y="4"/>
                  </a:moveTo>
                  <a:cubicBezTo>
                    <a:pt x="274" y="4"/>
                    <a:pt x="274" y="4"/>
                    <a:pt x="274" y="4"/>
                  </a:cubicBezTo>
                  <a:cubicBezTo>
                    <a:pt x="275" y="4"/>
                    <a:pt x="276" y="3"/>
                    <a:pt x="276" y="2"/>
                  </a:cubicBezTo>
                  <a:cubicBezTo>
                    <a:pt x="276" y="1"/>
                    <a:pt x="275" y="0"/>
                    <a:pt x="27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7" y="0"/>
                    <a:pt x="256" y="1"/>
                    <a:pt x="256" y="2"/>
                  </a:cubicBezTo>
                  <a:cubicBezTo>
                    <a:pt x="256" y="3"/>
                    <a:pt x="257" y="4"/>
                    <a:pt x="258" y="4"/>
                  </a:cubicBezTo>
                  <a:moveTo>
                    <a:pt x="226" y="4"/>
                  </a:moveTo>
                  <a:cubicBezTo>
                    <a:pt x="242" y="4"/>
                    <a:pt x="242" y="4"/>
                    <a:pt x="242" y="4"/>
                  </a:cubicBezTo>
                  <a:cubicBezTo>
                    <a:pt x="243" y="4"/>
                    <a:pt x="244" y="3"/>
                    <a:pt x="244" y="2"/>
                  </a:cubicBezTo>
                  <a:cubicBezTo>
                    <a:pt x="244" y="1"/>
                    <a:pt x="243" y="0"/>
                    <a:pt x="242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4" y="1"/>
                    <a:pt x="224" y="2"/>
                  </a:cubicBezTo>
                  <a:cubicBezTo>
                    <a:pt x="224" y="3"/>
                    <a:pt x="225" y="4"/>
                    <a:pt x="226" y="4"/>
                  </a:cubicBezTo>
                  <a:moveTo>
                    <a:pt x="194" y="4"/>
                  </a:moveTo>
                  <a:cubicBezTo>
                    <a:pt x="210" y="4"/>
                    <a:pt x="210" y="4"/>
                    <a:pt x="210" y="4"/>
                  </a:cubicBezTo>
                  <a:cubicBezTo>
                    <a:pt x="211" y="4"/>
                    <a:pt x="212" y="3"/>
                    <a:pt x="212" y="2"/>
                  </a:cubicBezTo>
                  <a:cubicBezTo>
                    <a:pt x="212" y="1"/>
                    <a:pt x="211" y="0"/>
                    <a:pt x="21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0"/>
                    <a:pt x="192" y="1"/>
                    <a:pt x="192" y="2"/>
                  </a:cubicBezTo>
                  <a:cubicBezTo>
                    <a:pt x="192" y="3"/>
                    <a:pt x="193" y="4"/>
                    <a:pt x="194" y="4"/>
                  </a:cubicBezTo>
                  <a:moveTo>
                    <a:pt x="162" y="4"/>
                  </a:moveTo>
                  <a:cubicBezTo>
                    <a:pt x="178" y="4"/>
                    <a:pt x="178" y="4"/>
                    <a:pt x="178" y="4"/>
                  </a:cubicBezTo>
                  <a:cubicBezTo>
                    <a:pt x="179" y="4"/>
                    <a:pt x="180" y="3"/>
                    <a:pt x="180" y="2"/>
                  </a:cubicBezTo>
                  <a:cubicBezTo>
                    <a:pt x="180" y="1"/>
                    <a:pt x="179" y="0"/>
                    <a:pt x="178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0" y="1"/>
                    <a:pt x="160" y="2"/>
                  </a:cubicBezTo>
                  <a:cubicBezTo>
                    <a:pt x="160" y="3"/>
                    <a:pt x="161" y="4"/>
                    <a:pt x="162" y="4"/>
                  </a:cubicBezTo>
                  <a:moveTo>
                    <a:pt x="130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7" y="4"/>
                    <a:pt x="148" y="3"/>
                    <a:pt x="148" y="2"/>
                  </a:cubicBezTo>
                  <a:cubicBezTo>
                    <a:pt x="148" y="1"/>
                    <a:pt x="147" y="0"/>
                    <a:pt x="14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8" y="1"/>
                    <a:pt x="128" y="2"/>
                  </a:cubicBezTo>
                  <a:cubicBezTo>
                    <a:pt x="128" y="3"/>
                    <a:pt x="129" y="4"/>
                    <a:pt x="130" y="4"/>
                  </a:cubicBezTo>
                  <a:moveTo>
                    <a:pt x="98" y="4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115" y="4"/>
                    <a:pt x="116" y="3"/>
                    <a:pt x="116" y="2"/>
                  </a:cubicBezTo>
                  <a:cubicBezTo>
                    <a:pt x="116" y="1"/>
                    <a:pt x="115" y="0"/>
                    <a:pt x="1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0"/>
                    <a:pt x="96" y="1"/>
                    <a:pt x="96" y="2"/>
                  </a:cubicBezTo>
                  <a:cubicBezTo>
                    <a:pt x="96" y="3"/>
                    <a:pt x="97" y="4"/>
                    <a:pt x="98" y="4"/>
                  </a:cubicBezTo>
                  <a:moveTo>
                    <a:pt x="66" y="4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4" y="3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3"/>
                    <a:pt x="65" y="4"/>
                    <a:pt x="66" y="4"/>
                  </a:cubicBezTo>
                  <a:moveTo>
                    <a:pt x="34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3"/>
                    <a:pt x="33" y="4"/>
                    <a:pt x="34" y="4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13" y="9"/>
              <a:ext cx="319" cy="322"/>
            </a:xfrm>
            <a:custGeom>
              <a:avLst/>
              <a:gdLst>
                <a:gd name="T0" fmla="*/ 136 w 275"/>
                <a:gd name="T1" fmla="*/ 72 h 278"/>
                <a:gd name="T2" fmla="*/ 75 w 275"/>
                <a:gd name="T3" fmla="*/ 39 h 278"/>
                <a:gd name="T4" fmla="*/ 30 w 275"/>
                <a:gd name="T5" fmla="*/ 50 h 278"/>
                <a:gd name="T6" fmla="*/ 15 w 275"/>
                <a:gd name="T7" fmla="*/ 64 h 278"/>
                <a:gd name="T8" fmla="*/ 32 w 275"/>
                <a:gd name="T9" fmla="*/ 173 h 278"/>
                <a:gd name="T10" fmla="*/ 148 w 275"/>
                <a:gd name="T11" fmla="*/ 240 h 278"/>
                <a:gd name="T12" fmla="*/ 169 w 275"/>
                <a:gd name="T13" fmla="*/ 271 h 278"/>
                <a:gd name="T14" fmla="*/ 170 w 275"/>
                <a:gd name="T15" fmla="*/ 278 h 278"/>
                <a:gd name="T16" fmla="*/ 238 w 275"/>
                <a:gd name="T17" fmla="*/ 186 h 278"/>
                <a:gd name="T18" fmla="*/ 275 w 275"/>
                <a:gd name="T19" fmla="*/ 78 h 278"/>
                <a:gd name="T20" fmla="*/ 268 w 275"/>
                <a:gd name="T21" fmla="*/ 40 h 278"/>
                <a:gd name="T22" fmla="*/ 253 w 275"/>
                <a:gd name="T23" fmla="*/ 20 h 278"/>
                <a:gd name="T24" fmla="*/ 169 w 275"/>
                <a:gd name="T25" fmla="*/ 8 h 278"/>
                <a:gd name="T26" fmla="*/ 169 w 275"/>
                <a:gd name="T27" fmla="*/ 8 h 278"/>
                <a:gd name="T28" fmla="*/ 133 w 275"/>
                <a:gd name="T29" fmla="*/ 63 h 278"/>
                <a:gd name="T30" fmla="*/ 135 w 275"/>
                <a:gd name="T31" fmla="*/ 73 h 278"/>
                <a:gd name="T32" fmla="*/ 135 w 275"/>
                <a:gd name="T33" fmla="*/ 73 h 278"/>
                <a:gd name="T34" fmla="*/ 135 w 275"/>
                <a:gd name="T35" fmla="*/ 63 h 278"/>
                <a:gd name="T36" fmla="*/ 164 w 275"/>
                <a:gd name="T37" fmla="*/ 13 h 278"/>
                <a:gd name="T38" fmla="*/ 169 w 275"/>
                <a:gd name="T39" fmla="*/ 11 h 278"/>
                <a:gd name="T40" fmla="*/ 170 w 275"/>
                <a:gd name="T41" fmla="*/ 11 h 278"/>
                <a:gd name="T42" fmla="*/ 206 w 275"/>
                <a:gd name="T43" fmla="*/ 2 h 278"/>
                <a:gd name="T44" fmla="*/ 262 w 275"/>
                <a:gd name="T45" fmla="*/ 35 h 278"/>
                <a:gd name="T46" fmla="*/ 266 w 275"/>
                <a:gd name="T47" fmla="*/ 40 h 278"/>
                <a:gd name="T48" fmla="*/ 267 w 275"/>
                <a:gd name="T49" fmla="*/ 40 h 278"/>
                <a:gd name="T50" fmla="*/ 273 w 275"/>
                <a:gd name="T51" fmla="*/ 78 h 278"/>
                <a:gd name="T52" fmla="*/ 243 w 275"/>
                <a:gd name="T53" fmla="*/ 176 h 278"/>
                <a:gd name="T54" fmla="*/ 237 w 275"/>
                <a:gd name="T55" fmla="*/ 185 h 278"/>
                <a:gd name="T56" fmla="*/ 237 w 275"/>
                <a:gd name="T57" fmla="*/ 185 h 278"/>
                <a:gd name="T58" fmla="*/ 176 w 275"/>
                <a:gd name="T59" fmla="*/ 267 h 278"/>
                <a:gd name="T60" fmla="*/ 168 w 275"/>
                <a:gd name="T61" fmla="*/ 276 h 278"/>
                <a:gd name="T62" fmla="*/ 170 w 275"/>
                <a:gd name="T63" fmla="*/ 277 h 278"/>
                <a:gd name="T64" fmla="*/ 165 w 275"/>
                <a:gd name="T65" fmla="*/ 253 h 278"/>
                <a:gd name="T66" fmla="*/ 49 w 275"/>
                <a:gd name="T67" fmla="*/ 185 h 278"/>
                <a:gd name="T68" fmla="*/ 34 w 275"/>
                <a:gd name="T69" fmla="*/ 172 h 278"/>
                <a:gd name="T70" fmla="*/ 34 w 275"/>
                <a:gd name="T71" fmla="*/ 171 h 278"/>
                <a:gd name="T72" fmla="*/ 17 w 275"/>
                <a:gd name="T73" fmla="*/ 65 h 278"/>
                <a:gd name="T74" fmla="*/ 30 w 275"/>
                <a:gd name="T75" fmla="*/ 53 h 278"/>
                <a:gd name="T76" fmla="*/ 31 w 275"/>
                <a:gd name="T77" fmla="*/ 52 h 278"/>
                <a:gd name="T78" fmla="*/ 31 w 275"/>
                <a:gd name="T79" fmla="*/ 52 h 278"/>
                <a:gd name="T80" fmla="*/ 120 w 275"/>
                <a:gd name="T81" fmla="*/ 57 h 278"/>
                <a:gd name="T82" fmla="*/ 133 w 275"/>
                <a:gd name="T83" fmla="*/ 72 h 278"/>
                <a:gd name="T84" fmla="*/ 134 w 275"/>
                <a:gd name="T85" fmla="*/ 74 h 278"/>
                <a:gd name="T86" fmla="*/ 135 w 275"/>
                <a:gd name="T87" fmla="*/ 7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78">
                  <a:moveTo>
                    <a:pt x="135" y="73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1" y="64"/>
                    <a:pt x="121" y="56"/>
                  </a:cubicBezTo>
                  <a:cubicBezTo>
                    <a:pt x="111" y="47"/>
                    <a:pt x="96" y="39"/>
                    <a:pt x="75" y="39"/>
                  </a:cubicBezTo>
                  <a:cubicBezTo>
                    <a:pt x="62" y="39"/>
                    <a:pt x="47" y="42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23" y="54"/>
                    <a:pt x="15" y="64"/>
                  </a:cubicBezTo>
                  <a:cubicBezTo>
                    <a:pt x="8" y="73"/>
                    <a:pt x="0" y="87"/>
                    <a:pt x="0" y="105"/>
                  </a:cubicBezTo>
                  <a:cubicBezTo>
                    <a:pt x="0" y="123"/>
                    <a:pt x="8" y="146"/>
                    <a:pt x="32" y="173"/>
                  </a:cubicBezTo>
                  <a:cubicBezTo>
                    <a:pt x="32" y="173"/>
                    <a:pt x="53" y="196"/>
                    <a:pt x="99" y="214"/>
                  </a:cubicBezTo>
                  <a:cubicBezTo>
                    <a:pt x="117" y="222"/>
                    <a:pt x="135" y="230"/>
                    <a:pt x="148" y="240"/>
                  </a:cubicBezTo>
                  <a:cubicBezTo>
                    <a:pt x="154" y="245"/>
                    <a:pt x="159" y="250"/>
                    <a:pt x="163" y="255"/>
                  </a:cubicBezTo>
                  <a:cubicBezTo>
                    <a:pt x="167" y="260"/>
                    <a:pt x="169" y="265"/>
                    <a:pt x="169" y="271"/>
                  </a:cubicBezTo>
                  <a:cubicBezTo>
                    <a:pt x="169" y="273"/>
                    <a:pt x="168" y="275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221" y="223"/>
                    <a:pt x="239" y="186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39" y="186"/>
                    <a:pt x="239" y="186"/>
                    <a:pt x="239" y="186"/>
                  </a:cubicBezTo>
                  <a:cubicBezTo>
                    <a:pt x="239" y="186"/>
                    <a:pt x="275" y="133"/>
                    <a:pt x="275" y="78"/>
                  </a:cubicBezTo>
                  <a:cubicBezTo>
                    <a:pt x="275" y="65"/>
                    <a:pt x="273" y="52"/>
                    <a:pt x="268" y="40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8" y="39"/>
                    <a:pt x="263" y="30"/>
                    <a:pt x="253" y="20"/>
                  </a:cubicBezTo>
                  <a:cubicBezTo>
                    <a:pt x="243" y="10"/>
                    <a:pt x="227" y="0"/>
                    <a:pt x="206" y="0"/>
                  </a:cubicBezTo>
                  <a:cubicBezTo>
                    <a:pt x="195" y="0"/>
                    <a:pt x="183" y="2"/>
                    <a:pt x="169" y="8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0" y="11"/>
                    <a:pt x="151" y="19"/>
                  </a:cubicBezTo>
                  <a:cubicBezTo>
                    <a:pt x="142" y="27"/>
                    <a:pt x="133" y="41"/>
                    <a:pt x="133" y="63"/>
                  </a:cubicBezTo>
                  <a:cubicBezTo>
                    <a:pt x="133" y="66"/>
                    <a:pt x="133" y="70"/>
                    <a:pt x="134" y="73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6" y="69"/>
                    <a:pt x="135" y="66"/>
                    <a:pt x="135" y="63"/>
                  </a:cubicBezTo>
                  <a:cubicBezTo>
                    <a:pt x="135" y="42"/>
                    <a:pt x="144" y="29"/>
                    <a:pt x="153" y="21"/>
                  </a:cubicBezTo>
                  <a:cubicBezTo>
                    <a:pt x="157" y="17"/>
                    <a:pt x="161" y="14"/>
                    <a:pt x="164" y="13"/>
                  </a:cubicBezTo>
                  <a:cubicBezTo>
                    <a:pt x="166" y="12"/>
                    <a:pt x="167" y="11"/>
                    <a:pt x="168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5"/>
                    <a:pt x="195" y="2"/>
                    <a:pt x="206" y="2"/>
                  </a:cubicBezTo>
                  <a:cubicBezTo>
                    <a:pt x="227" y="2"/>
                    <a:pt x="242" y="12"/>
                    <a:pt x="252" y="21"/>
                  </a:cubicBezTo>
                  <a:cubicBezTo>
                    <a:pt x="256" y="26"/>
                    <a:pt x="260" y="31"/>
                    <a:pt x="262" y="35"/>
                  </a:cubicBezTo>
                  <a:cubicBezTo>
                    <a:pt x="264" y="36"/>
                    <a:pt x="265" y="38"/>
                    <a:pt x="265" y="39"/>
                  </a:cubicBezTo>
                  <a:cubicBezTo>
                    <a:pt x="265" y="39"/>
                    <a:pt x="266" y="40"/>
                    <a:pt x="266" y="40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71" y="53"/>
                    <a:pt x="273" y="66"/>
                    <a:pt x="273" y="78"/>
                  </a:cubicBezTo>
                  <a:cubicBezTo>
                    <a:pt x="273" y="105"/>
                    <a:pt x="264" y="132"/>
                    <a:pt x="255" y="152"/>
                  </a:cubicBezTo>
                  <a:cubicBezTo>
                    <a:pt x="250" y="162"/>
                    <a:pt x="246" y="170"/>
                    <a:pt x="243" y="176"/>
                  </a:cubicBezTo>
                  <a:cubicBezTo>
                    <a:pt x="241" y="179"/>
                    <a:pt x="239" y="181"/>
                    <a:pt x="238" y="183"/>
                  </a:cubicBezTo>
                  <a:cubicBezTo>
                    <a:pt x="238" y="184"/>
                    <a:pt x="237" y="185"/>
                    <a:pt x="237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28" y="204"/>
                    <a:pt x="211" y="226"/>
                    <a:pt x="196" y="244"/>
                  </a:cubicBezTo>
                  <a:cubicBezTo>
                    <a:pt x="188" y="253"/>
                    <a:pt x="181" y="261"/>
                    <a:pt x="176" y="267"/>
                  </a:cubicBezTo>
                  <a:cubicBezTo>
                    <a:pt x="174" y="270"/>
                    <a:pt x="172" y="272"/>
                    <a:pt x="170" y="274"/>
                  </a:cubicBezTo>
                  <a:cubicBezTo>
                    <a:pt x="169" y="275"/>
                    <a:pt x="168" y="276"/>
                    <a:pt x="168" y="276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0" y="277"/>
                    <a:pt x="170" y="277"/>
                    <a:pt x="170" y="277"/>
                  </a:cubicBezTo>
                  <a:cubicBezTo>
                    <a:pt x="171" y="275"/>
                    <a:pt x="171" y="273"/>
                    <a:pt x="171" y="271"/>
                  </a:cubicBezTo>
                  <a:cubicBezTo>
                    <a:pt x="171" y="265"/>
                    <a:pt x="169" y="259"/>
                    <a:pt x="165" y="253"/>
                  </a:cubicBezTo>
                  <a:cubicBezTo>
                    <a:pt x="153" y="237"/>
                    <a:pt x="127" y="223"/>
                    <a:pt x="100" y="212"/>
                  </a:cubicBezTo>
                  <a:cubicBezTo>
                    <a:pt x="77" y="203"/>
                    <a:pt x="60" y="193"/>
                    <a:pt x="49" y="185"/>
                  </a:cubicBezTo>
                  <a:cubicBezTo>
                    <a:pt x="44" y="181"/>
                    <a:pt x="40" y="177"/>
                    <a:pt x="37" y="175"/>
                  </a:cubicBezTo>
                  <a:cubicBezTo>
                    <a:pt x="36" y="174"/>
                    <a:pt x="35" y="173"/>
                    <a:pt x="34" y="172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10" y="145"/>
                    <a:pt x="3" y="122"/>
                    <a:pt x="3" y="105"/>
                  </a:cubicBezTo>
                  <a:cubicBezTo>
                    <a:pt x="3" y="87"/>
                    <a:pt x="10" y="74"/>
                    <a:pt x="17" y="65"/>
                  </a:cubicBezTo>
                  <a:cubicBezTo>
                    <a:pt x="21" y="61"/>
                    <a:pt x="24" y="57"/>
                    <a:pt x="27" y="55"/>
                  </a:cubicBezTo>
                  <a:cubicBezTo>
                    <a:pt x="28" y="54"/>
                    <a:pt x="29" y="53"/>
                    <a:pt x="30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48" y="44"/>
                    <a:pt x="62" y="41"/>
                    <a:pt x="75" y="41"/>
                  </a:cubicBezTo>
                  <a:cubicBezTo>
                    <a:pt x="95" y="41"/>
                    <a:pt x="110" y="49"/>
                    <a:pt x="120" y="57"/>
                  </a:cubicBezTo>
                  <a:cubicBezTo>
                    <a:pt x="124" y="61"/>
                    <a:pt x="128" y="66"/>
                    <a:pt x="130" y="69"/>
                  </a:cubicBezTo>
                  <a:cubicBezTo>
                    <a:pt x="132" y="70"/>
                    <a:pt x="132" y="71"/>
                    <a:pt x="133" y="72"/>
                  </a:cubicBezTo>
                  <a:cubicBezTo>
                    <a:pt x="133" y="73"/>
                    <a:pt x="133" y="73"/>
                    <a:pt x="134" y="73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5" y="73"/>
                    <a:pt x="135" y="73"/>
                    <a:pt x="135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48" y="163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09" y="156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473" y="148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3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3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2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41" y="140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3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2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22" y="140"/>
              <a:ext cx="7" cy="17"/>
            </a:xfrm>
            <a:custGeom>
              <a:avLst/>
              <a:gdLst>
                <a:gd name="T0" fmla="*/ 4 w 6"/>
                <a:gd name="T1" fmla="*/ 0 h 15"/>
                <a:gd name="T2" fmla="*/ 0 w 6"/>
                <a:gd name="T3" fmla="*/ 15 h 15"/>
                <a:gd name="T4" fmla="*/ 5 w 6"/>
                <a:gd name="T5" fmla="*/ 4 h 15"/>
                <a:gd name="T6" fmla="*/ 4 w 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5">
                  <a:moveTo>
                    <a:pt x="4" y="0"/>
                  </a:moveTo>
                  <a:cubicBezTo>
                    <a:pt x="3" y="5"/>
                    <a:pt x="2" y="10"/>
                    <a:pt x="0" y="15"/>
                  </a:cubicBezTo>
                  <a:cubicBezTo>
                    <a:pt x="4" y="12"/>
                    <a:pt x="6" y="8"/>
                    <a:pt x="5" y="4"/>
                  </a:cubicBezTo>
                  <a:cubicBezTo>
                    <a:pt x="5" y="2"/>
                    <a:pt x="5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" y="133"/>
              <a:ext cx="22" cy="26"/>
            </a:xfrm>
            <a:custGeom>
              <a:avLst/>
              <a:gdLst>
                <a:gd name="T0" fmla="*/ 12 w 19"/>
                <a:gd name="T1" fmla="*/ 0 h 22"/>
                <a:gd name="T2" fmla="*/ 10 w 19"/>
                <a:gd name="T3" fmla="*/ 0 h 22"/>
                <a:gd name="T4" fmla="*/ 1 w 19"/>
                <a:gd name="T5" fmla="*/ 12 h 22"/>
                <a:gd name="T6" fmla="*/ 11 w 19"/>
                <a:gd name="T7" fmla="*/ 22 h 22"/>
                <a:gd name="T8" fmla="*/ 13 w 19"/>
                <a:gd name="T9" fmla="*/ 22 h 22"/>
                <a:gd name="T10" fmla="*/ 14 w 19"/>
                <a:gd name="T11" fmla="*/ 22 h 22"/>
                <a:gd name="T12" fmla="*/ 19 w 19"/>
                <a:gd name="T13" fmla="*/ 3 h 22"/>
                <a:gd name="T14" fmla="*/ 12 w 1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6" y="16"/>
                    <a:pt x="18" y="10"/>
                    <a:pt x="19" y="3"/>
                  </a:cubicBezTo>
                  <a:cubicBezTo>
                    <a:pt x="17" y="1"/>
                    <a:pt x="14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19" y="137"/>
              <a:ext cx="8" cy="22"/>
            </a:xfrm>
            <a:custGeom>
              <a:avLst/>
              <a:gdLst>
                <a:gd name="T0" fmla="*/ 5 w 7"/>
                <a:gd name="T1" fmla="*/ 0 h 19"/>
                <a:gd name="T2" fmla="*/ 0 w 7"/>
                <a:gd name="T3" fmla="*/ 19 h 19"/>
                <a:gd name="T4" fmla="*/ 3 w 7"/>
                <a:gd name="T5" fmla="*/ 18 h 19"/>
                <a:gd name="T6" fmla="*/ 7 w 7"/>
                <a:gd name="T7" fmla="*/ 3 h 19"/>
                <a:gd name="T8" fmla="*/ 5 w 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5" y="0"/>
                  </a:moveTo>
                  <a:cubicBezTo>
                    <a:pt x="4" y="7"/>
                    <a:pt x="2" y="13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5" y="13"/>
                    <a:pt x="6" y="8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82" y="204"/>
              <a:ext cx="28" cy="27"/>
            </a:xfrm>
            <a:custGeom>
              <a:avLst/>
              <a:gdLst>
                <a:gd name="T0" fmla="*/ 12 w 24"/>
                <a:gd name="T1" fmla="*/ 0 h 23"/>
                <a:gd name="T2" fmla="*/ 11 w 24"/>
                <a:gd name="T3" fmla="*/ 0 h 23"/>
                <a:gd name="T4" fmla="*/ 1 w 24"/>
                <a:gd name="T5" fmla="*/ 13 h 23"/>
                <a:gd name="T6" fmla="*/ 12 w 24"/>
                <a:gd name="T7" fmla="*/ 23 h 23"/>
                <a:gd name="T8" fmla="*/ 13 w 24"/>
                <a:gd name="T9" fmla="*/ 22 h 23"/>
                <a:gd name="T10" fmla="*/ 23 w 24"/>
                <a:gd name="T11" fmla="*/ 10 h 23"/>
                <a:gd name="T12" fmla="*/ 12 w 2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2" y="18"/>
                    <a:pt x="6" y="23"/>
                    <a:pt x="12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9" y="22"/>
                    <a:pt x="24" y="16"/>
                    <a:pt x="23" y="10"/>
                  </a:cubicBezTo>
                  <a:cubicBezTo>
                    <a:pt x="22" y="5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44" y="197"/>
              <a:ext cx="28" cy="25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08" y="190"/>
              <a:ext cx="27" cy="25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5"/>
                    <a:pt x="23" y="9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89" y="235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0" y="21"/>
                    <a:pt x="24" y="15"/>
                    <a:pt x="23" y="9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42"/>
              <a:ext cx="1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31"/>
            <p:cNvSpPr/>
            <p:nvPr/>
          </p:nvSpPr>
          <p:spPr bwMode="auto">
            <a:xfrm>
              <a:off x="553" y="227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1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15 w 23"/>
                <a:gd name="T11" fmla="*/ 22 h 22"/>
                <a:gd name="T12" fmla="*/ 23 w 23"/>
                <a:gd name="T13" fmla="*/ 10 h 22"/>
                <a:gd name="T14" fmla="*/ 12 w 23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8" y="18"/>
                    <a:pt x="21" y="14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570" y="239"/>
              <a:ext cx="10" cy="14"/>
            </a:xfrm>
            <a:custGeom>
              <a:avLst/>
              <a:gdLst>
                <a:gd name="T0" fmla="*/ 8 w 8"/>
                <a:gd name="T1" fmla="*/ 0 h 12"/>
                <a:gd name="T2" fmla="*/ 0 w 8"/>
                <a:gd name="T3" fmla="*/ 12 h 12"/>
                <a:gd name="T4" fmla="*/ 5 w 8"/>
                <a:gd name="T5" fmla="*/ 9 h 12"/>
                <a:gd name="T6" fmla="*/ 7 w 8"/>
                <a:gd name="T7" fmla="*/ 5 h 12"/>
                <a:gd name="T8" fmla="*/ 8 w 8"/>
                <a:gd name="T9" fmla="*/ 0 h 12"/>
                <a:gd name="T10" fmla="*/ 8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cubicBezTo>
                    <a:pt x="6" y="4"/>
                    <a:pt x="3" y="8"/>
                    <a:pt x="0" y="12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7" y="6"/>
                    <a:pt x="7" y="5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76" y="182"/>
              <a:ext cx="27" cy="25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9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5"/>
                    <a:pt x="23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4" name="Picture 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251"/>
              <a:ext cx="3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35"/>
            <p:cNvSpPr/>
            <p:nvPr/>
          </p:nvSpPr>
          <p:spPr bwMode="auto">
            <a:xfrm>
              <a:off x="423" y="243"/>
              <a:ext cx="26" cy="20"/>
            </a:xfrm>
            <a:custGeom>
              <a:avLst/>
              <a:gdLst>
                <a:gd name="T0" fmla="*/ 11 w 22"/>
                <a:gd name="T1" fmla="*/ 0 h 17"/>
                <a:gd name="T2" fmla="*/ 9 w 22"/>
                <a:gd name="T3" fmla="*/ 0 h 17"/>
                <a:gd name="T4" fmla="*/ 0 w 22"/>
                <a:gd name="T5" fmla="*/ 8 h 17"/>
                <a:gd name="T6" fmla="*/ 5 w 22"/>
                <a:gd name="T7" fmla="*/ 10 h 17"/>
                <a:gd name="T8" fmla="*/ 20 w 22"/>
                <a:gd name="T9" fmla="*/ 17 h 17"/>
                <a:gd name="T10" fmla="*/ 22 w 22"/>
                <a:gd name="T11" fmla="*/ 9 h 17"/>
                <a:gd name="T12" fmla="*/ 11 w 2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10" y="12"/>
                    <a:pt x="15" y="14"/>
                    <a:pt x="20" y="17"/>
                  </a:cubicBezTo>
                  <a:cubicBezTo>
                    <a:pt x="21" y="15"/>
                    <a:pt x="22" y="12"/>
                    <a:pt x="22" y="9"/>
                  </a:cubicBez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22" y="253"/>
              <a:ext cx="24" cy="12"/>
            </a:xfrm>
            <a:custGeom>
              <a:avLst/>
              <a:gdLst>
                <a:gd name="T0" fmla="*/ 1 w 21"/>
                <a:gd name="T1" fmla="*/ 0 h 11"/>
                <a:gd name="T2" fmla="*/ 0 w 21"/>
                <a:gd name="T3" fmla="*/ 3 h 11"/>
                <a:gd name="T4" fmla="*/ 5 w 21"/>
                <a:gd name="T5" fmla="*/ 4 h 11"/>
                <a:gd name="T6" fmla="*/ 19 w 21"/>
                <a:gd name="T7" fmla="*/ 11 h 11"/>
                <a:gd name="T8" fmla="*/ 21 w 21"/>
                <a:gd name="T9" fmla="*/ 9 h 11"/>
                <a:gd name="T10" fmla="*/ 6 w 21"/>
                <a:gd name="T11" fmla="*/ 2 h 11"/>
                <a:gd name="T12" fmla="*/ 1 w 2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10" y="6"/>
                    <a:pt x="15" y="8"/>
                    <a:pt x="19" y="11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16" y="6"/>
                    <a:pt x="11" y="4"/>
                    <a:pt x="6" y="2"/>
                  </a:cubicBezTo>
                  <a:cubicBezTo>
                    <a:pt x="4" y="2"/>
                    <a:pt x="2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25" y="47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0" y="21"/>
                    <a:pt x="24" y="16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588" y="40"/>
              <a:ext cx="26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2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551" y="2"/>
              <a:ext cx="24" cy="10"/>
            </a:xfrm>
            <a:custGeom>
              <a:avLst/>
              <a:gdLst>
                <a:gd name="T0" fmla="*/ 10 w 21"/>
                <a:gd name="T1" fmla="*/ 0 h 9"/>
                <a:gd name="T2" fmla="*/ 8 w 21"/>
                <a:gd name="T3" fmla="*/ 0 h 9"/>
                <a:gd name="T4" fmla="*/ 0 w 21"/>
                <a:gd name="T5" fmla="*/ 6 h 9"/>
                <a:gd name="T6" fmla="*/ 1 w 21"/>
                <a:gd name="T7" fmla="*/ 6 h 9"/>
                <a:gd name="T8" fmla="*/ 1 w 21"/>
                <a:gd name="T9" fmla="*/ 6 h 9"/>
                <a:gd name="T10" fmla="*/ 21 w 21"/>
                <a:gd name="T11" fmla="*/ 9 h 9"/>
                <a:gd name="T12" fmla="*/ 10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6"/>
                    <a:pt x="15" y="7"/>
                    <a:pt x="21" y="9"/>
                  </a:cubicBezTo>
                  <a:cubicBezTo>
                    <a:pt x="20" y="3"/>
                    <a:pt x="15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48" y="11"/>
              <a:ext cx="27" cy="17"/>
            </a:xfrm>
            <a:custGeom>
              <a:avLst/>
              <a:gdLst>
                <a:gd name="T0" fmla="*/ 3 w 23"/>
                <a:gd name="T1" fmla="*/ 0 h 14"/>
                <a:gd name="T2" fmla="*/ 1 w 23"/>
                <a:gd name="T3" fmla="*/ 0 h 14"/>
                <a:gd name="T4" fmla="*/ 1 w 23"/>
                <a:gd name="T5" fmla="*/ 4 h 14"/>
                <a:gd name="T6" fmla="*/ 12 w 23"/>
                <a:gd name="T7" fmla="*/ 14 h 14"/>
                <a:gd name="T8" fmla="*/ 13 w 23"/>
                <a:gd name="T9" fmla="*/ 14 h 14"/>
                <a:gd name="T10" fmla="*/ 23 w 23"/>
                <a:gd name="T11" fmla="*/ 3 h 14"/>
                <a:gd name="T12" fmla="*/ 3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10"/>
                    <a:pt x="6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8" y="13"/>
                    <a:pt x="22" y="9"/>
                    <a:pt x="23" y="3"/>
                  </a:cubicBezTo>
                  <a:cubicBezTo>
                    <a:pt x="17" y="1"/>
                    <a:pt x="10" y="0"/>
                    <a:pt x="3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549" y="9"/>
              <a:ext cx="26" cy="6"/>
            </a:xfrm>
            <a:custGeom>
              <a:avLst/>
              <a:gdLst>
                <a:gd name="T0" fmla="*/ 2 w 22"/>
                <a:gd name="T1" fmla="*/ 0 h 5"/>
                <a:gd name="T2" fmla="*/ 2 w 22"/>
                <a:gd name="T3" fmla="*/ 0 h 5"/>
                <a:gd name="T4" fmla="*/ 1 w 22"/>
                <a:gd name="T5" fmla="*/ 0 h 5"/>
                <a:gd name="T6" fmla="*/ 0 w 22"/>
                <a:gd name="T7" fmla="*/ 2 h 5"/>
                <a:gd name="T8" fmla="*/ 2 w 22"/>
                <a:gd name="T9" fmla="*/ 2 h 5"/>
                <a:gd name="T10" fmla="*/ 22 w 22"/>
                <a:gd name="T11" fmla="*/ 5 h 5"/>
                <a:gd name="T12" fmla="*/ 22 w 22"/>
                <a:gd name="T13" fmla="*/ 3 h 5"/>
                <a:gd name="T14" fmla="*/ 22 w 22"/>
                <a:gd name="T15" fmla="*/ 3 h 5"/>
                <a:gd name="T16" fmla="*/ 2 w 22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16" y="3"/>
                    <a:pt x="22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1"/>
                    <a:pt x="9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533" y="291"/>
              <a:ext cx="13" cy="14"/>
            </a:xfrm>
            <a:custGeom>
              <a:avLst/>
              <a:gdLst>
                <a:gd name="T0" fmla="*/ 10 w 11"/>
                <a:gd name="T1" fmla="*/ 0 h 12"/>
                <a:gd name="T2" fmla="*/ 0 w 11"/>
                <a:gd name="T3" fmla="*/ 12 h 12"/>
                <a:gd name="T4" fmla="*/ 0 w 11"/>
                <a:gd name="T5" fmla="*/ 12 h 12"/>
                <a:gd name="T6" fmla="*/ 1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1"/>
                    <a:pt x="11" y="6"/>
                    <a:pt x="10" y="0"/>
                  </a:cubicBezTo>
                </a:path>
              </a:pathLst>
            </a:custGeom>
            <a:solidFill>
              <a:srgbClr val="F7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518" y="279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1 w 23"/>
                <a:gd name="T3" fmla="*/ 0 h 22"/>
                <a:gd name="T4" fmla="*/ 1 w 23"/>
                <a:gd name="T5" fmla="*/ 12 h 22"/>
                <a:gd name="T6" fmla="*/ 10 w 23"/>
                <a:gd name="T7" fmla="*/ 22 h 22"/>
                <a:gd name="T8" fmla="*/ 19 w 23"/>
                <a:gd name="T9" fmla="*/ 11 h 22"/>
                <a:gd name="T10" fmla="*/ 23 w 23"/>
                <a:gd name="T11" fmla="*/ 7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7"/>
                    <a:pt x="6" y="21"/>
                    <a:pt x="10" y="22"/>
                  </a:cubicBezTo>
                  <a:cubicBezTo>
                    <a:pt x="13" y="18"/>
                    <a:pt x="16" y="15"/>
                    <a:pt x="19" y="11"/>
                  </a:cubicBezTo>
                  <a:cubicBezTo>
                    <a:pt x="20" y="10"/>
                    <a:pt x="21" y="8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30" y="287"/>
              <a:ext cx="15" cy="18"/>
            </a:xfrm>
            <a:custGeom>
              <a:avLst/>
              <a:gdLst>
                <a:gd name="T0" fmla="*/ 13 w 13"/>
                <a:gd name="T1" fmla="*/ 0 h 15"/>
                <a:gd name="T2" fmla="*/ 9 w 13"/>
                <a:gd name="T3" fmla="*/ 4 h 15"/>
                <a:gd name="T4" fmla="*/ 0 w 13"/>
                <a:gd name="T5" fmla="*/ 15 h 15"/>
                <a:gd name="T6" fmla="*/ 2 w 13"/>
                <a:gd name="T7" fmla="*/ 15 h 15"/>
                <a:gd name="T8" fmla="*/ 3 w 13"/>
                <a:gd name="T9" fmla="*/ 15 h 15"/>
                <a:gd name="T10" fmla="*/ 13 w 13"/>
                <a:gd name="T11" fmla="*/ 3 h 15"/>
                <a:gd name="T12" fmla="*/ 13 w 13"/>
                <a:gd name="T13" fmla="*/ 2 h 15"/>
                <a:gd name="T14" fmla="*/ 13 w 1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1"/>
                    <a:pt x="10" y="3"/>
                    <a:pt x="9" y="4"/>
                  </a:cubicBezTo>
                  <a:cubicBezTo>
                    <a:pt x="6" y="8"/>
                    <a:pt x="3" y="11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6" y="11"/>
                    <a:pt x="10" y="7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399" y="67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462" y="61"/>
              <a:ext cx="7" cy="20"/>
            </a:xfrm>
            <a:custGeom>
              <a:avLst/>
              <a:gdLst>
                <a:gd name="T0" fmla="*/ 6 w 6"/>
                <a:gd name="T1" fmla="*/ 0 h 17"/>
                <a:gd name="T2" fmla="*/ 1 w 6"/>
                <a:gd name="T3" fmla="*/ 11 h 17"/>
                <a:gd name="T4" fmla="*/ 4 w 6"/>
                <a:gd name="T5" fmla="*/ 17 h 17"/>
                <a:gd name="T6" fmla="*/ 6 w 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3" y="2"/>
                    <a:pt x="0" y="6"/>
                    <a:pt x="1" y="11"/>
                  </a:cubicBezTo>
                  <a:cubicBezTo>
                    <a:pt x="1" y="13"/>
                    <a:pt x="2" y="16"/>
                    <a:pt x="4" y="17"/>
                  </a:cubicBezTo>
                  <a:cubicBezTo>
                    <a:pt x="4" y="11"/>
                    <a:pt x="5" y="5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469" y="59"/>
              <a:ext cx="20" cy="25"/>
            </a:xfrm>
            <a:custGeom>
              <a:avLst/>
              <a:gdLst>
                <a:gd name="T0" fmla="*/ 6 w 17"/>
                <a:gd name="T1" fmla="*/ 0 h 22"/>
                <a:gd name="T2" fmla="*/ 4 w 17"/>
                <a:gd name="T3" fmla="*/ 0 h 22"/>
                <a:gd name="T4" fmla="*/ 3 w 17"/>
                <a:gd name="T5" fmla="*/ 1 h 22"/>
                <a:gd name="T6" fmla="*/ 0 w 17"/>
                <a:gd name="T7" fmla="*/ 20 h 22"/>
                <a:gd name="T8" fmla="*/ 0 w 17"/>
                <a:gd name="T9" fmla="*/ 21 h 22"/>
                <a:gd name="T10" fmla="*/ 6 w 17"/>
                <a:gd name="T11" fmla="*/ 22 h 22"/>
                <a:gd name="T12" fmla="*/ 7 w 17"/>
                <a:gd name="T13" fmla="*/ 22 h 22"/>
                <a:gd name="T14" fmla="*/ 17 w 17"/>
                <a:gd name="T15" fmla="*/ 10 h 22"/>
                <a:gd name="T16" fmla="*/ 6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1" y="6"/>
                    <a:pt x="0" y="12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2" y="22"/>
                    <a:pt x="4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13" y="22"/>
                    <a:pt x="17" y="16"/>
                    <a:pt x="17" y="10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467" y="60"/>
              <a:ext cx="6" cy="23"/>
            </a:xfrm>
            <a:custGeom>
              <a:avLst/>
              <a:gdLst>
                <a:gd name="T0" fmla="*/ 5 w 5"/>
                <a:gd name="T1" fmla="*/ 0 h 20"/>
                <a:gd name="T2" fmla="*/ 2 w 5"/>
                <a:gd name="T3" fmla="*/ 1 h 20"/>
                <a:gd name="T4" fmla="*/ 0 w 5"/>
                <a:gd name="T5" fmla="*/ 18 h 20"/>
                <a:gd name="T6" fmla="*/ 2 w 5"/>
                <a:gd name="T7" fmla="*/ 20 h 20"/>
                <a:gd name="T8" fmla="*/ 2 w 5"/>
                <a:gd name="T9" fmla="*/ 19 h 20"/>
                <a:gd name="T10" fmla="*/ 5 w 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6"/>
                    <a:pt x="0" y="12"/>
                    <a:pt x="0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1"/>
                    <a:pt x="3" y="5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484" y="14"/>
              <a:ext cx="25" cy="18"/>
            </a:xfrm>
            <a:custGeom>
              <a:avLst/>
              <a:gdLst>
                <a:gd name="T0" fmla="*/ 12 w 21"/>
                <a:gd name="T1" fmla="*/ 0 h 16"/>
                <a:gd name="T2" fmla="*/ 11 w 21"/>
                <a:gd name="T3" fmla="*/ 0 h 16"/>
                <a:gd name="T4" fmla="*/ 1 w 21"/>
                <a:gd name="T5" fmla="*/ 12 h 16"/>
                <a:gd name="T6" fmla="*/ 2 w 21"/>
                <a:gd name="T7" fmla="*/ 16 h 16"/>
                <a:gd name="T8" fmla="*/ 3 w 21"/>
                <a:gd name="T9" fmla="*/ 15 h 16"/>
                <a:gd name="T10" fmla="*/ 21 w 21"/>
                <a:gd name="T11" fmla="*/ 4 h 16"/>
                <a:gd name="T12" fmla="*/ 21 w 21"/>
                <a:gd name="T13" fmla="*/ 4 h 16"/>
                <a:gd name="T14" fmla="*/ 12 w 2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11" y="8"/>
                    <a:pt x="20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489" y="21"/>
              <a:ext cx="23" cy="18"/>
            </a:xfrm>
            <a:custGeom>
              <a:avLst/>
              <a:gdLst>
                <a:gd name="T0" fmla="*/ 18 w 20"/>
                <a:gd name="T1" fmla="*/ 0 h 16"/>
                <a:gd name="T2" fmla="*/ 18 w 20"/>
                <a:gd name="T3" fmla="*/ 1 h 16"/>
                <a:gd name="T4" fmla="*/ 18 w 20"/>
                <a:gd name="T5" fmla="*/ 1 h 16"/>
                <a:gd name="T6" fmla="*/ 18 w 20"/>
                <a:gd name="T7" fmla="*/ 1 h 16"/>
                <a:gd name="T8" fmla="*/ 17 w 20"/>
                <a:gd name="T9" fmla="*/ 1 h 16"/>
                <a:gd name="T10" fmla="*/ 16 w 20"/>
                <a:gd name="T11" fmla="*/ 1 h 16"/>
                <a:gd name="T12" fmla="*/ 12 w 20"/>
                <a:gd name="T13" fmla="*/ 3 h 16"/>
                <a:gd name="T14" fmla="*/ 1 w 20"/>
                <a:gd name="T15" fmla="*/ 11 h 16"/>
                <a:gd name="T16" fmla="*/ 0 w 20"/>
                <a:gd name="T17" fmla="*/ 12 h 16"/>
                <a:gd name="T18" fmla="*/ 8 w 20"/>
                <a:gd name="T19" fmla="*/ 16 h 16"/>
                <a:gd name="T20" fmla="*/ 9 w 20"/>
                <a:gd name="T21" fmla="*/ 16 h 16"/>
                <a:gd name="T22" fmla="*/ 19 w 20"/>
                <a:gd name="T23" fmla="*/ 4 h 16"/>
                <a:gd name="T24" fmla="*/ 18 w 2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2"/>
                    <a:pt x="12" y="3"/>
                  </a:cubicBezTo>
                  <a:cubicBezTo>
                    <a:pt x="9" y="4"/>
                    <a:pt x="5" y="7"/>
                    <a:pt x="1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2" y="14"/>
                    <a:pt x="5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5" y="15"/>
                    <a:pt x="20" y="10"/>
                    <a:pt x="19" y="4"/>
                  </a:cubicBezTo>
                  <a:cubicBezTo>
                    <a:pt x="19" y="2"/>
                    <a:pt x="19" y="1"/>
                    <a:pt x="18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487" y="18"/>
              <a:ext cx="23" cy="17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0 h 14"/>
                <a:gd name="T4" fmla="*/ 1 w 20"/>
                <a:gd name="T5" fmla="*/ 11 h 14"/>
                <a:gd name="T6" fmla="*/ 0 w 20"/>
                <a:gd name="T7" fmla="*/ 12 h 14"/>
                <a:gd name="T8" fmla="*/ 2 w 20"/>
                <a:gd name="T9" fmla="*/ 14 h 14"/>
                <a:gd name="T10" fmla="*/ 3 w 20"/>
                <a:gd name="T11" fmla="*/ 13 h 14"/>
                <a:gd name="T12" fmla="*/ 14 w 20"/>
                <a:gd name="T13" fmla="*/ 5 h 14"/>
                <a:gd name="T14" fmla="*/ 18 w 20"/>
                <a:gd name="T15" fmla="*/ 3 h 14"/>
                <a:gd name="T16" fmla="*/ 19 w 20"/>
                <a:gd name="T17" fmla="*/ 3 h 14"/>
                <a:gd name="T18" fmla="*/ 20 w 20"/>
                <a:gd name="T19" fmla="*/ 3 h 14"/>
                <a:gd name="T20" fmla="*/ 20 w 20"/>
                <a:gd name="T21" fmla="*/ 3 h 14"/>
                <a:gd name="T22" fmla="*/ 20 w 20"/>
                <a:gd name="T23" fmla="*/ 3 h 14"/>
                <a:gd name="T24" fmla="*/ 20 w 20"/>
                <a:gd name="T25" fmla="*/ 2 h 14"/>
                <a:gd name="T26" fmla="*/ 19 w 20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9" y="4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7" y="9"/>
                    <a:pt x="11" y="6"/>
                    <a:pt x="14" y="5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1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331" y="75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9 w 23"/>
                <a:gd name="T5" fmla="*/ 0 h 22"/>
                <a:gd name="T6" fmla="*/ 1 w 23"/>
                <a:gd name="T7" fmla="*/ 8 h 22"/>
                <a:gd name="T8" fmla="*/ 0 w 23"/>
                <a:gd name="T9" fmla="*/ 9 h 22"/>
                <a:gd name="T10" fmla="*/ 0 w 23"/>
                <a:gd name="T11" fmla="*/ 12 h 22"/>
                <a:gd name="T12" fmla="*/ 11 w 23"/>
                <a:gd name="T13" fmla="*/ 22 h 22"/>
                <a:gd name="T14" fmla="*/ 12 w 23"/>
                <a:gd name="T15" fmla="*/ 22 h 22"/>
                <a:gd name="T16" fmla="*/ 22 w 23"/>
                <a:gd name="T17" fmla="*/ 9 h 22"/>
                <a:gd name="T18" fmla="*/ 11 w 2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4" y="5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1"/>
                    <a:pt x="23" y="16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331" y="75"/>
              <a:ext cx="11" cy="11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9 h 9"/>
                <a:gd name="T4" fmla="*/ 1 w 9"/>
                <a:gd name="T5" fmla="*/ 8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4" y="1"/>
                    <a:pt x="1" y="5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304" y="119"/>
              <a:ext cx="10" cy="26"/>
            </a:xfrm>
            <a:custGeom>
              <a:avLst/>
              <a:gdLst>
                <a:gd name="T0" fmla="*/ 9 w 9"/>
                <a:gd name="T1" fmla="*/ 0 h 22"/>
                <a:gd name="T2" fmla="*/ 1 w 9"/>
                <a:gd name="T3" fmla="*/ 12 h 22"/>
                <a:gd name="T4" fmla="*/ 9 w 9"/>
                <a:gd name="T5" fmla="*/ 22 h 22"/>
                <a:gd name="T6" fmla="*/ 8 w 9"/>
                <a:gd name="T7" fmla="*/ 10 h 22"/>
                <a:gd name="T8" fmla="*/ 9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9" y="0"/>
                  </a:moveTo>
                  <a:cubicBezTo>
                    <a:pt x="4" y="2"/>
                    <a:pt x="0" y="7"/>
                    <a:pt x="1" y="12"/>
                  </a:cubicBezTo>
                  <a:cubicBezTo>
                    <a:pt x="1" y="17"/>
                    <a:pt x="5" y="21"/>
                    <a:pt x="9" y="22"/>
                  </a:cubicBezTo>
                  <a:cubicBezTo>
                    <a:pt x="8" y="17"/>
                    <a:pt x="8" y="14"/>
                    <a:pt x="8" y="10"/>
                  </a:cubicBezTo>
                  <a:cubicBezTo>
                    <a:pt x="8" y="6"/>
                    <a:pt x="8" y="3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316" y="119"/>
              <a:ext cx="14" cy="26"/>
            </a:xfrm>
            <a:custGeom>
              <a:avLst/>
              <a:gdLst>
                <a:gd name="T0" fmla="*/ 1 w 12"/>
                <a:gd name="T1" fmla="*/ 0 h 22"/>
                <a:gd name="T2" fmla="*/ 0 w 12"/>
                <a:gd name="T3" fmla="*/ 0 h 22"/>
                <a:gd name="T4" fmla="*/ 0 w 12"/>
                <a:gd name="T5" fmla="*/ 10 h 22"/>
                <a:gd name="T6" fmla="*/ 1 w 12"/>
                <a:gd name="T7" fmla="*/ 22 h 22"/>
                <a:gd name="T8" fmla="*/ 1 w 12"/>
                <a:gd name="T9" fmla="*/ 22 h 22"/>
                <a:gd name="T10" fmla="*/ 2 w 12"/>
                <a:gd name="T11" fmla="*/ 22 h 22"/>
                <a:gd name="T12" fmla="*/ 12 w 12"/>
                <a:gd name="T13" fmla="*/ 10 h 22"/>
                <a:gd name="T14" fmla="*/ 1 w 12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1"/>
                    <a:pt x="12" y="16"/>
                    <a:pt x="12" y="10"/>
                  </a:cubicBezTo>
                  <a:cubicBezTo>
                    <a:pt x="11" y="4"/>
                    <a:pt x="6" y="0"/>
                    <a:pt x="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313" y="119"/>
              <a:ext cx="4" cy="26"/>
            </a:xfrm>
            <a:custGeom>
              <a:avLst/>
              <a:gdLst>
                <a:gd name="T0" fmla="*/ 3 w 4"/>
                <a:gd name="T1" fmla="*/ 0 h 22"/>
                <a:gd name="T2" fmla="*/ 2 w 4"/>
                <a:gd name="T3" fmla="*/ 0 h 22"/>
                <a:gd name="T4" fmla="*/ 1 w 4"/>
                <a:gd name="T5" fmla="*/ 0 h 22"/>
                <a:gd name="T6" fmla="*/ 0 w 4"/>
                <a:gd name="T7" fmla="*/ 10 h 22"/>
                <a:gd name="T8" fmla="*/ 1 w 4"/>
                <a:gd name="T9" fmla="*/ 22 h 22"/>
                <a:gd name="T10" fmla="*/ 4 w 4"/>
                <a:gd name="T11" fmla="*/ 22 h 22"/>
                <a:gd name="T12" fmla="*/ 3 w 4"/>
                <a:gd name="T13" fmla="*/ 10 h 22"/>
                <a:gd name="T14" fmla="*/ 3 w 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0" y="17"/>
                    <a:pt x="1" y="22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3" y="18"/>
                    <a:pt x="3" y="14"/>
                    <a:pt x="3" y="10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65" y="111"/>
              <a:ext cx="28" cy="27"/>
            </a:xfrm>
            <a:custGeom>
              <a:avLst/>
              <a:gdLst>
                <a:gd name="T0" fmla="*/ 12 w 24"/>
                <a:gd name="T1" fmla="*/ 0 h 23"/>
                <a:gd name="T2" fmla="*/ 11 w 24"/>
                <a:gd name="T3" fmla="*/ 1 h 23"/>
                <a:gd name="T4" fmla="*/ 1 w 24"/>
                <a:gd name="T5" fmla="*/ 13 h 23"/>
                <a:gd name="T6" fmla="*/ 12 w 24"/>
                <a:gd name="T7" fmla="*/ 23 h 23"/>
                <a:gd name="T8" fmla="*/ 13 w 24"/>
                <a:gd name="T9" fmla="*/ 23 h 23"/>
                <a:gd name="T10" fmla="*/ 23 w 24"/>
                <a:gd name="T11" fmla="*/ 10 h 23"/>
                <a:gd name="T12" fmla="*/ 12 w 2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2" y="18"/>
                    <a:pt x="6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9" y="22"/>
                    <a:pt x="24" y="16"/>
                    <a:pt x="23" y="10"/>
                  </a:cubicBezTo>
                  <a:cubicBezTo>
                    <a:pt x="22" y="5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429" y="104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497" y="96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2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559" y="89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31" y="80"/>
              <a:ext cx="13" cy="25"/>
            </a:xfrm>
            <a:custGeom>
              <a:avLst/>
              <a:gdLst>
                <a:gd name="T0" fmla="*/ 1 w 12"/>
                <a:gd name="T1" fmla="*/ 0 h 22"/>
                <a:gd name="T2" fmla="*/ 0 w 12"/>
                <a:gd name="T3" fmla="*/ 0 h 22"/>
                <a:gd name="T4" fmla="*/ 1 w 12"/>
                <a:gd name="T5" fmla="*/ 17 h 22"/>
                <a:gd name="T6" fmla="*/ 1 w 12"/>
                <a:gd name="T7" fmla="*/ 22 h 22"/>
                <a:gd name="T8" fmla="*/ 2 w 12"/>
                <a:gd name="T9" fmla="*/ 22 h 22"/>
                <a:gd name="T10" fmla="*/ 12 w 12"/>
                <a:gd name="T11" fmla="*/ 10 h 22"/>
                <a:gd name="T12" fmla="*/ 1 w 1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12"/>
                    <a:pt x="1" y="17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1"/>
                    <a:pt x="12" y="16"/>
                    <a:pt x="12" y="10"/>
                  </a:cubicBezTo>
                  <a:cubicBezTo>
                    <a:pt x="11" y="4"/>
                    <a:pt x="6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618" y="80"/>
              <a:ext cx="11" cy="25"/>
            </a:xfrm>
            <a:custGeom>
              <a:avLst/>
              <a:gdLst>
                <a:gd name="T0" fmla="*/ 9 w 10"/>
                <a:gd name="T1" fmla="*/ 0 h 22"/>
                <a:gd name="T2" fmla="*/ 1 w 10"/>
                <a:gd name="T3" fmla="*/ 12 h 22"/>
                <a:gd name="T4" fmla="*/ 10 w 10"/>
                <a:gd name="T5" fmla="*/ 22 h 22"/>
                <a:gd name="T6" fmla="*/ 10 w 10"/>
                <a:gd name="T7" fmla="*/ 17 h 22"/>
                <a:gd name="T8" fmla="*/ 9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0"/>
                  </a:moveTo>
                  <a:cubicBezTo>
                    <a:pt x="3" y="2"/>
                    <a:pt x="0" y="7"/>
                    <a:pt x="1" y="12"/>
                  </a:cubicBezTo>
                  <a:cubicBezTo>
                    <a:pt x="1" y="17"/>
                    <a:pt x="5" y="21"/>
                    <a:pt x="10" y="22"/>
                  </a:cubicBezTo>
                  <a:cubicBezTo>
                    <a:pt x="10" y="20"/>
                    <a:pt x="10" y="19"/>
                    <a:pt x="10" y="17"/>
                  </a:cubicBezTo>
                  <a:cubicBezTo>
                    <a:pt x="10" y="12"/>
                    <a:pt x="10" y="6"/>
                    <a:pt x="9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628" y="80"/>
              <a:ext cx="4" cy="25"/>
            </a:xfrm>
            <a:custGeom>
              <a:avLst/>
              <a:gdLst>
                <a:gd name="T0" fmla="*/ 2 w 3"/>
                <a:gd name="T1" fmla="*/ 0 h 22"/>
                <a:gd name="T2" fmla="*/ 1 w 3"/>
                <a:gd name="T3" fmla="*/ 0 h 22"/>
                <a:gd name="T4" fmla="*/ 0 w 3"/>
                <a:gd name="T5" fmla="*/ 0 h 22"/>
                <a:gd name="T6" fmla="*/ 1 w 3"/>
                <a:gd name="T7" fmla="*/ 17 h 22"/>
                <a:gd name="T8" fmla="*/ 1 w 3"/>
                <a:gd name="T9" fmla="*/ 22 h 22"/>
                <a:gd name="T10" fmla="*/ 3 w 3"/>
                <a:gd name="T11" fmla="*/ 22 h 22"/>
                <a:gd name="T12" fmla="*/ 3 w 3"/>
                <a:gd name="T13" fmla="*/ 22 h 22"/>
                <a:gd name="T14" fmla="*/ 3 w 3"/>
                <a:gd name="T15" fmla="*/ 17 h 22"/>
                <a:gd name="T16" fmla="*/ 2 w 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6"/>
                    <a:pt x="1" y="12"/>
                    <a:pt x="1" y="17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9"/>
                    <a:pt x="3" y="17"/>
                  </a:cubicBezTo>
                  <a:cubicBezTo>
                    <a:pt x="3" y="12"/>
                    <a:pt x="3" y="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644" y="167"/>
              <a:ext cx="249" cy="234"/>
            </a:xfrm>
            <a:custGeom>
              <a:avLst/>
              <a:gdLst>
                <a:gd name="T0" fmla="*/ 115 w 214"/>
                <a:gd name="T1" fmla="*/ 50 h 202"/>
                <a:gd name="T2" fmla="*/ 56 w 214"/>
                <a:gd name="T3" fmla="*/ 0 h 202"/>
                <a:gd name="T4" fmla="*/ 37 w 214"/>
                <a:gd name="T5" fmla="*/ 2 h 202"/>
                <a:gd name="T6" fmla="*/ 19 w 214"/>
                <a:gd name="T7" fmla="*/ 14 h 202"/>
                <a:gd name="T8" fmla="*/ 8 w 214"/>
                <a:gd name="T9" fmla="*/ 87 h 202"/>
                <a:gd name="T10" fmla="*/ 8 w 214"/>
                <a:gd name="T11" fmla="*/ 87 h 202"/>
                <a:gd name="T12" fmla="*/ 70 w 214"/>
                <a:gd name="T13" fmla="*/ 171 h 202"/>
                <a:gd name="T14" fmla="*/ 82 w 214"/>
                <a:gd name="T15" fmla="*/ 202 h 202"/>
                <a:gd name="T16" fmla="*/ 84 w 214"/>
                <a:gd name="T17" fmla="*/ 199 h 202"/>
                <a:gd name="T18" fmla="*/ 151 w 214"/>
                <a:gd name="T19" fmla="*/ 151 h 202"/>
                <a:gd name="T20" fmla="*/ 214 w 214"/>
                <a:gd name="T21" fmla="*/ 73 h 202"/>
                <a:gd name="T22" fmla="*/ 212 w 214"/>
                <a:gd name="T23" fmla="*/ 71 h 202"/>
                <a:gd name="T24" fmla="*/ 214 w 214"/>
                <a:gd name="T25" fmla="*/ 69 h 202"/>
                <a:gd name="T26" fmla="*/ 160 w 214"/>
                <a:gd name="T27" fmla="*/ 18 h 202"/>
                <a:gd name="T28" fmla="*/ 160 w 214"/>
                <a:gd name="T29" fmla="*/ 18 h 202"/>
                <a:gd name="T30" fmla="*/ 138 w 214"/>
                <a:gd name="T31" fmla="*/ 23 h 202"/>
                <a:gd name="T32" fmla="*/ 114 w 214"/>
                <a:gd name="T33" fmla="*/ 50 h 202"/>
                <a:gd name="T34" fmla="*/ 114 w 214"/>
                <a:gd name="T35" fmla="*/ 50 h 202"/>
                <a:gd name="T36" fmla="*/ 139 w 214"/>
                <a:gd name="T37" fmla="*/ 25 h 202"/>
                <a:gd name="T38" fmla="*/ 160 w 214"/>
                <a:gd name="T39" fmla="*/ 21 h 202"/>
                <a:gd name="T40" fmla="*/ 160 w 214"/>
                <a:gd name="T41" fmla="*/ 21 h 202"/>
                <a:gd name="T42" fmla="*/ 211 w 214"/>
                <a:gd name="T43" fmla="*/ 69 h 202"/>
                <a:gd name="T44" fmla="*/ 211 w 214"/>
                <a:gd name="T45" fmla="*/ 71 h 202"/>
                <a:gd name="T46" fmla="*/ 211 w 214"/>
                <a:gd name="T47" fmla="*/ 72 h 202"/>
                <a:gd name="T48" fmla="*/ 181 w 214"/>
                <a:gd name="T49" fmla="*/ 126 h 202"/>
                <a:gd name="T50" fmla="*/ 153 w 214"/>
                <a:gd name="T51" fmla="*/ 147 h 202"/>
                <a:gd name="T52" fmla="*/ 151 w 214"/>
                <a:gd name="T53" fmla="*/ 149 h 202"/>
                <a:gd name="T54" fmla="*/ 82 w 214"/>
                <a:gd name="T55" fmla="*/ 199 h 202"/>
                <a:gd name="T56" fmla="*/ 84 w 214"/>
                <a:gd name="T57" fmla="*/ 199 h 202"/>
                <a:gd name="T58" fmla="*/ 46 w 214"/>
                <a:gd name="T59" fmla="*/ 134 h 202"/>
                <a:gd name="T60" fmla="*/ 12 w 214"/>
                <a:gd name="T61" fmla="*/ 89 h 202"/>
                <a:gd name="T62" fmla="*/ 9 w 214"/>
                <a:gd name="T63" fmla="*/ 87 h 202"/>
                <a:gd name="T64" fmla="*/ 3 w 214"/>
                <a:gd name="T65" fmla="*/ 55 h 202"/>
                <a:gd name="T66" fmla="*/ 32 w 214"/>
                <a:gd name="T67" fmla="*/ 7 h 202"/>
                <a:gd name="T68" fmla="*/ 37 w 214"/>
                <a:gd name="T69" fmla="*/ 4 h 202"/>
                <a:gd name="T70" fmla="*/ 37 w 214"/>
                <a:gd name="T71" fmla="*/ 3 h 202"/>
                <a:gd name="T72" fmla="*/ 56 w 214"/>
                <a:gd name="T73" fmla="*/ 2 h 202"/>
                <a:gd name="T74" fmla="*/ 111 w 214"/>
                <a:gd name="T75" fmla="*/ 42 h 202"/>
                <a:gd name="T76" fmla="*/ 113 w 214"/>
                <a:gd name="T77" fmla="*/ 49 h 202"/>
                <a:gd name="T78" fmla="*/ 113 w 214"/>
                <a:gd name="T79" fmla="*/ 54 h 202"/>
                <a:gd name="T80" fmla="*/ 114 w 214"/>
                <a:gd name="T81" fmla="*/ 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202">
                  <a:moveTo>
                    <a:pt x="114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49"/>
                    <a:pt x="114" y="37"/>
                    <a:pt x="106" y="25"/>
                  </a:cubicBezTo>
                  <a:cubicBezTo>
                    <a:pt x="97" y="12"/>
                    <a:pt x="82" y="0"/>
                    <a:pt x="56" y="0"/>
                  </a:cubicBezTo>
                  <a:cubicBezTo>
                    <a:pt x="50" y="0"/>
                    <a:pt x="44" y="0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28" y="5"/>
                    <a:pt x="19" y="14"/>
                  </a:cubicBezTo>
                  <a:cubicBezTo>
                    <a:pt x="9" y="22"/>
                    <a:pt x="0" y="35"/>
                    <a:pt x="0" y="55"/>
                  </a:cubicBezTo>
                  <a:cubicBezTo>
                    <a:pt x="0" y="64"/>
                    <a:pt x="2" y="75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19" y="104"/>
                    <a:pt x="44" y="136"/>
                  </a:cubicBezTo>
                  <a:cubicBezTo>
                    <a:pt x="57" y="151"/>
                    <a:pt x="65" y="161"/>
                    <a:pt x="70" y="171"/>
                  </a:cubicBezTo>
                  <a:cubicBezTo>
                    <a:pt x="76" y="180"/>
                    <a:pt x="79" y="188"/>
                    <a:pt x="81" y="200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200"/>
                    <a:pt x="84" y="200"/>
                    <a:pt x="84" y="199"/>
                  </a:cubicBezTo>
                  <a:cubicBezTo>
                    <a:pt x="90" y="194"/>
                    <a:pt x="113" y="17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50"/>
                    <a:pt x="167" y="141"/>
                    <a:pt x="182" y="127"/>
                  </a:cubicBezTo>
                  <a:cubicBezTo>
                    <a:pt x="198" y="113"/>
                    <a:pt x="213" y="94"/>
                    <a:pt x="214" y="73"/>
                  </a:cubicBezTo>
                  <a:cubicBezTo>
                    <a:pt x="214" y="73"/>
                    <a:pt x="214" y="72"/>
                    <a:pt x="214" y="71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4" y="72"/>
                    <a:pt x="214" y="71"/>
                    <a:pt x="214" y="69"/>
                  </a:cubicBezTo>
                  <a:cubicBezTo>
                    <a:pt x="214" y="65"/>
                    <a:pt x="213" y="53"/>
                    <a:pt x="206" y="42"/>
                  </a:cubicBezTo>
                  <a:cubicBezTo>
                    <a:pt x="199" y="31"/>
                    <a:pt x="185" y="20"/>
                    <a:pt x="160" y="18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60" y="18"/>
                    <a:pt x="158" y="18"/>
                  </a:cubicBezTo>
                  <a:cubicBezTo>
                    <a:pt x="154" y="18"/>
                    <a:pt x="146" y="19"/>
                    <a:pt x="138" y="23"/>
                  </a:cubicBezTo>
                  <a:cubicBezTo>
                    <a:pt x="129" y="27"/>
                    <a:pt x="120" y="35"/>
                    <a:pt x="113" y="49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22" y="36"/>
                    <a:pt x="131" y="29"/>
                    <a:pt x="139" y="25"/>
                  </a:cubicBezTo>
                  <a:cubicBezTo>
                    <a:pt x="147" y="21"/>
                    <a:pt x="155" y="21"/>
                    <a:pt x="158" y="21"/>
                  </a:cubicBezTo>
                  <a:cubicBezTo>
                    <a:pt x="159" y="21"/>
                    <a:pt x="159" y="21"/>
                    <a:pt x="160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84" y="23"/>
                    <a:pt x="197" y="32"/>
                    <a:pt x="204" y="43"/>
                  </a:cubicBezTo>
                  <a:cubicBezTo>
                    <a:pt x="210" y="53"/>
                    <a:pt x="211" y="65"/>
                    <a:pt x="211" y="69"/>
                  </a:cubicBezTo>
                  <a:cubicBezTo>
                    <a:pt x="211" y="70"/>
                    <a:pt x="211" y="70"/>
                    <a:pt x="211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2"/>
                    <a:pt x="211" y="73"/>
                    <a:pt x="211" y="73"/>
                  </a:cubicBezTo>
                  <a:cubicBezTo>
                    <a:pt x="211" y="93"/>
                    <a:pt x="196" y="112"/>
                    <a:pt x="181" y="126"/>
                  </a:cubicBezTo>
                  <a:cubicBezTo>
                    <a:pt x="173" y="133"/>
                    <a:pt x="165" y="138"/>
                    <a:pt x="160" y="142"/>
                  </a:cubicBezTo>
                  <a:cubicBezTo>
                    <a:pt x="157" y="144"/>
                    <a:pt x="154" y="146"/>
                    <a:pt x="153" y="147"/>
                  </a:cubicBezTo>
                  <a:cubicBezTo>
                    <a:pt x="151" y="148"/>
                    <a:pt x="150" y="148"/>
                    <a:pt x="150" y="148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06" y="172"/>
                    <a:pt x="82" y="199"/>
                    <a:pt x="82" y="199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1" y="188"/>
                    <a:pt x="78" y="179"/>
                    <a:pt x="72" y="169"/>
                  </a:cubicBezTo>
                  <a:cubicBezTo>
                    <a:pt x="67" y="160"/>
                    <a:pt x="59" y="150"/>
                    <a:pt x="46" y="134"/>
                  </a:cubicBezTo>
                  <a:cubicBezTo>
                    <a:pt x="34" y="119"/>
                    <a:pt x="24" y="107"/>
                    <a:pt x="19" y="98"/>
                  </a:cubicBezTo>
                  <a:cubicBezTo>
                    <a:pt x="16" y="94"/>
                    <a:pt x="13" y="91"/>
                    <a:pt x="12" y="89"/>
                  </a:cubicBezTo>
                  <a:cubicBezTo>
                    <a:pt x="10" y="87"/>
                    <a:pt x="10" y="86"/>
                    <a:pt x="10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5" y="74"/>
                    <a:pt x="3" y="64"/>
                    <a:pt x="3" y="55"/>
                  </a:cubicBezTo>
                  <a:cubicBezTo>
                    <a:pt x="3" y="36"/>
                    <a:pt x="11" y="24"/>
                    <a:pt x="20" y="15"/>
                  </a:cubicBezTo>
                  <a:cubicBezTo>
                    <a:pt x="25" y="11"/>
                    <a:pt x="29" y="8"/>
                    <a:pt x="32" y="7"/>
                  </a:cubicBezTo>
                  <a:cubicBezTo>
                    <a:pt x="34" y="6"/>
                    <a:pt x="35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4" y="3"/>
                    <a:pt x="50" y="2"/>
                    <a:pt x="56" y="2"/>
                  </a:cubicBezTo>
                  <a:cubicBezTo>
                    <a:pt x="82" y="2"/>
                    <a:pt x="96" y="14"/>
                    <a:pt x="103" y="26"/>
                  </a:cubicBezTo>
                  <a:cubicBezTo>
                    <a:pt x="107" y="32"/>
                    <a:pt x="110" y="38"/>
                    <a:pt x="111" y="42"/>
                  </a:cubicBezTo>
                  <a:cubicBezTo>
                    <a:pt x="112" y="45"/>
                    <a:pt x="112" y="46"/>
                    <a:pt x="112" y="48"/>
                  </a:cubicBezTo>
                  <a:cubicBezTo>
                    <a:pt x="113" y="48"/>
                    <a:pt x="113" y="49"/>
                    <a:pt x="113" y="49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5" name="Picture 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251"/>
              <a:ext cx="1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67"/>
            <p:cNvSpPr/>
            <p:nvPr/>
          </p:nvSpPr>
          <p:spPr bwMode="auto">
            <a:xfrm>
              <a:off x="650" y="247"/>
              <a:ext cx="21" cy="21"/>
            </a:xfrm>
            <a:custGeom>
              <a:avLst/>
              <a:gdLst>
                <a:gd name="T0" fmla="*/ 8 w 18"/>
                <a:gd name="T1" fmla="*/ 0 h 18"/>
                <a:gd name="T2" fmla="*/ 0 w 18"/>
                <a:gd name="T3" fmla="*/ 4 h 18"/>
                <a:gd name="T4" fmla="*/ 5 w 18"/>
                <a:gd name="T5" fmla="*/ 17 h 18"/>
                <a:gd name="T6" fmla="*/ 5 w 18"/>
                <a:gd name="T7" fmla="*/ 18 h 18"/>
                <a:gd name="T8" fmla="*/ 6 w 18"/>
                <a:gd name="T9" fmla="*/ 18 h 18"/>
                <a:gd name="T10" fmla="*/ 8 w 18"/>
                <a:gd name="T11" fmla="*/ 18 h 18"/>
                <a:gd name="T12" fmla="*/ 17 w 18"/>
                <a:gd name="T13" fmla="*/ 11 h 18"/>
                <a:gd name="T14" fmla="*/ 10 w 18"/>
                <a:gd name="T15" fmla="*/ 0 h 18"/>
                <a:gd name="T16" fmla="*/ 8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cubicBezTo>
                    <a:pt x="5" y="0"/>
                    <a:pt x="2" y="2"/>
                    <a:pt x="0" y="4"/>
                  </a:cubicBezTo>
                  <a:cubicBezTo>
                    <a:pt x="1" y="8"/>
                    <a:pt x="3" y="13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2" y="18"/>
                    <a:pt x="16" y="15"/>
                    <a:pt x="17" y="11"/>
                  </a:cubicBezTo>
                  <a:cubicBezTo>
                    <a:pt x="18" y="7"/>
                    <a:pt x="15" y="2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649" y="251"/>
              <a:ext cx="7" cy="17"/>
            </a:xfrm>
            <a:custGeom>
              <a:avLst/>
              <a:gdLst>
                <a:gd name="T0" fmla="*/ 1 w 6"/>
                <a:gd name="T1" fmla="*/ 0 h 14"/>
                <a:gd name="T2" fmla="*/ 0 w 6"/>
                <a:gd name="T3" fmla="*/ 3 h 14"/>
                <a:gd name="T4" fmla="*/ 0 w 6"/>
                <a:gd name="T5" fmla="*/ 4 h 14"/>
                <a:gd name="T6" fmla="*/ 3 w 6"/>
                <a:gd name="T7" fmla="*/ 11 h 14"/>
                <a:gd name="T8" fmla="*/ 6 w 6"/>
                <a:gd name="T9" fmla="*/ 14 h 14"/>
                <a:gd name="T10" fmla="*/ 6 w 6"/>
                <a:gd name="T11" fmla="*/ 13 h 14"/>
                <a:gd name="T12" fmla="*/ 1 w 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7"/>
                    <a:pt x="2" y="9"/>
                    <a:pt x="3" y="11"/>
                  </a:cubicBezTo>
                  <a:cubicBezTo>
                    <a:pt x="3" y="12"/>
                    <a:pt x="5" y="13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9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697" y="260"/>
              <a:ext cx="23" cy="20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8" y="16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747" y="27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2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3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3"/>
                    <a:pt x="2" y="7"/>
                  </a:cubicBezTo>
                  <a:cubicBezTo>
                    <a:pt x="0" y="11"/>
                    <a:pt x="3" y="16"/>
                    <a:pt x="8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2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801" y="287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6"/>
                    <a:pt x="18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711" y="301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4" y="18"/>
                    <a:pt x="18" y="16"/>
                    <a:pt x="19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762" y="315"/>
              <a:ext cx="22" cy="21"/>
            </a:xfrm>
            <a:custGeom>
              <a:avLst/>
              <a:gdLst>
                <a:gd name="T0" fmla="*/ 9 w 19"/>
                <a:gd name="T1" fmla="*/ 0 h 18"/>
                <a:gd name="T2" fmla="*/ 1 w 19"/>
                <a:gd name="T3" fmla="*/ 6 h 18"/>
                <a:gd name="T4" fmla="*/ 7 w 19"/>
                <a:gd name="T5" fmla="*/ 17 h 18"/>
                <a:gd name="T6" fmla="*/ 10 w 19"/>
                <a:gd name="T7" fmla="*/ 18 h 18"/>
                <a:gd name="T8" fmla="*/ 18 w 19"/>
                <a:gd name="T9" fmla="*/ 11 h 18"/>
                <a:gd name="T10" fmla="*/ 12 w 19"/>
                <a:gd name="T11" fmla="*/ 0 h 18"/>
                <a:gd name="T12" fmla="*/ 9 w 1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2" y="2"/>
                    <a:pt x="1" y="6"/>
                  </a:cubicBezTo>
                  <a:cubicBezTo>
                    <a:pt x="0" y="11"/>
                    <a:pt x="2" y="16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3" y="18"/>
                    <a:pt x="17" y="15"/>
                    <a:pt x="18" y="11"/>
                  </a:cubicBezTo>
                  <a:cubicBezTo>
                    <a:pt x="19" y="6"/>
                    <a:pt x="17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734" y="344"/>
              <a:ext cx="23" cy="20"/>
            </a:xfrm>
            <a:custGeom>
              <a:avLst/>
              <a:gdLst>
                <a:gd name="T0" fmla="*/ 10 w 20"/>
                <a:gd name="T1" fmla="*/ 0 h 17"/>
                <a:gd name="T2" fmla="*/ 1 w 20"/>
                <a:gd name="T3" fmla="*/ 6 h 17"/>
                <a:gd name="T4" fmla="*/ 8 w 20"/>
                <a:gd name="T5" fmla="*/ 17 h 17"/>
                <a:gd name="T6" fmla="*/ 10 w 20"/>
                <a:gd name="T7" fmla="*/ 17 h 17"/>
                <a:gd name="T8" fmla="*/ 19 w 20"/>
                <a:gd name="T9" fmla="*/ 11 h 17"/>
                <a:gd name="T10" fmla="*/ 12 w 20"/>
                <a:gd name="T11" fmla="*/ 0 h 17"/>
                <a:gd name="T12" fmla="*/ 10 w 2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cubicBezTo>
                    <a:pt x="6" y="0"/>
                    <a:pt x="2" y="2"/>
                    <a:pt x="1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4" y="17"/>
                    <a:pt x="17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817" y="21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1"/>
                    <a:pt x="3" y="16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866" y="226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9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850" y="185"/>
              <a:ext cx="21" cy="15"/>
            </a:xfrm>
            <a:custGeom>
              <a:avLst/>
              <a:gdLst>
                <a:gd name="T0" fmla="*/ 8 w 18"/>
                <a:gd name="T1" fmla="*/ 0 h 13"/>
                <a:gd name="T2" fmla="*/ 0 w 18"/>
                <a:gd name="T3" fmla="*/ 5 h 13"/>
                <a:gd name="T4" fmla="*/ 16 w 18"/>
                <a:gd name="T5" fmla="*/ 13 h 13"/>
                <a:gd name="T6" fmla="*/ 17 w 18"/>
                <a:gd name="T7" fmla="*/ 11 h 13"/>
                <a:gd name="T8" fmla="*/ 11 w 18"/>
                <a:gd name="T9" fmla="*/ 0 h 13"/>
                <a:gd name="T10" fmla="*/ 8 w 1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8" y="0"/>
                  </a:moveTo>
                  <a:cubicBezTo>
                    <a:pt x="5" y="0"/>
                    <a:pt x="2" y="2"/>
                    <a:pt x="0" y="5"/>
                  </a:cubicBezTo>
                  <a:cubicBezTo>
                    <a:pt x="7" y="7"/>
                    <a:pt x="12" y="10"/>
                    <a:pt x="16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8" y="6"/>
                    <a:pt x="16" y="2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849" y="195"/>
              <a:ext cx="18" cy="11"/>
            </a:xfrm>
            <a:custGeom>
              <a:avLst/>
              <a:gdLst>
                <a:gd name="T0" fmla="*/ 1 w 16"/>
                <a:gd name="T1" fmla="*/ 0 h 10"/>
                <a:gd name="T2" fmla="*/ 7 w 16"/>
                <a:gd name="T3" fmla="*/ 10 h 10"/>
                <a:gd name="T4" fmla="*/ 9 w 16"/>
                <a:gd name="T5" fmla="*/ 10 h 10"/>
                <a:gd name="T6" fmla="*/ 16 w 16"/>
                <a:gd name="T7" fmla="*/ 7 h 10"/>
                <a:gd name="T8" fmla="*/ 1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" y="0"/>
                  </a:moveTo>
                  <a:cubicBezTo>
                    <a:pt x="0" y="4"/>
                    <a:pt x="3" y="8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2" y="10"/>
                    <a:pt x="14" y="9"/>
                    <a:pt x="16" y="7"/>
                  </a:cubicBezTo>
                  <a:cubicBezTo>
                    <a:pt x="12" y="4"/>
                    <a:pt x="7" y="1"/>
                    <a:pt x="1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850" y="191"/>
              <a:ext cx="18" cy="12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2 h 10"/>
                <a:gd name="T4" fmla="*/ 0 w 16"/>
                <a:gd name="T5" fmla="*/ 3 h 10"/>
                <a:gd name="T6" fmla="*/ 15 w 16"/>
                <a:gd name="T7" fmla="*/ 10 h 10"/>
                <a:gd name="T8" fmla="*/ 16 w 16"/>
                <a:gd name="T9" fmla="*/ 8 h 10"/>
                <a:gd name="T10" fmla="*/ 0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6" y="4"/>
                    <a:pt x="11" y="7"/>
                    <a:pt x="15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2" y="5"/>
                    <a:pt x="7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715" y="190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6 h 18"/>
                <a:gd name="T4" fmla="*/ 8 w 20"/>
                <a:gd name="T5" fmla="*/ 17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2"/>
                    <a:pt x="1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663" y="175"/>
              <a:ext cx="13" cy="10"/>
            </a:xfrm>
            <a:custGeom>
              <a:avLst/>
              <a:gdLst>
                <a:gd name="T0" fmla="*/ 9 w 11"/>
                <a:gd name="T1" fmla="*/ 0 h 9"/>
                <a:gd name="T2" fmla="*/ 0 w 11"/>
                <a:gd name="T3" fmla="*/ 7 h 9"/>
                <a:gd name="T4" fmla="*/ 0 w 11"/>
                <a:gd name="T5" fmla="*/ 9 h 9"/>
                <a:gd name="T6" fmla="*/ 3 w 11"/>
                <a:gd name="T7" fmla="*/ 7 h 9"/>
                <a:gd name="T8" fmla="*/ 11 w 11"/>
                <a:gd name="T9" fmla="*/ 0 h 9"/>
                <a:gd name="T10" fmla="*/ 9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9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8"/>
                    <a:pt x="2" y="8"/>
                    <a:pt x="3" y="7"/>
                  </a:cubicBezTo>
                  <a:cubicBezTo>
                    <a:pt x="5" y="4"/>
                    <a:pt x="8" y="2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663" y="176"/>
              <a:ext cx="22" cy="20"/>
            </a:xfrm>
            <a:custGeom>
              <a:avLst/>
              <a:gdLst>
                <a:gd name="T0" fmla="*/ 13 w 19"/>
                <a:gd name="T1" fmla="*/ 0 h 17"/>
                <a:gd name="T2" fmla="*/ 4 w 19"/>
                <a:gd name="T3" fmla="*/ 7 h 17"/>
                <a:gd name="T4" fmla="*/ 0 w 19"/>
                <a:gd name="T5" fmla="*/ 11 h 17"/>
                <a:gd name="T6" fmla="*/ 6 w 19"/>
                <a:gd name="T7" fmla="*/ 17 h 17"/>
                <a:gd name="T8" fmla="*/ 9 w 19"/>
                <a:gd name="T9" fmla="*/ 17 h 17"/>
                <a:gd name="T10" fmla="*/ 18 w 19"/>
                <a:gd name="T11" fmla="*/ 10 h 17"/>
                <a:gd name="T12" fmla="*/ 13 w 1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7">
                  <a:moveTo>
                    <a:pt x="13" y="0"/>
                  </a:moveTo>
                  <a:cubicBezTo>
                    <a:pt x="11" y="2"/>
                    <a:pt x="7" y="4"/>
                    <a:pt x="4" y="7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1" y="14"/>
                    <a:pt x="4" y="16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13" y="17"/>
                    <a:pt x="16" y="14"/>
                    <a:pt x="18" y="10"/>
                  </a:cubicBezTo>
                  <a:cubicBezTo>
                    <a:pt x="19" y="6"/>
                    <a:pt x="17" y="2"/>
                    <a:pt x="13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663" y="175"/>
              <a:ext cx="15" cy="14"/>
            </a:xfrm>
            <a:custGeom>
              <a:avLst/>
              <a:gdLst>
                <a:gd name="T0" fmla="*/ 11 w 13"/>
                <a:gd name="T1" fmla="*/ 0 h 12"/>
                <a:gd name="T2" fmla="*/ 3 w 13"/>
                <a:gd name="T3" fmla="*/ 7 h 12"/>
                <a:gd name="T4" fmla="*/ 0 w 13"/>
                <a:gd name="T5" fmla="*/ 9 h 12"/>
                <a:gd name="T6" fmla="*/ 0 w 13"/>
                <a:gd name="T7" fmla="*/ 12 h 12"/>
                <a:gd name="T8" fmla="*/ 4 w 13"/>
                <a:gd name="T9" fmla="*/ 8 h 12"/>
                <a:gd name="T10" fmla="*/ 13 w 13"/>
                <a:gd name="T11" fmla="*/ 1 h 12"/>
                <a:gd name="T12" fmla="*/ 11 w 13"/>
                <a:gd name="T13" fmla="*/ 0 h 12"/>
                <a:gd name="T14" fmla="*/ 11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8" y="2"/>
                    <a:pt x="5" y="4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1"/>
                    <a:pt x="3" y="10"/>
                    <a:pt x="4" y="8"/>
                  </a:cubicBezTo>
                  <a:cubicBezTo>
                    <a:pt x="7" y="5"/>
                    <a:pt x="11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677" y="21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8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727" y="227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2 w 20"/>
                <a:gd name="T3" fmla="*/ 6 h 18"/>
                <a:gd name="T4" fmla="*/ 8 w 20"/>
                <a:gd name="T5" fmla="*/ 17 h 18"/>
                <a:gd name="T6" fmla="*/ 10 w 20"/>
                <a:gd name="T7" fmla="*/ 18 h 18"/>
                <a:gd name="T8" fmla="*/ 19 w 20"/>
                <a:gd name="T9" fmla="*/ 11 h 18"/>
                <a:gd name="T10" fmla="*/ 13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2"/>
                    <a:pt x="2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781" y="241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6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8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830" y="254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6"/>
                    <a:pt x="18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>
            <a:off x="4753152" y="1837781"/>
            <a:ext cx="2396836" cy="1074798"/>
            <a:chOff x="1" y="2"/>
            <a:chExt cx="1871" cy="839"/>
          </a:xfrm>
        </p:grpSpPr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1" y="147"/>
              <a:ext cx="1649" cy="472"/>
            </a:xfrm>
            <a:custGeom>
              <a:avLst/>
              <a:gdLst>
                <a:gd name="T0" fmla="*/ 146 w 1422"/>
                <a:gd name="T1" fmla="*/ 130 h 407"/>
                <a:gd name="T2" fmla="*/ 98 w 1422"/>
                <a:gd name="T3" fmla="*/ 136 h 407"/>
                <a:gd name="T4" fmla="*/ 51 w 1422"/>
                <a:gd name="T5" fmla="*/ 141 h 407"/>
                <a:gd name="T6" fmla="*/ 37 w 1422"/>
                <a:gd name="T7" fmla="*/ 143 h 407"/>
                <a:gd name="T8" fmla="*/ 31 w 1422"/>
                <a:gd name="T9" fmla="*/ 144 h 407"/>
                <a:gd name="T10" fmla="*/ 30 w 1422"/>
                <a:gd name="T11" fmla="*/ 144 h 407"/>
                <a:gd name="T12" fmla="*/ 30 w 1422"/>
                <a:gd name="T13" fmla="*/ 145 h 407"/>
                <a:gd name="T14" fmla="*/ 0 w 1422"/>
                <a:gd name="T15" fmla="*/ 180 h 407"/>
                <a:gd name="T16" fmla="*/ 49 w 1422"/>
                <a:gd name="T17" fmla="*/ 226 h 407"/>
                <a:gd name="T18" fmla="*/ 16 w 1422"/>
                <a:gd name="T19" fmla="*/ 250 h 407"/>
                <a:gd name="T20" fmla="*/ 40 w 1422"/>
                <a:gd name="T21" fmla="*/ 278 h 407"/>
                <a:gd name="T22" fmla="*/ 16 w 1422"/>
                <a:gd name="T23" fmla="*/ 298 h 407"/>
                <a:gd name="T24" fmla="*/ 68 w 1422"/>
                <a:gd name="T25" fmla="*/ 318 h 407"/>
                <a:gd name="T26" fmla="*/ 34 w 1422"/>
                <a:gd name="T27" fmla="*/ 352 h 407"/>
                <a:gd name="T28" fmla="*/ 64 w 1422"/>
                <a:gd name="T29" fmla="*/ 376 h 407"/>
                <a:gd name="T30" fmla="*/ 45 w 1422"/>
                <a:gd name="T31" fmla="*/ 407 h 407"/>
                <a:gd name="T32" fmla="*/ 146 w 1422"/>
                <a:gd name="T33" fmla="*/ 395 h 407"/>
                <a:gd name="T34" fmla="*/ 146 w 1422"/>
                <a:gd name="T35" fmla="*/ 393 h 407"/>
                <a:gd name="T36" fmla="*/ 48 w 1422"/>
                <a:gd name="T37" fmla="*/ 405 h 407"/>
                <a:gd name="T38" fmla="*/ 66 w 1422"/>
                <a:gd name="T39" fmla="*/ 376 h 407"/>
                <a:gd name="T40" fmla="*/ 37 w 1422"/>
                <a:gd name="T41" fmla="*/ 352 h 407"/>
                <a:gd name="T42" fmla="*/ 72 w 1422"/>
                <a:gd name="T43" fmla="*/ 318 h 407"/>
                <a:gd name="T44" fmla="*/ 20 w 1422"/>
                <a:gd name="T45" fmla="*/ 297 h 407"/>
                <a:gd name="T46" fmla="*/ 43 w 1422"/>
                <a:gd name="T47" fmla="*/ 279 h 407"/>
                <a:gd name="T48" fmla="*/ 19 w 1422"/>
                <a:gd name="T49" fmla="*/ 250 h 407"/>
                <a:gd name="T50" fmla="*/ 52 w 1422"/>
                <a:gd name="T51" fmla="*/ 226 h 407"/>
                <a:gd name="T52" fmla="*/ 3 w 1422"/>
                <a:gd name="T53" fmla="*/ 180 h 407"/>
                <a:gd name="T54" fmla="*/ 32 w 1422"/>
                <a:gd name="T55" fmla="*/ 146 h 407"/>
                <a:gd name="T56" fmla="*/ 38 w 1422"/>
                <a:gd name="T57" fmla="*/ 145 h 407"/>
                <a:gd name="T58" fmla="*/ 146 w 1422"/>
                <a:gd name="T59" fmla="*/ 132 h 407"/>
                <a:gd name="T60" fmla="*/ 146 w 1422"/>
                <a:gd name="T61" fmla="*/ 130 h 407"/>
                <a:gd name="T62" fmla="*/ 1422 w 1422"/>
                <a:gd name="T63" fmla="*/ 0 h 407"/>
                <a:gd name="T64" fmla="*/ 1420 w 1422"/>
                <a:gd name="T65" fmla="*/ 0 h 407"/>
                <a:gd name="T66" fmla="*/ 961 w 1422"/>
                <a:gd name="T67" fmla="*/ 46 h 407"/>
                <a:gd name="T68" fmla="*/ 980 w 1422"/>
                <a:gd name="T69" fmla="*/ 46 h 407"/>
                <a:gd name="T70" fmla="*/ 1419 w 1422"/>
                <a:gd name="T71" fmla="*/ 2 h 407"/>
                <a:gd name="T72" fmla="*/ 1411 w 1422"/>
                <a:gd name="T73" fmla="*/ 43 h 407"/>
                <a:gd name="T74" fmla="*/ 1415 w 1422"/>
                <a:gd name="T75" fmla="*/ 46 h 407"/>
                <a:gd name="T76" fmla="*/ 1419 w 1422"/>
                <a:gd name="T77" fmla="*/ 46 h 407"/>
                <a:gd name="T78" fmla="*/ 1413 w 1422"/>
                <a:gd name="T79" fmla="*/ 42 h 407"/>
                <a:gd name="T80" fmla="*/ 1422 w 1422"/>
                <a:gd name="T8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2" h="407">
                  <a:moveTo>
                    <a:pt x="146" y="130"/>
                  </a:moveTo>
                  <a:cubicBezTo>
                    <a:pt x="128" y="132"/>
                    <a:pt x="112" y="134"/>
                    <a:pt x="98" y="136"/>
                  </a:cubicBezTo>
                  <a:cubicBezTo>
                    <a:pt x="79" y="138"/>
                    <a:pt x="62" y="140"/>
                    <a:pt x="51" y="141"/>
                  </a:cubicBezTo>
                  <a:cubicBezTo>
                    <a:pt x="45" y="142"/>
                    <a:pt x="41" y="143"/>
                    <a:pt x="37" y="143"/>
                  </a:cubicBezTo>
                  <a:cubicBezTo>
                    <a:pt x="34" y="144"/>
                    <a:pt x="32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9" y="226"/>
                    <a:pt x="49" y="226"/>
                    <a:pt x="49" y="226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68" y="318"/>
                    <a:pt x="68" y="318"/>
                    <a:pt x="68" y="318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146" y="395"/>
                    <a:pt x="146" y="395"/>
                    <a:pt x="146" y="395"/>
                  </a:cubicBezTo>
                  <a:cubicBezTo>
                    <a:pt x="146" y="393"/>
                    <a:pt x="146" y="393"/>
                    <a:pt x="146" y="393"/>
                  </a:cubicBezTo>
                  <a:cubicBezTo>
                    <a:pt x="48" y="405"/>
                    <a:pt x="48" y="405"/>
                    <a:pt x="48" y="405"/>
                  </a:cubicBezTo>
                  <a:cubicBezTo>
                    <a:pt x="66" y="376"/>
                    <a:pt x="66" y="376"/>
                    <a:pt x="66" y="376"/>
                  </a:cubicBezTo>
                  <a:cubicBezTo>
                    <a:pt x="37" y="352"/>
                    <a:pt x="37" y="352"/>
                    <a:pt x="37" y="352"/>
                  </a:cubicBezTo>
                  <a:cubicBezTo>
                    <a:pt x="72" y="318"/>
                    <a:pt x="72" y="318"/>
                    <a:pt x="72" y="318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43" y="279"/>
                    <a:pt x="43" y="279"/>
                    <a:pt x="43" y="279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52" y="226"/>
                    <a:pt x="52" y="226"/>
                    <a:pt x="52" y="226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5" y="145"/>
                    <a:pt x="38" y="145"/>
                  </a:cubicBezTo>
                  <a:cubicBezTo>
                    <a:pt x="52" y="143"/>
                    <a:pt x="91" y="138"/>
                    <a:pt x="146" y="132"/>
                  </a:cubicBezTo>
                  <a:cubicBezTo>
                    <a:pt x="146" y="130"/>
                    <a:pt x="146" y="130"/>
                    <a:pt x="146" y="130"/>
                  </a:cubicBezTo>
                  <a:moveTo>
                    <a:pt x="1422" y="0"/>
                  </a:moveTo>
                  <a:cubicBezTo>
                    <a:pt x="1420" y="0"/>
                    <a:pt x="1420" y="0"/>
                    <a:pt x="1420" y="0"/>
                  </a:cubicBezTo>
                  <a:cubicBezTo>
                    <a:pt x="1420" y="0"/>
                    <a:pt x="1214" y="20"/>
                    <a:pt x="961" y="46"/>
                  </a:cubicBezTo>
                  <a:cubicBezTo>
                    <a:pt x="980" y="46"/>
                    <a:pt x="980" y="46"/>
                    <a:pt x="980" y="46"/>
                  </a:cubicBezTo>
                  <a:cubicBezTo>
                    <a:pt x="1213" y="22"/>
                    <a:pt x="1401" y="4"/>
                    <a:pt x="1419" y="2"/>
                  </a:cubicBezTo>
                  <a:cubicBezTo>
                    <a:pt x="1411" y="43"/>
                    <a:pt x="1411" y="43"/>
                    <a:pt x="1411" y="43"/>
                  </a:cubicBezTo>
                  <a:cubicBezTo>
                    <a:pt x="1415" y="46"/>
                    <a:pt x="1415" y="46"/>
                    <a:pt x="1415" y="46"/>
                  </a:cubicBezTo>
                  <a:cubicBezTo>
                    <a:pt x="1419" y="46"/>
                    <a:pt x="1419" y="46"/>
                    <a:pt x="1419" y="46"/>
                  </a:cubicBezTo>
                  <a:cubicBezTo>
                    <a:pt x="1413" y="42"/>
                    <a:pt x="1413" y="42"/>
                    <a:pt x="1413" y="42"/>
                  </a:cubicBezTo>
                  <a:cubicBezTo>
                    <a:pt x="1422" y="0"/>
                    <a:pt x="1422" y="0"/>
                    <a:pt x="1422" y="0"/>
                  </a:cubicBezTo>
                </a:path>
              </a:pathLst>
            </a:custGeom>
            <a:solidFill>
              <a:srgbClr val="A99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90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706" cy="6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52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521" cy="413"/>
            </a:xfrm>
            <a:prstGeom prst="rect">
              <a:avLst/>
            </a:prstGeom>
            <a:solidFill>
              <a:srgbClr val="F0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237" y="271"/>
              <a:ext cx="1553" cy="487"/>
            </a:xfrm>
            <a:prstGeom prst="rect">
              <a:avLst/>
            </a:prstGeom>
            <a:solidFill>
              <a:srgbClr val="BA7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5" name="Rectangle 11"/>
            <p:cNvSpPr>
              <a:spLocks noChangeArrowheads="1"/>
            </p:cNvSpPr>
            <p:nvPr/>
          </p:nvSpPr>
          <p:spPr bwMode="auto">
            <a:xfrm>
              <a:off x="237" y="271"/>
              <a:ext cx="155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6" name="Freeform 12"/>
            <p:cNvSpPr/>
            <p:nvPr/>
          </p:nvSpPr>
          <p:spPr bwMode="auto">
            <a:xfrm>
              <a:off x="236" y="270"/>
              <a:ext cx="1555" cy="491"/>
            </a:xfrm>
            <a:custGeom>
              <a:avLst/>
              <a:gdLst>
                <a:gd name="T0" fmla="*/ 1554 w 1555"/>
                <a:gd name="T1" fmla="*/ 488 h 491"/>
                <a:gd name="T2" fmla="*/ 1554 w 1555"/>
                <a:gd name="T3" fmla="*/ 487 h 491"/>
                <a:gd name="T4" fmla="*/ 3 w 1555"/>
                <a:gd name="T5" fmla="*/ 487 h 491"/>
                <a:gd name="T6" fmla="*/ 3 w 1555"/>
                <a:gd name="T7" fmla="*/ 2 h 491"/>
                <a:gd name="T8" fmla="*/ 1553 w 1555"/>
                <a:gd name="T9" fmla="*/ 2 h 491"/>
                <a:gd name="T10" fmla="*/ 1553 w 1555"/>
                <a:gd name="T11" fmla="*/ 488 h 491"/>
                <a:gd name="T12" fmla="*/ 1554 w 1555"/>
                <a:gd name="T13" fmla="*/ 488 h 491"/>
                <a:gd name="T14" fmla="*/ 1554 w 1555"/>
                <a:gd name="T15" fmla="*/ 487 h 491"/>
                <a:gd name="T16" fmla="*/ 1554 w 1555"/>
                <a:gd name="T17" fmla="*/ 488 h 491"/>
                <a:gd name="T18" fmla="*/ 1555 w 1555"/>
                <a:gd name="T19" fmla="*/ 488 h 491"/>
                <a:gd name="T20" fmla="*/ 1555 w 1555"/>
                <a:gd name="T21" fmla="*/ 0 h 491"/>
                <a:gd name="T22" fmla="*/ 0 w 1555"/>
                <a:gd name="T23" fmla="*/ 0 h 491"/>
                <a:gd name="T24" fmla="*/ 0 w 1555"/>
                <a:gd name="T25" fmla="*/ 491 h 491"/>
                <a:gd name="T26" fmla="*/ 1555 w 1555"/>
                <a:gd name="T27" fmla="*/ 491 h 491"/>
                <a:gd name="T28" fmla="*/ 1555 w 1555"/>
                <a:gd name="T29" fmla="*/ 488 h 491"/>
                <a:gd name="T30" fmla="*/ 1554 w 1555"/>
                <a:gd name="T31" fmla="*/ 48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5" h="491">
                  <a:moveTo>
                    <a:pt x="1554" y="488"/>
                  </a:moveTo>
                  <a:lnTo>
                    <a:pt x="1554" y="487"/>
                  </a:lnTo>
                  <a:lnTo>
                    <a:pt x="3" y="487"/>
                  </a:lnTo>
                  <a:lnTo>
                    <a:pt x="3" y="2"/>
                  </a:lnTo>
                  <a:lnTo>
                    <a:pt x="1553" y="2"/>
                  </a:lnTo>
                  <a:lnTo>
                    <a:pt x="1553" y="488"/>
                  </a:lnTo>
                  <a:lnTo>
                    <a:pt x="1554" y="488"/>
                  </a:lnTo>
                  <a:lnTo>
                    <a:pt x="1554" y="487"/>
                  </a:lnTo>
                  <a:lnTo>
                    <a:pt x="1554" y="488"/>
                  </a:lnTo>
                  <a:lnTo>
                    <a:pt x="1555" y="488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1555" y="491"/>
                  </a:lnTo>
                  <a:lnTo>
                    <a:pt x="1555" y="488"/>
                  </a:lnTo>
                  <a:lnTo>
                    <a:pt x="1554" y="488"/>
                  </a:lnTo>
                  <a:close/>
                </a:path>
              </a:pathLst>
            </a:custGeom>
            <a:solidFill>
              <a:srgbClr val="F8C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7" name="Freeform 13"/>
            <p:cNvSpPr/>
            <p:nvPr/>
          </p:nvSpPr>
          <p:spPr bwMode="auto">
            <a:xfrm>
              <a:off x="236" y="270"/>
              <a:ext cx="1555" cy="491"/>
            </a:xfrm>
            <a:custGeom>
              <a:avLst/>
              <a:gdLst>
                <a:gd name="T0" fmla="*/ 1554 w 1555"/>
                <a:gd name="T1" fmla="*/ 488 h 491"/>
                <a:gd name="T2" fmla="*/ 1554 w 1555"/>
                <a:gd name="T3" fmla="*/ 487 h 491"/>
                <a:gd name="T4" fmla="*/ 3 w 1555"/>
                <a:gd name="T5" fmla="*/ 487 h 491"/>
                <a:gd name="T6" fmla="*/ 3 w 1555"/>
                <a:gd name="T7" fmla="*/ 2 h 491"/>
                <a:gd name="T8" fmla="*/ 1553 w 1555"/>
                <a:gd name="T9" fmla="*/ 2 h 491"/>
                <a:gd name="T10" fmla="*/ 1553 w 1555"/>
                <a:gd name="T11" fmla="*/ 488 h 491"/>
                <a:gd name="T12" fmla="*/ 1554 w 1555"/>
                <a:gd name="T13" fmla="*/ 488 h 491"/>
                <a:gd name="T14" fmla="*/ 1554 w 1555"/>
                <a:gd name="T15" fmla="*/ 487 h 491"/>
                <a:gd name="T16" fmla="*/ 1554 w 1555"/>
                <a:gd name="T17" fmla="*/ 488 h 491"/>
                <a:gd name="T18" fmla="*/ 1555 w 1555"/>
                <a:gd name="T19" fmla="*/ 488 h 491"/>
                <a:gd name="T20" fmla="*/ 1555 w 1555"/>
                <a:gd name="T21" fmla="*/ 0 h 491"/>
                <a:gd name="T22" fmla="*/ 0 w 1555"/>
                <a:gd name="T23" fmla="*/ 0 h 491"/>
                <a:gd name="T24" fmla="*/ 0 w 1555"/>
                <a:gd name="T25" fmla="*/ 491 h 491"/>
                <a:gd name="T26" fmla="*/ 1555 w 1555"/>
                <a:gd name="T27" fmla="*/ 491 h 491"/>
                <a:gd name="T28" fmla="*/ 1555 w 1555"/>
                <a:gd name="T29" fmla="*/ 488 h 491"/>
                <a:gd name="T30" fmla="*/ 1554 w 1555"/>
                <a:gd name="T31" fmla="*/ 48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5" h="491">
                  <a:moveTo>
                    <a:pt x="1554" y="488"/>
                  </a:moveTo>
                  <a:lnTo>
                    <a:pt x="1554" y="487"/>
                  </a:lnTo>
                  <a:lnTo>
                    <a:pt x="3" y="487"/>
                  </a:lnTo>
                  <a:lnTo>
                    <a:pt x="3" y="2"/>
                  </a:lnTo>
                  <a:lnTo>
                    <a:pt x="1553" y="2"/>
                  </a:lnTo>
                  <a:lnTo>
                    <a:pt x="1553" y="488"/>
                  </a:lnTo>
                  <a:lnTo>
                    <a:pt x="1554" y="488"/>
                  </a:lnTo>
                  <a:lnTo>
                    <a:pt x="1554" y="487"/>
                  </a:lnTo>
                  <a:lnTo>
                    <a:pt x="1554" y="488"/>
                  </a:lnTo>
                  <a:lnTo>
                    <a:pt x="1555" y="488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1555" y="491"/>
                  </a:lnTo>
                  <a:lnTo>
                    <a:pt x="1555" y="488"/>
                  </a:lnTo>
                  <a:lnTo>
                    <a:pt x="1554" y="4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8" name="Rectangle 14"/>
            <p:cNvSpPr>
              <a:spLocks noChangeArrowheads="1"/>
            </p:cNvSpPr>
            <p:nvPr/>
          </p:nvSpPr>
          <p:spPr bwMode="auto">
            <a:xfrm>
              <a:off x="280" y="314"/>
              <a:ext cx="1459" cy="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280" y="314"/>
              <a:ext cx="145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0" name="Freeform 16"/>
            <p:cNvSpPr>
              <a:spLocks noEditPoints="1"/>
            </p:cNvSpPr>
            <p:nvPr/>
          </p:nvSpPr>
          <p:spPr bwMode="auto">
            <a:xfrm>
              <a:off x="278" y="312"/>
              <a:ext cx="1463" cy="397"/>
            </a:xfrm>
            <a:custGeom>
              <a:avLst/>
              <a:gdLst>
                <a:gd name="T0" fmla="*/ 0 w 1262"/>
                <a:gd name="T1" fmla="*/ 28 h 343"/>
                <a:gd name="T2" fmla="*/ 2 w 1262"/>
                <a:gd name="T3" fmla="*/ 74 h 343"/>
                <a:gd name="T4" fmla="*/ 4 w 1262"/>
                <a:gd name="T5" fmla="*/ 156 h 343"/>
                <a:gd name="T6" fmla="*/ 2 w 1262"/>
                <a:gd name="T7" fmla="*/ 190 h 343"/>
                <a:gd name="T8" fmla="*/ 0 w 1262"/>
                <a:gd name="T9" fmla="*/ 236 h 343"/>
                <a:gd name="T10" fmla="*/ 4 w 1262"/>
                <a:gd name="T11" fmla="*/ 300 h 343"/>
                <a:gd name="T12" fmla="*/ 1 w 1262"/>
                <a:gd name="T13" fmla="*/ 343 h 343"/>
                <a:gd name="T14" fmla="*/ 41 w 1262"/>
                <a:gd name="T15" fmla="*/ 339 h 343"/>
                <a:gd name="T16" fmla="*/ 105 w 1262"/>
                <a:gd name="T17" fmla="*/ 343 h 343"/>
                <a:gd name="T18" fmla="*/ 151 w 1262"/>
                <a:gd name="T19" fmla="*/ 341 h 343"/>
                <a:gd name="T20" fmla="*/ 233 w 1262"/>
                <a:gd name="T21" fmla="*/ 339 h 343"/>
                <a:gd name="T22" fmla="*/ 267 w 1262"/>
                <a:gd name="T23" fmla="*/ 341 h 343"/>
                <a:gd name="T24" fmla="*/ 313 w 1262"/>
                <a:gd name="T25" fmla="*/ 343 h 343"/>
                <a:gd name="T26" fmla="*/ 377 w 1262"/>
                <a:gd name="T27" fmla="*/ 339 h 343"/>
                <a:gd name="T28" fmla="*/ 425 w 1262"/>
                <a:gd name="T29" fmla="*/ 339 h 343"/>
                <a:gd name="T30" fmla="*/ 489 w 1262"/>
                <a:gd name="T31" fmla="*/ 343 h 343"/>
                <a:gd name="T32" fmla="*/ 535 w 1262"/>
                <a:gd name="T33" fmla="*/ 341 h 343"/>
                <a:gd name="T34" fmla="*/ 617 w 1262"/>
                <a:gd name="T35" fmla="*/ 339 h 343"/>
                <a:gd name="T36" fmla="*/ 651 w 1262"/>
                <a:gd name="T37" fmla="*/ 341 h 343"/>
                <a:gd name="T38" fmla="*/ 697 w 1262"/>
                <a:gd name="T39" fmla="*/ 343 h 343"/>
                <a:gd name="T40" fmla="*/ 761 w 1262"/>
                <a:gd name="T41" fmla="*/ 339 h 343"/>
                <a:gd name="T42" fmla="*/ 809 w 1262"/>
                <a:gd name="T43" fmla="*/ 339 h 343"/>
                <a:gd name="T44" fmla="*/ 873 w 1262"/>
                <a:gd name="T45" fmla="*/ 343 h 343"/>
                <a:gd name="T46" fmla="*/ 919 w 1262"/>
                <a:gd name="T47" fmla="*/ 341 h 343"/>
                <a:gd name="T48" fmla="*/ 1001 w 1262"/>
                <a:gd name="T49" fmla="*/ 339 h 343"/>
                <a:gd name="T50" fmla="*/ 1035 w 1262"/>
                <a:gd name="T51" fmla="*/ 341 h 343"/>
                <a:gd name="T52" fmla="*/ 1081 w 1262"/>
                <a:gd name="T53" fmla="*/ 343 h 343"/>
                <a:gd name="T54" fmla="*/ 1145 w 1262"/>
                <a:gd name="T55" fmla="*/ 339 h 343"/>
                <a:gd name="T56" fmla="*/ 1193 w 1262"/>
                <a:gd name="T57" fmla="*/ 339 h 343"/>
                <a:gd name="T58" fmla="*/ 1257 w 1262"/>
                <a:gd name="T59" fmla="*/ 343 h 343"/>
                <a:gd name="T60" fmla="*/ 1260 w 1262"/>
                <a:gd name="T61" fmla="*/ 298 h 343"/>
                <a:gd name="T62" fmla="*/ 1258 w 1262"/>
                <a:gd name="T63" fmla="*/ 216 h 343"/>
                <a:gd name="T64" fmla="*/ 1260 w 1262"/>
                <a:gd name="T65" fmla="*/ 182 h 343"/>
                <a:gd name="T66" fmla="*/ 1262 w 1262"/>
                <a:gd name="T67" fmla="*/ 136 h 343"/>
                <a:gd name="T68" fmla="*/ 1258 w 1262"/>
                <a:gd name="T69" fmla="*/ 72 h 343"/>
                <a:gd name="T70" fmla="*/ 1258 w 1262"/>
                <a:gd name="T71" fmla="*/ 24 h 343"/>
                <a:gd name="T72" fmla="*/ 1218 w 1262"/>
                <a:gd name="T73" fmla="*/ 4 h 343"/>
                <a:gd name="T74" fmla="*/ 1184 w 1262"/>
                <a:gd name="T75" fmla="*/ 2 h 343"/>
                <a:gd name="T76" fmla="*/ 1138 w 1262"/>
                <a:gd name="T77" fmla="*/ 0 h 343"/>
                <a:gd name="T78" fmla="*/ 1074 w 1262"/>
                <a:gd name="T79" fmla="*/ 4 h 343"/>
                <a:gd name="T80" fmla="*/ 1026 w 1262"/>
                <a:gd name="T81" fmla="*/ 4 h 343"/>
                <a:gd name="T82" fmla="*/ 962 w 1262"/>
                <a:gd name="T83" fmla="*/ 0 h 343"/>
                <a:gd name="T84" fmla="*/ 916 w 1262"/>
                <a:gd name="T85" fmla="*/ 2 h 343"/>
                <a:gd name="T86" fmla="*/ 834 w 1262"/>
                <a:gd name="T87" fmla="*/ 4 h 343"/>
                <a:gd name="T88" fmla="*/ 800 w 1262"/>
                <a:gd name="T89" fmla="*/ 2 h 343"/>
                <a:gd name="T90" fmla="*/ 754 w 1262"/>
                <a:gd name="T91" fmla="*/ 0 h 343"/>
                <a:gd name="T92" fmla="*/ 690 w 1262"/>
                <a:gd name="T93" fmla="*/ 4 h 343"/>
                <a:gd name="T94" fmla="*/ 642 w 1262"/>
                <a:gd name="T95" fmla="*/ 4 h 343"/>
                <a:gd name="T96" fmla="*/ 578 w 1262"/>
                <a:gd name="T97" fmla="*/ 0 h 343"/>
                <a:gd name="T98" fmla="*/ 532 w 1262"/>
                <a:gd name="T99" fmla="*/ 2 h 343"/>
                <a:gd name="T100" fmla="*/ 450 w 1262"/>
                <a:gd name="T101" fmla="*/ 4 h 343"/>
                <a:gd name="T102" fmla="*/ 416 w 1262"/>
                <a:gd name="T103" fmla="*/ 2 h 343"/>
                <a:gd name="T104" fmla="*/ 370 w 1262"/>
                <a:gd name="T105" fmla="*/ 0 h 343"/>
                <a:gd name="T106" fmla="*/ 306 w 1262"/>
                <a:gd name="T107" fmla="*/ 4 h 343"/>
                <a:gd name="T108" fmla="*/ 258 w 1262"/>
                <a:gd name="T109" fmla="*/ 4 h 343"/>
                <a:gd name="T110" fmla="*/ 194 w 1262"/>
                <a:gd name="T111" fmla="*/ 0 h 343"/>
                <a:gd name="T112" fmla="*/ 148 w 1262"/>
                <a:gd name="T113" fmla="*/ 2 h 343"/>
                <a:gd name="T114" fmla="*/ 66 w 1262"/>
                <a:gd name="T115" fmla="*/ 4 h 343"/>
                <a:gd name="T116" fmla="*/ 32 w 1262"/>
                <a:gd name="T117" fmla="*/ 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343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moveTo>
                    <a:pt x="4" y="2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moveTo>
                    <a:pt x="4" y="60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3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4" y="61"/>
                    <a:pt x="4" y="60"/>
                  </a:cubicBezTo>
                  <a:moveTo>
                    <a:pt x="4" y="92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3" y="74"/>
                    <a:pt x="2" y="74"/>
                  </a:cubicBezTo>
                  <a:cubicBezTo>
                    <a:pt x="1" y="74"/>
                    <a:pt x="0" y="75"/>
                    <a:pt x="0" y="7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4"/>
                    <a:pt x="2" y="94"/>
                  </a:cubicBezTo>
                  <a:cubicBezTo>
                    <a:pt x="3" y="94"/>
                    <a:pt x="4" y="93"/>
                    <a:pt x="4" y="92"/>
                  </a:cubicBezTo>
                  <a:moveTo>
                    <a:pt x="4" y="124"/>
                  </a:moveTo>
                  <a:cubicBezTo>
                    <a:pt x="4" y="108"/>
                    <a:pt x="4" y="108"/>
                    <a:pt x="4" y="108"/>
                  </a:cubicBezTo>
                  <a:cubicBezTo>
                    <a:pt x="4" y="107"/>
                    <a:pt x="3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3" y="126"/>
                    <a:pt x="4" y="125"/>
                    <a:pt x="4" y="124"/>
                  </a:cubicBezTo>
                  <a:moveTo>
                    <a:pt x="4" y="156"/>
                  </a:moveTo>
                  <a:cubicBezTo>
                    <a:pt x="4" y="140"/>
                    <a:pt x="4" y="140"/>
                    <a:pt x="4" y="140"/>
                  </a:cubicBezTo>
                  <a:cubicBezTo>
                    <a:pt x="4" y="139"/>
                    <a:pt x="3" y="138"/>
                    <a:pt x="2" y="138"/>
                  </a:cubicBezTo>
                  <a:cubicBezTo>
                    <a:pt x="1" y="138"/>
                    <a:pt x="0" y="139"/>
                    <a:pt x="0" y="14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1" y="158"/>
                    <a:pt x="2" y="158"/>
                  </a:cubicBezTo>
                  <a:cubicBezTo>
                    <a:pt x="3" y="158"/>
                    <a:pt x="4" y="157"/>
                    <a:pt x="4" y="156"/>
                  </a:cubicBezTo>
                  <a:moveTo>
                    <a:pt x="4" y="188"/>
                  </a:moveTo>
                  <a:cubicBezTo>
                    <a:pt x="4" y="172"/>
                    <a:pt x="4" y="172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9"/>
                    <a:pt x="1" y="190"/>
                    <a:pt x="2" y="190"/>
                  </a:cubicBezTo>
                  <a:cubicBezTo>
                    <a:pt x="3" y="190"/>
                    <a:pt x="4" y="189"/>
                    <a:pt x="4" y="188"/>
                  </a:cubicBezTo>
                  <a:moveTo>
                    <a:pt x="4" y="220"/>
                  </a:moveTo>
                  <a:cubicBezTo>
                    <a:pt x="4" y="204"/>
                    <a:pt x="4" y="204"/>
                    <a:pt x="4" y="204"/>
                  </a:cubicBezTo>
                  <a:cubicBezTo>
                    <a:pt x="4" y="203"/>
                    <a:pt x="3" y="202"/>
                    <a:pt x="2" y="202"/>
                  </a:cubicBezTo>
                  <a:cubicBezTo>
                    <a:pt x="1" y="202"/>
                    <a:pt x="0" y="203"/>
                    <a:pt x="0" y="2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1" y="222"/>
                    <a:pt x="2" y="222"/>
                  </a:cubicBezTo>
                  <a:cubicBezTo>
                    <a:pt x="3" y="222"/>
                    <a:pt x="4" y="221"/>
                    <a:pt x="4" y="220"/>
                  </a:cubicBezTo>
                  <a:moveTo>
                    <a:pt x="4" y="252"/>
                  </a:moveTo>
                  <a:cubicBezTo>
                    <a:pt x="4" y="236"/>
                    <a:pt x="4" y="236"/>
                    <a:pt x="4" y="236"/>
                  </a:cubicBezTo>
                  <a:cubicBezTo>
                    <a:pt x="4" y="235"/>
                    <a:pt x="3" y="234"/>
                    <a:pt x="2" y="234"/>
                  </a:cubicBezTo>
                  <a:cubicBezTo>
                    <a:pt x="1" y="234"/>
                    <a:pt x="0" y="235"/>
                    <a:pt x="0" y="23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3"/>
                    <a:pt x="1" y="254"/>
                    <a:pt x="2" y="254"/>
                  </a:cubicBezTo>
                  <a:cubicBezTo>
                    <a:pt x="3" y="254"/>
                    <a:pt x="4" y="253"/>
                    <a:pt x="4" y="252"/>
                  </a:cubicBezTo>
                  <a:moveTo>
                    <a:pt x="4" y="284"/>
                  </a:moveTo>
                  <a:cubicBezTo>
                    <a:pt x="4" y="268"/>
                    <a:pt x="4" y="268"/>
                    <a:pt x="4" y="268"/>
                  </a:cubicBezTo>
                  <a:cubicBezTo>
                    <a:pt x="4" y="267"/>
                    <a:pt x="3" y="266"/>
                    <a:pt x="2" y="266"/>
                  </a:cubicBezTo>
                  <a:cubicBezTo>
                    <a:pt x="1" y="266"/>
                    <a:pt x="0" y="267"/>
                    <a:pt x="0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5"/>
                    <a:pt x="1" y="286"/>
                    <a:pt x="2" y="286"/>
                  </a:cubicBezTo>
                  <a:cubicBezTo>
                    <a:pt x="3" y="286"/>
                    <a:pt x="4" y="285"/>
                    <a:pt x="4" y="284"/>
                  </a:cubicBezTo>
                  <a:moveTo>
                    <a:pt x="4" y="316"/>
                  </a:moveTo>
                  <a:cubicBezTo>
                    <a:pt x="4" y="300"/>
                    <a:pt x="4" y="300"/>
                    <a:pt x="4" y="300"/>
                  </a:cubicBezTo>
                  <a:cubicBezTo>
                    <a:pt x="4" y="299"/>
                    <a:pt x="3" y="298"/>
                    <a:pt x="2" y="298"/>
                  </a:cubicBezTo>
                  <a:cubicBezTo>
                    <a:pt x="1" y="298"/>
                    <a:pt x="0" y="299"/>
                    <a:pt x="0" y="30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7"/>
                    <a:pt x="1" y="318"/>
                    <a:pt x="2" y="318"/>
                  </a:cubicBezTo>
                  <a:cubicBezTo>
                    <a:pt x="3" y="318"/>
                    <a:pt x="4" y="317"/>
                    <a:pt x="4" y="316"/>
                  </a:cubicBezTo>
                  <a:moveTo>
                    <a:pt x="9" y="339"/>
                  </a:moveTo>
                  <a:cubicBezTo>
                    <a:pt x="4" y="339"/>
                    <a:pt x="4" y="339"/>
                    <a:pt x="4" y="339"/>
                  </a:cubicBezTo>
                  <a:cubicBezTo>
                    <a:pt x="4" y="332"/>
                    <a:pt x="4" y="332"/>
                    <a:pt x="4" y="332"/>
                  </a:cubicBezTo>
                  <a:cubicBezTo>
                    <a:pt x="4" y="331"/>
                    <a:pt x="3" y="330"/>
                    <a:pt x="2" y="330"/>
                  </a:cubicBezTo>
                  <a:cubicBezTo>
                    <a:pt x="1" y="330"/>
                    <a:pt x="0" y="331"/>
                    <a:pt x="0" y="332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2"/>
                    <a:pt x="0" y="342"/>
                    <a:pt x="1" y="343"/>
                  </a:cubicBezTo>
                  <a:cubicBezTo>
                    <a:pt x="1" y="343"/>
                    <a:pt x="1" y="343"/>
                    <a:pt x="2" y="343"/>
                  </a:cubicBezTo>
                  <a:cubicBezTo>
                    <a:pt x="9" y="343"/>
                    <a:pt x="9" y="343"/>
                    <a:pt x="9" y="343"/>
                  </a:cubicBezTo>
                  <a:cubicBezTo>
                    <a:pt x="10" y="343"/>
                    <a:pt x="11" y="342"/>
                    <a:pt x="11" y="341"/>
                  </a:cubicBezTo>
                  <a:cubicBezTo>
                    <a:pt x="11" y="340"/>
                    <a:pt x="10" y="339"/>
                    <a:pt x="9" y="339"/>
                  </a:cubicBezTo>
                  <a:cubicBezTo>
                    <a:pt x="9" y="339"/>
                    <a:pt x="9" y="339"/>
                    <a:pt x="9" y="339"/>
                  </a:cubicBezTo>
                  <a:moveTo>
                    <a:pt x="41" y="339"/>
                  </a:moveTo>
                  <a:cubicBezTo>
                    <a:pt x="25" y="339"/>
                    <a:pt x="25" y="339"/>
                    <a:pt x="25" y="339"/>
                  </a:cubicBezTo>
                  <a:cubicBezTo>
                    <a:pt x="24" y="339"/>
                    <a:pt x="23" y="340"/>
                    <a:pt x="23" y="341"/>
                  </a:cubicBezTo>
                  <a:cubicBezTo>
                    <a:pt x="23" y="342"/>
                    <a:pt x="24" y="343"/>
                    <a:pt x="25" y="343"/>
                  </a:cubicBezTo>
                  <a:cubicBezTo>
                    <a:pt x="41" y="343"/>
                    <a:pt x="41" y="343"/>
                    <a:pt x="41" y="343"/>
                  </a:cubicBezTo>
                  <a:cubicBezTo>
                    <a:pt x="42" y="343"/>
                    <a:pt x="43" y="342"/>
                    <a:pt x="43" y="341"/>
                  </a:cubicBezTo>
                  <a:cubicBezTo>
                    <a:pt x="43" y="340"/>
                    <a:pt x="42" y="339"/>
                    <a:pt x="41" y="339"/>
                  </a:cubicBezTo>
                  <a:moveTo>
                    <a:pt x="73" y="339"/>
                  </a:moveTo>
                  <a:cubicBezTo>
                    <a:pt x="57" y="339"/>
                    <a:pt x="57" y="339"/>
                    <a:pt x="57" y="339"/>
                  </a:cubicBezTo>
                  <a:cubicBezTo>
                    <a:pt x="56" y="339"/>
                    <a:pt x="55" y="340"/>
                    <a:pt x="55" y="341"/>
                  </a:cubicBezTo>
                  <a:cubicBezTo>
                    <a:pt x="55" y="342"/>
                    <a:pt x="56" y="343"/>
                    <a:pt x="57" y="343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4" y="343"/>
                    <a:pt x="75" y="342"/>
                    <a:pt x="75" y="341"/>
                  </a:cubicBezTo>
                  <a:cubicBezTo>
                    <a:pt x="75" y="340"/>
                    <a:pt x="74" y="339"/>
                    <a:pt x="73" y="339"/>
                  </a:cubicBezTo>
                  <a:moveTo>
                    <a:pt x="105" y="339"/>
                  </a:moveTo>
                  <a:cubicBezTo>
                    <a:pt x="89" y="339"/>
                    <a:pt x="89" y="339"/>
                    <a:pt x="89" y="339"/>
                  </a:cubicBezTo>
                  <a:cubicBezTo>
                    <a:pt x="88" y="339"/>
                    <a:pt x="87" y="340"/>
                    <a:pt x="87" y="341"/>
                  </a:cubicBezTo>
                  <a:cubicBezTo>
                    <a:pt x="87" y="342"/>
                    <a:pt x="88" y="343"/>
                    <a:pt x="89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7" y="342"/>
                    <a:pt x="107" y="341"/>
                  </a:cubicBezTo>
                  <a:cubicBezTo>
                    <a:pt x="107" y="340"/>
                    <a:pt x="106" y="339"/>
                    <a:pt x="105" y="339"/>
                  </a:cubicBezTo>
                  <a:moveTo>
                    <a:pt x="137" y="339"/>
                  </a:moveTo>
                  <a:cubicBezTo>
                    <a:pt x="121" y="339"/>
                    <a:pt x="121" y="339"/>
                    <a:pt x="121" y="339"/>
                  </a:cubicBezTo>
                  <a:cubicBezTo>
                    <a:pt x="120" y="339"/>
                    <a:pt x="119" y="340"/>
                    <a:pt x="119" y="341"/>
                  </a:cubicBezTo>
                  <a:cubicBezTo>
                    <a:pt x="119" y="342"/>
                    <a:pt x="120" y="343"/>
                    <a:pt x="121" y="343"/>
                  </a:cubicBezTo>
                  <a:cubicBezTo>
                    <a:pt x="137" y="343"/>
                    <a:pt x="137" y="343"/>
                    <a:pt x="137" y="343"/>
                  </a:cubicBezTo>
                  <a:cubicBezTo>
                    <a:pt x="138" y="343"/>
                    <a:pt x="139" y="342"/>
                    <a:pt x="139" y="341"/>
                  </a:cubicBezTo>
                  <a:cubicBezTo>
                    <a:pt x="139" y="340"/>
                    <a:pt x="138" y="339"/>
                    <a:pt x="137" y="339"/>
                  </a:cubicBezTo>
                  <a:moveTo>
                    <a:pt x="169" y="339"/>
                  </a:moveTo>
                  <a:cubicBezTo>
                    <a:pt x="153" y="339"/>
                    <a:pt x="153" y="339"/>
                    <a:pt x="153" y="339"/>
                  </a:cubicBezTo>
                  <a:cubicBezTo>
                    <a:pt x="152" y="339"/>
                    <a:pt x="151" y="340"/>
                    <a:pt x="151" y="341"/>
                  </a:cubicBezTo>
                  <a:cubicBezTo>
                    <a:pt x="151" y="342"/>
                    <a:pt x="152" y="343"/>
                    <a:pt x="153" y="343"/>
                  </a:cubicBezTo>
                  <a:cubicBezTo>
                    <a:pt x="169" y="343"/>
                    <a:pt x="169" y="343"/>
                    <a:pt x="169" y="343"/>
                  </a:cubicBezTo>
                  <a:cubicBezTo>
                    <a:pt x="170" y="343"/>
                    <a:pt x="171" y="342"/>
                    <a:pt x="171" y="341"/>
                  </a:cubicBezTo>
                  <a:cubicBezTo>
                    <a:pt x="171" y="340"/>
                    <a:pt x="170" y="339"/>
                    <a:pt x="169" y="339"/>
                  </a:cubicBezTo>
                  <a:moveTo>
                    <a:pt x="201" y="339"/>
                  </a:moveTo>
                  <a:cubicBezTo>
                    <a:pt x="185" y="339"/>
                    <a:pt x="185" y="339"/>
                    <a:pt x="185" y="339"/>
                  </a:cubicBezTo>
                  <a:cubicBezTo>
                    <a:pt x="184" y="339"/>
                    <a:pt x="183" y="340"/>
                    <a:pt x="183" y="341"/>
                  </a:cubicBezTo>
                  <a:cubicBezTo>
                    <a:pt x="183" y="342"/>
                    <a:pt x="184" y="343"/>
                    <a:pt x="185" y="343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2" y="343"/>
                    <a:pt x="203" y="342"/>
                    <a:pt x="203" y="341"/>
                  </a:cubicBezTo>
                  <a:cubicBezTo>
                    <a:pt x="203" y="340"/>
                    <a:pt x="202" y="339"/>
                    <a:pt x="201" y="339"/>
                  </a:cubicBezTo>
                  <a:moveTo>
                    <a:pt x="233" y="339"/>
                  </a:moveTo>
                  <a:cubicBezTo>
                    <a:pt x="217" y="339"/>
                    <a:pt x="217" y="339"/>
                    <a:pt x="217" y="339"/>
                  </a:cubicBezTo>
                  <a:cubicBezTo>
                    <a:pt x="216" y="339"/>
                    <a:pt x="215" y="340"/>
                    <a:pt x="215" y="341"/>
                  </a:cubicBezTo>
                  <a:cubicBezTo>
                    <a:pt x="215" y="342"/>
                    <a:pt x="216" y="343"/>
                    <a:pt x="217" y="343"/>
                  </a:cubicBezTo>
                  <a:cubicBezTo>
                    <a:pt x="233" y="343"/>
                    <a:pt x="233" y="343"/>
                    <a:pt x="233" y="343"/>
                  </a:cubicBezTo>
                  <a:cubicBezTo>
                    <a:pt x="234" y="343"/>
                    <a:pt x="235" y="342"/>
                    <a:pt x="235" y="341"/>
                  </a:cubicBezTo>
                  <a:cubicBezTo>
                    <a:pt x="235" y="340"/>
                    <a:pt x="234" y="339"/>
                    <a:pt x="233" y="339"/>
                  </a:cubicBezTo>
                  <a:moveTo>
                    <a:pt x="265" y="339"/>
                  </a:moveTo>
                  <a:cubicBezTo>
                    <a:pt x="249" y="339"/>
                    <a:pt x="249" y="339"/>
                    <a:pt x="249" y="339"/>
                  </a:cubicBezTo>
                  <a:cubicBezTo>
                    <a:pt x="248" y="339"/>
                    <a:pt x="247" y="340"/>
                    <a:pt x="247" y="341"/>
                  </a:cubicBezTo>
                  <a:cubicBezTo>
                    <a:pt x="247" y="342"/>
                    <a:pt x="248" y="343"/>
                    <a:pt x="249" y="343"/>
                  </a:cubicBezTo>
                  <a:cubicBezTo>
                    <a:pt x="265" y="343"/>
                    <a:pt x="265" y="343"/>
                    <a:pt x="265" y="343"/>
                  </a:cubicBezTo>
                  <a:cubicBezTo>
                    <a:pt x="266" y="343"/>
                    <a:pt x="267" y="342"/>
                    <a:pt x="267" y="341"/>
                  </a:cubicBezTo>
                  <a:cubicBezTo>
                    <a:pt x="267" y="340"/>
                    <a:pt x="266" y="339"/>
                    <a:pt x="265" y="339"/>
                  </a:cubicBezTo>
                  <a:moveTo>
                    <a:pt x="297" y="339"/>
                  </a:moveTo>
                  <a:cubicBezTo>
                    <a:pt x="281" y="339"/>
                    <a:pt x="281" y="339"/>
                    <a:pt x="281" y="339"/>
                  </a:cubicBezTo>
                  <a:cubicBezTo>
                    <a:pt x="280" y="339"/>
                    <a:pt x="279" y="340"/>
                    <a:pt x="279" y="341"/>
                  </a:cubicBezTo>
                  <a:cubicBezTo>
                    <a:pt x="279" y="342"/>
                    <a:pt x="280" y="343"/>
                    <a:pt x="281" y="343"/>
                  </a:cubicBezTo>
                  <a:cubicBezTo>
                    <a:pt x="297" y="343"/>
                    <a:pt x="297" y="343"/>
                    <a:pt x="297" y="343"/>
                  </a:cubicBezTo>
                  <a:cubicBezTo>
                    <a:pt x="298" y="343"/>
                    <a:pt x="299" y="342"/>
                    <a:pt x="299" y="341"/>
                  </a:cubicBezTo>
                  <a:cubicBezTo>
                    <a:pt x="299" y="340"/>
                    <a:pt x="298" y="339"/>
                    <a:pt x="297" y="339"/>
                  </a:cubicBezTo>
                  <a:moveTo>
                    <a:pt x="329" y="339"/>
                  </a:moveTo>
                  <a:cubicBezTo>
                    <a:pt x="313" y="339"/>
                    <a:pt x="313" y="339"/>
                    <a:pt x="313" y="339"/>
                  </a:cubicBezTo>
                  <a:cubicBezTo>
                    <a:pt x="312" y="339"/>
                    <a:pt x="311" y="340"/>
                    <a:pt x="311" y="341"/>
                  </a:cubicBezTo>
                  <a:cubicBezTo>
                    <a:pt x="311" y="342"/>
                    <a:pt x="312" y="343"/>
                    <a:pt x="313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30" y="343"/>
                    <a:pt x="331" y="342"/>
                    <a:pt x="331" y="341"/>
                  </a:cubicBezTo>
                  <a:cubicBezTo>
                    <a:pt x="331" y="340"/>
                    <a:pt x="330" y="339"/>
                    <a:pt x="329" y="339"/>
                  </a:cubicBezTo>
                  <a:moveTo>
                    <a:pt x="361" y="339"/>
                  </a:moveTo>
                  <a:cubicBezTo>
                    <a:pt x="345" y="339"/>
                    <a:pt x="345" y="339"/>
                    <a:pt x="345" y="339"/>
                  </a:cubicBezTo>
                  <a:cubicBezTo>
                    <a:pt x="344" y="339"/>
                    <a:pt x="343" y="340"/>
                    <a:pt x="343" y="341"/>
                  </a:cubicBezTo>
                  <a:cubicBezTo>
                    <a:pt x="343" y="342"/>
                    <a:pt x="344" y="343"/>
                    <a:pt x="345" y="343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2" y="343"/>
                    <a:pt x="363" y="342"/>
                    <a:pt x="363" y="341"/>
                  </a:cubicBezTo>
                  <a:cubicBezTo>
                    <a:pt x="363" y="340"/>
                    <a:pt x="362" y="339"/>
                    <a:pt x="361" y="339"/>
                  </a:cubicBezTo>
                  <a:moveTo>
                    <a:pt x="393" y="339"/>
                  </a:moveTo>
                  <a:cubicBezTo>
                    <a:pt x="377" y="339"/>
                    <a:pt x="377" y="339"/>
                    <a:pt x="377" y="339"/>
                  </a:cubicBezTo>
                  <a:cubicBezTo>
                    <a:pt x="376" y="339"/>
                    <a:pt x="375" y="340"/>
                    <a:pt x="375" y="341"/>
                  </a:cubicBezTo>
                  <a:cubicBezTo>
                    <a:pt x="375" y="342"/>
                    <a:pt x="376" y="343"/>
                    <a:pt x="377" y="343"/>
                  </a:cubicBezTo>
                  <a:cubicBezTo>
                    <a:pt x="393" y="343"/>
                    <a:pt x="393" y="343"/>
                    <a:pt x="393" y="343"/>
                  </a:cubicBezTo>
                  <a:cubicBezTo>
                    <a:pt x="394" y="343"/>
                    <a:pt x="395" y="342"/>
                    <a:pt x="395" y="341"/>
                  </a:cubicBezTo>
                  <a:cubicBezTo>
                    <a:pt x="395" y="340"/>
                    <a:pt x="394" y="339"/>
                    <a:pt x="393" y="339"/>
                  </a:cubicBezTo>
                  <a:moveTo>
                    <a:pt x="425" y="339"/>
                  </a:moveTo>
                  <a:cubicBezTo>
                    <a:pt x="409" y="339"/>
                    <a:pt x="409" y="339"/>
                    <a:pt x="409" y="339"/>
                  </a:cubicBezTo>
                  <a:cubicBezTo>
                    <a:pt x="408" y="339"/>
                    <a:pt x="407" y="340"/>
                    <a:pt x="407" y="341"/>
                  </a:cubicBezTo>
                  <a:cubicBezTo>
                    <a:pt x="407" y="342"/>
                    <a:pt x="408" y="343"/>
                    <a:pt x="409" y="343"/>
                  </a:cubicBezTo>
                  <a:cubicBezTo>
                    <a:pt x="425" y="343"/>
                    <a:pt x="425" y="343"/>
                    <a:pt x="425" y="343"/>
                  </a:cubicBezTo>
                  <a:cubicBezTo>
                    <a:pt x="426" y="343"/>
                    <a:pt x="427" y="342"/>
                    <a:pt x="427" y="341"/>
                  </a:cubicBezTo>
                  <a:cubicBezTo>
                    <a:pt x="427" y="340"/>
                    <a:pt x="426" y="339"/>
                    <a:pt x="425" y="339"/>
                  </a:cubicBezTo>
                  <a:moveTo>
                    <a:pt x="457" y="339"/>
                  </a:moveTo>
                  <a:cubicBezTo>
                    <a:pt x="441" y="339"/>
                    <a:pt x="441" y="339"/>
                    <a:pt x="441" y="339"/>
                  </a:cubicBezTo>
                  <a:cubicBezTo>
                    <a:pt x="440" y="339"/>
                    <a:pt x="439" y="340"/>
                    <a:pt x="439" y="341"/>
                  </a:cubicBezTo>
                  <a:cubicBezTo>
                    <a:pt x="439" y="342"/>
                    <a:pt x="440" y="343"/>
                    <a:pt x="441" y="343"/>
                  </a:cubicBezTo>
                  <a:cubicBezTo>
                    <a:pt x="457" y="343"/>
                    <a:pt x="457" y="343"/>
                    <a:pt x="457" y="343"/>
                  </a:cubicBezTo>
                  <a:cubicBezTo>
                    <a:pt x="458" y="343"/>
                    <a:pt x="459" y="342"/>
                    <a:pt x="459" y="341"/>
                  </a:cubicBezTo>
                  <a:cubicBezTo>
                    <a:pt x="459" y="340"/>
                    <a:pt x="458" y="339"/>
                    <a:pt x="457" y="339"/>
                  </a:cubicBezTo>
                  <a:moveTo>
                    <a:pt x="489" y="339"/>
                  </a:moveTo>
                  <a:cubicBezTo>
                    <a:pt x="473" y="339"/>
                    <a:pt x="473" y="339"/>
                    <a:pt x="473" y="339"/>
                  </a:cubicBezTo>
                  <a:cubicBezTo>
                    <a:pt x="472" y="339"/>
                    <a:pt x="471" y="340"/>
                    <a:pt x="471" y="341"/>
                  </a:cubicBezTo>
                  <a:cubicBezTo>
                    <a:pt x="471" y="342"/>
                    <a:pt x="472" y="343"/>
                    <a:pt x="473" y="343"/>
                  </a:cubicBezTo>
                  <a:cubicBezTo>
                    <a:pt x="489" y="343"/>
                    <a:pt x="489" y="343"/>
                    <a:pt x="489" y="343"/>
                  </a:cubicBezTo>
                  <a:cubicBezTo>
                    <a:pt x="490" y="343"/>
                    <a:pt x="491" y="342"/>
                    <a:pt x="491" y="341"/>
                  </a:cubicBezTo>
                  <a:cubicBezTo>
                    <a:pt x="491" y="340"/>
                    <a:pt x="490" y="339"/>
                    <a:pt x="489" y="339"/>
                  </a:cubicBezTo>
                  <a:moveTo>
                    <a:pt x="521" y="339"/>
                  </a:moveTo>
                  <a:cubicBezTo>
                    <a:pt x="505" y="339"/>
                    <a:pt x="505" y="339"/>
                    <a:pt x="505" y="339"/>
                  </a:cubicBezTo>
                  <a:cubicBezTo>
                    <a:pt x="504" y="339"/>
                    <a:pt x="503" y="340"/>
                    <a:pt x="503" y="341"/>
                  </a:cubicBezTo>
                  <a:cubicBezTo>
                    <a:pt x="503" y="342"/>
                    <a:pt x="504" y="343"/>
                    <a:pt x="505" y="343"/>
                  </a:cubicBezTo>
                  <a:cubicBezTo>
                    <a:pt x="521" y="343"/>
                    <a:pt x="521" y="343"/>
                    <a:pt x="521" y="343"/>
                  </a:cubicBezTo>
                  <a:cubicBezTo>
                    <a:pt x="522" y="343"/>
                    <a:pt x="523" y="342"/>
                    <a:pt x="523" y="341"/>
                  </a:cubicBezTo>
                  <a:cubicBezTo>
                    <a:pt x="523" y="340"/>
                    <a:pt x="522" y="339"/>
                    <a:pt x="521" y="339"/>
                  </a:cubicBezTo>
                  <a:moveTo>
                    <a:pt x="553" y="339"/>
                  </a:moveTo>
                  <a:cubicBezTo>
                    <a:pt x="537" y="339"/>
                    <a:pt x="537" y="339"/>
                    <a:pt x="537" y="339"/>
                  </a:cubicBezTo>
                  <a:cubicBezTo>
                    <a:pt x="536" y="339"/>
                    <a:pt x="535" y="340"/>
                    <a:pt x="535" y="341"/>
                  </a:cubicBezTo>
                  <a:cubicBezTo>
                    <a:pt x="535" y="342"/>
                    <a:pt x="536" y="343"/>
                    <a:pt x="537" y="343"/>
                  </a:cubicBezTo>
                  <a:cubicBezTo>
                    <a:pt x="553" y="343"/>
                    <a:pt x="553" y="343"/>
                    <a:pt x="553" y="343"/>
                  </a:cubicBezTo>
                  <a:cubicBezTo>
                    <a:pt x="554" y="343"/>
                    <a:pt x="555" y="342"/>
                    <a:pt x="555" y="341"/>
                  </a:cubicBezTo>
                  <a:cubicBezTo>
                    <a:pt x="555" y="340"/>
                    <a:pt x="554" y="339"/>
                    <a:pt x="553" y="339"/>
                  </a:cubicBezTo>
                  <a:moveTo>
                    <a:pt x="585" y="339"/>
                  </a:moveTo>
                  <a:cubicBezTo>
                    <a:pt x="569" y="339"/>
                    <a:pt x="569" y="339"/>
                    <a:pt x="569" y="339"/>
                  </a:cubicBezTo>
                  <a:cubicBezTo>
                    <a:pt x="568" y="339"/>
                    <a:pt x="567" y="340"/>
                    <a:pt x="567" y="341"/>
                  </a:cubicBezTo>
                  <a:cubicBezTo>
                    <a:pt x="567" y="342"/>
                    <a:pt x="568" y="343"/>
                    <a:pt x="569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7" y="342"/>
                    <a:pt x="587" y="341"/>
                  </a:cubicBezTo>
                  <a:cubicBezTo>
                    <a:pt x="587" y="340"/>
                    <a:pt x="586" y="339"/>
                    <a:pt x="585" y="339"/>
                  </a:cubicBezTo>
                  <a:moveTo>
                    <a:pt x="617" y="339"/>
                  </a:moveTo>
                  <a:cubicBezTo>
                    <a:pt x="601" y="339"/>
                    <a:pt x="601" y="339"/>
                    <a:pt x="601" y="339"/>
                  </a:cubicBezTo>
                  <a:cubicBezTo>
                    <a:pt x="600" y="339"/>
                    <a:pt x="599" y="340"/>
                    <a:pt x="599" y="341"/>
                  </a:cubicBezTo>
                  <a:cubicBezTo>
                    <a:pt x="599" y="342"/>
                    <a:pt x="600" y="343"/>
                    <a:pt x="601" y="343"/>
                  </a:cubicBezTo>
                  <a:cubicBezTo>
                    <a:pt x="617" y="343"/>
                    <a:pt x="617" y="343"/>
                    <a:pt x="617" y="343"/>
                  </a:cubicBezTo>
                  <a:cubicBezTo>
                    <a:pt x="618" y="343"/>
                    <a:pt x="619" y="342"/>
                    <a:pt x="619" y="341"/>
                  </a:cubicBezTo>
                  <a:cubicBezTo>
                    <a:pt x="619" y="340"/>
                    <a:pt x="618" y="339"/>
                    <a:pt x="617" y="339"/>
                  </a:cubicBezTo>
                  <a:moveTo>
                    <a:pt x="649" y="339"/>
                  </a:moveTo>
                  <a:cubicBezTo>
                    <a:pt x="633" y="339"/>
                    <a:pt x="633" y="339"/>
                    <a:pt x="633" y="339"/>
                  </a:cubicBezTo>
                  <a:cubicBezTo>
                    <a:pt x="632" y="339"/>
                    <a:pt x="631" y="340"/>
                    <a:pt x="631" y="341"/>
                  </a:cubicBezTo>
                  <a:cubicBezTo>
                    <a:pt x="631" y="342"/>
                    <a:pt x="632" y="343"/>
                    <a:pt x="633" y="343"/>
                  </a:cubicBezTo>
                  <a:cubicBezTo>
                    <a:pt x="649" y="343"/>
                    <a:pt x="649" y="343"/>
                    <a:pt x="649" y="343"/>
                  </a:cubicBezTo>
                  <a:cubicBezTo>
                    <a:pt x="650" y="343"/>
                    <a:pt x="651" y="342"/>
                    <a:pt x="651" y="341"/>
                  </a:cubicBezTo>
                  <a:cubicBezTo>
                    <a:pt x="651" y="340"/>
                    <a:pt x="650" y="339"/>
                    <a:pt x="649" y="339"/>
                  </a:cubicBezTo>
                  <a:moveTo>
                    <a:pt x="681" y="339"/>
                  </a:moveTo>
                  <a:cubicBezTo>
                    <a:pt x="665" y="339"/>
                    <a:pt x="665" y="339"/>
                    <a:pt x="665" y="339"/>
                  </a:cubicBezTo>
                  <a:cubicBezTo>
                    <a:pt x="664" y="339"/>
                    <a:pt x="663" y="340"/>
                    <a:pt x="663" y="341"/>
                  </a:cubicBezTo>
                  <a:cubicBezTo>
                    <a:pt x="663" y="342"/>
                    <a:pt x="664" y="343"/>
                    <a:pt x="665" y="343"/>
                  </a:cubicBezTo>
                  <a:cubicBezTo>
                    <a:pt x="681" y="343"/>
                    <a:pt x="681" y="343"/>
                    <a:pt x="681" y="343"/>
                  </a:cubicBezTo>
                  <a:cubicBezTo>
                    <a:pt x="682" y="343"/>
                    <a:pt x="683" y="342"/>
                    <a:pt x="683" y="341"/>
                  </a:cubicBezTo>
                  <a:cubicBezTo>
                    <a:pt x="683" y="340"/>
                    <a:pt x="682" y="339"/>
                    <a:pt x="681" y="339"/>
                  </a:cubicBezTo>
                  <a:moveTo>
                    <a:pt x="713" y="339"/>
                  </a:moveTo>
                  <a:cubicBezTo>
                    <a:pt x="697" y="339"/>
                    <a:pt x="697" y="339"/>
                    <a:pt x="697" y="339"/>
                  </a:cubicBezTo>
                  <a:cubicBezTo>
                    <a:pt x="696" y="339"/>
                    <a:pt x="695" y="340"/>
                    <a:pt x="695" y="341"/>
                  </a:cubicBezTo>
                  <a:cubicBezTo>
                    <a:pt x="695" y="342"/>
                    <a:pt x="696" y="343"/>
                    <a:pt x="697" y="343"/>
                  </a:cubicBezTo>
                  <a:cubicBezTo>
                    <a:pt x="713" y="343"/>
                    <a:pt x="713" y="343"/>
                    <a:pt x="713" y="343"/>
                  </a:cubicBezTo>
                  <a:cubicBezTo>
                    <a:pt x="714" y="343"/>
                    <a:pt x="715" y="342"/>
                    <a:pt x="715" y="341"/>
                  </a:cubicBezTo>
                  <a:cubicBezTo>
                    <a:pt x="715" y="340"/>
                    <a:pt x="714" y="339"/>
                    <a:pt x="713" y="339"/>
                  </a:cubicBezTo>
                  <a:moveTo>
                    <a:pt x="745" y="339"/>
                  </a:moveTo>
                  <a:cubicBezTo>
                    <a:pt x="729" y="339"/>
                    <a:pt x="729" y="339"/>
                    <a:pt x="729" y="339"/>
                  </a:cubicBezTo>
                  <a:cubicBezTo>
                    <a:pt x="728" y="339"/>
                    <a:pt x="727" y="340"/>
                    <a:pt x="727" y="341"/>
                  </a:cubicBezTo>
                  <a:cubicBezTo>
                    <a:pt x="727" y="342"/>
                    <a:pt x="728" y="343"/>
                    <a:pt x="729" y="343"/>
                  </a:cubicBezTo>
                  <a:cubicBezTo>
                    <a:pt x="745" y="343"/>
                    <a:pt x="745" y="343"/>
                    <a:pt x="745" y="343"/>
                  </a:cubicBezTo>
                  <a:cubicBezTo>
                    <a:pt x="746" y="343"/>
                    <a:pt x="747" y="342"/>
                    <a:pt x="747" y="341"/>
                  </a:cubicBezTo>
                  <a:cubicBezTo>
                    <a:pt x="747" y="340"/>
                    <a:pt x="746" y="339"/>
                    <a:pt x="745" y="339"/>
                  </a:cubicBezTo>
                  <a:moveTo>
                    <a:pt x="777" y="339"/>
                  </a:moveTo>
                  <a:cubicBezTo>
                    <a:pt x="761" y="339"/>
                    <a:pt x="761" y="339"/>
                    <a:pt x="761" y="339"/>
                  </a:cubicBezTo>
                  <a:cubicBezTo>
                    <a:pt x="760" y="339"/>
                    <a:pt x="759" y="340"/>
                    <a:pt x="759" y="341"/>
                  </a:cubicBezTo>
                  <a:cubicBezTo>
                    <a:pt x="759" y="342"/>
                    <a:pt x="760" y="343"/>
                    <a:pt x="761" y="343"/>
                  </a:cubicBezTo>
                  <a:cubicBezTo>
                    <a:pt x="777" y="343"/>
                    <a:pt x="777" y="343"/>
                    <a:pt x="777" y="343"/>
                  </a:cubicBezTo>
                  <a:cubicBezTo>
                    <a:pt x="778" y="343"/>
                    <a:pt x="779" y="342"/>
                    <a:pt x="779" y="341"/>
                  </a:cubicBezTo>
                  <a:cubicBezTo>
                    <a:pt x="779" y="340"/>
                    <a:pt x="778" y="339"/>
                    <a:pt x="777" y="339"/>
                  </a:cubicBezTo>
                  <a:moveTo>
                    <a:pt x="809" y="339"/>
                  </a:moveTo>
                  <a:cubicBezTo>
                    <a:pt x="793" y="339"/>
                    <a:pt x="793" y="339"/>
                    <a:pt x="793" y="339"/>
                  </a:cubicBezTo>
                  <a:cubicBezTo>
                    <a:pt x="792" y="339"/>
                    <a:pt x="791" y="340"/>
                    <a:pt x="791" y="341"/>
                  </a:cubicBezTo>
                  <a:cubicBezTo>
                    <a:pt x="791" y="342"/>
                    <a:pt x="792" y="343"/>
                    <a:pt x="793" y="343"/>
                  </a:cubicBezTo>
                  <a:cubicBezTo>
                    <a:pt x="809" y="343"/>
                    <a:pt x="809" y="343"/>
                    <a:pt x="809" y="343"/>
                  </a:cubicBezTo>
                  <a:cubicBezTo>
                    <a:pt x="810" y="343"/>
                    <a:pt x="811" y="342"/>
                    <a:pt x="811" y="341"/>
                  </a:cubicBezTo>
                  <a:cubicBezTo>
                    <a:pt x="811" y="340"/>
                    <a:pt x="810" y="339"/>
                    <a:pt x="809" y="339"/>
                  </a:cubicBezTo>
                  <a:moveTo>
                    <a:pt x="841" y="339"/>
                  </a:moveTo>
                  <a:cubicBezTo>
                    <a:pt x="825" y="339"/>
                    <a:pt x="825" y="339"/>
                    <a:pt x="825" y="339"/>
                  </a:cubicBezTo>
                  <a:cubicBezTo>
                    <a:pt x="824" y="339"/>
                    <a:pt x="823" y="340"/>
                    <a:pt x="823" y="341"/>
                  </a:cubicBezTo>
                  <a:cubicBezTo>
                    <a:pt x="823" y="342"/>
                    <a:pt x="824" y="343"/>
                    <a:pt x="825" y="343"/>
                  </a:cubicBezTo>
                  <a:cubicBezTo>
                    <a:pt x="841" y="343"/>
                    <a:pt x="841" y="343"/>
                    <a:pt x="841" y="343"/>
                  </a:cubicBezTo>
                  <a:cubicBezTo>
                    <a:pt x="842" y="343"/>
                    <a:pt x="843" y="342"/>
                    <a:pt x="843" y="341"/>
                  </a:cubicBezTo>
                  <a:cubicBezTo>
                    <a:pt x="843" y="340"/>
                    <a:pt x="842" y="339"/>
                    <a:pt x="841" y="339"/>
                  </a:cubicBezTo>
                  <a:moveTo>
                    <a:pt x="873" y="339"/>
                  </a:moveTo>
                  <a:cubicBezTo>
                    <a:pt x="857" y="339"/>
                    <a:pt x="857" y="339"/>
                    <a:pt x="857" y="339"/>
                  </a:cubicBezTo>
                  <a:cubicBezTo>
                    <a:pt x="856" y="339"/>
                    <a:pt x="855" y="340"/>
                    <a:pt x="855" y="341"/>
                  </a:cubicBezTo>
                  <a:cubicBezTo>
                    <a:pt x="855" y="342"/>
                    <a:pt x="856" y="343"/>
                    <a:pt x="857" y="343"/>
                  </a:cubicBezTo>
                  <a:cubicBezTo>
                    <a:pt x="873" y="343"/>
                    <a:pt x="873" y="343"/>
                    <a:pt x="873" y="343"/>
                  </a:cubicBezTo>
                  <a:cubicBezTo>
                    <a:pt x="874" y="343"/>
                    <a:pt x="875" y="342"/>
                    <a:pt x="875" y="341"/>
                  </a:cubicBezTo>
                  <a:cubicBezTo>
                    <a:pt x="875" y="340"/>
                    <a:pt x="874" y="339"/>
                    <a:pt x="873" y="339"/>
                  </a:cubicBezTo>
                  <a:moveTo>
                    <a:pt x="905" y="339"/>
                  </a:moveTo>
                  <a:cubicBezTo>
                    <a:pt x="889" y="339"/>
                    <a:pt x="889" y="339"/>
                    <a:pt x="889" y="339"/>
                  </a:cubicBezTo>
                  <a:cubicBezTo>
                    <a:pt x="888" y="339"/>
                    <a:pt x="887" y="340"/>
                    <a:pt x="887" y="341"/>
                  </a:cubicBezTo>
                  <a:cubicBezTo>
                    <a:pt x="887" y="342"/>
                    <a:pt x="888" y="343"/>
                    <a:pt x="889" y="343"/>
                  </a:cubicBezTo>
                  <a:cubicBezTo>
                    <a:pt x="905" y="343"/>
                    <a:pt x="905" y="343"/>
                    <a:pt x="905" y="343"/>
                  </a:cubicBezTo>
                  <a:cubicBezTo>
                    <a:pt x="906" y="343"/>
                    <a:pt x="907" y="342"/>
                    <a:pt x="907" y="341"/>
                  </a:cubicBezTo>
                  <a:cubicBezTo>
                    <a:pt x="907" y="340"/>
                    <a:pt x="906" y="339"/>
                    <a:pt x="905" y="339"/>
                  </a:cubicBezTo>
                  <a:moveTo>
                    <a:pt x="937" y="339"/>
                  </a:moveTo>
                  <a:cubicBezTo>
                    <a:pt x="921" y="339"/>
                    <a:pt x="921" y="339"/>
                    <a:pt x="921" y="339"/>
                  </a:cubicBezTo>
                  <a:cubicBezTo>
                    <a:pt x="920" y="339"/>
                    <a:pt x="919" y="340"/>
                    <a:pt x="919" y="341"/>
                  </a:cubicBezTo>
                  <a:cubicBezTo>
                    <a:pt x="919" y="342"/>
                    <a:pt x="920" y="343"/>
                    <a:pt x="921" y="343"/>
                  </a:cubicBezTo>
                  <a:cubicBezTo>
                    <a:pt x="937" y="343"/>
                    <a:pt x="937" y="343"/>
                    <a:pt x="937" y="343"/>
                  </a:cubicBezTo>
                  <a:cubicBezTo>
                    <a:pt x="938" y="343"/>
                    <a:pt x="939" y="342"/>
                    <a:pt x="939" y="341"/>
                  </a:cubicBezTo>
                  <a:cubicBezTo>
                    <a:pt x="939" y="340"/>
                    <a:pt x="938" y="339"/>
                    <a:pt x="937" y="339"/>
                  </a:cubicBezTo>
                  <a:moveTo>
                    <a:pt x="969" y="339"/>
                  </a:moveTo>
                  <a:cubicBezTo>
                    <a:pt x="953" y="339"/>
                    <a:pt x="953" y="339"/>
                    <a:pt x="953" y="339"/>
                  </a:cubicBezTo>
                  <a:cubicBezTo>
                    <a:pt x="952" y="339"/>
                    <a:pt x="951" y="340"/>
                    <a:pt x="951" y="341"/>
                  </a:cubicBezTo>
                  <a:cubicBezTo>
                    <a:pt x="951" y="342"/>
                    <a:pt x="952" y="343"/>
                    <a:pt x="953" y="343"/>
                  </a:cubicBezTo>
                  <a:cubicBezTo>
                    <a:pt x="969" y="343"/>
                    <a:pt x="969" y="343"/>
                    <a:pt x="969" y="343"/>
                  </a:cubicBezTo>
                  <a:cubicBezTo>
                    <a:pt x="970" y="343"/>
                    <a:pt x="971" y="342"/>
                    <a:pt x="971" y="341"/>
                  </a:cubicBezTo>
                  <a:cubicBezTo>
                    <a:pt x="971" y="340"/>
                    <a:pt x="970" y="339"/>
                    <a:pt x="969" y="339"/>
                  </a:cubicBezTo>
                  <a:moveTo>
                    <a:pt x="1001" y="339"/>
                  </a:moveTo>
                  <a:cubicBezTo>
                    <a:pt x="985" y="339"/>
                    <a:pt x="985" y="339"/>
                    <a:pt x="985" y="339"/>
                  </a:cubicBezTo>
                  <a:cubicBezTo>
                    <a:pt x="984" y="339"/>
                    <a:pt x="983" y="340"/>
                    <a:pt x="983" y="341"/>
                  </a:cubicBezTo>
                  <a:cubicBezTo>
                    <a:pt x="983" y="342"/>
                    <a:pt x="984" y="343"/>
                    <a:pt x="985" y="343"/>
                  </a:cubicBezTo>
                  <a:cubicBezTo>
                    <a:pt x="1001" y="343"/>
                    <a:pt x="1001" y="343"/>
                    <a:pt x="1001" y="343"/>
                  </a:cubicBezTo>
                  <a:cubicBezTo>
                    <a:pt x="1002" y="343"/>
                    <a:pt x="1003" y="342"/>
                    <a:pt x="1003" y="341"/>
                  </a:cubicBezTo>
                  <a:cubicBezTo>
                    <a:pt x="1003" y="340"/>
                    <a:pt x="1002" y="339"/>
                    <a:pt x="1001" y="339"/>
                  </a:cubicBezTo>
                  <a:moveTo>
                    <a:pt x="1033" y="339"/>
                  </a:moveTo>
                  <a:cubicBezTo>
                    <a:pt x="1017" y="339"/>
                    <a:pt x="1017" y="339"/>
                    <a:pt x="1017" y="339"/>
                  </a:cubicBezTo>
                  <a:cubicBezTo>
                    <a:pt x="1016" y="339"/>
                    <a:pt x="1015" y="340"/>
                    <a:pt x="1015" y="341"/>
                  </a:cubicBezTo>
                  <a:cubicBezTo>
                    <a:pt x="1015" y="342"/>
                    <a:pt x="1016" y="343"/>
                    <a:pt x="1017" y="343"/>
                  </a:cubicBezTo>
                  <a:cubicBezTo>
                    <a:pt x="1033" y="343"/>
                    <a:pt x="1033" y="343"/>
                    <a:pt x="1033" y="343"/>
                  </a:cubicBezTo>
                  <a:cubicBezTo>
                    <a:pt x="1034" y="343"/>
                    <a:pt x="1035" y="342"/>
                    <a:pt x="1035" y="341"/>
                  </a:cubicBezTo>
                  <a:cubicBezTo>
                    <a:pt x="1035" y="340"/>
                    <a:pt x="1034" y="339"/>
                    <a:pt x="1033" y="339"/>
                  </a:cubicBezTo>
                  <a:moveTo>
                    <a:pt x="1065" y="339"/>
                  </a:moveTo>
                  <a:cubicBezTo>
                    <a:pt x="1049" y="339"/>
                    <a:pt x="1049" y="339"/>
                    <a:pt x="1049" y="339"/>
                  </a:cubicBezTo>
                  <a:cubicBezTo>
                    <a:pt x="1048" y="339"/>
                    <a:pt x="1047" y="340"/>
                    <a:pt x="1047" y="341"/>
                  </a:cubicBezTo>
                  <a:cubicBezTo>
                    <a:pt x="1047" y="342"/>
                    <a:pt x="1048" y="343"/>
                    <a:pt x="1049" y="343"/>
                  </a:cubicBezTo>
                  <a:cubicBezTo>
                    <a:pt x="1065" y="343"/>
                    <a:pt x="1065" y="343"/>
                    <a:pt x="1065" y="343"/>
                  </a:cubicBezTo>
                  <a:cubicBezTo>
                    <a:pt x="1066" y="343"/>
                    <a:pt x="1067" y="342"/>
                    <a:pt x="1067" y="341"/>
                  </a:cubicBezTo>
                  <a:cubicBezTo>
                    <a:pt x="1067" y="340"/>
                    <a:pt x="1066" y="339"/>
                    <a:pt x="1065" y="339"/>
                  </a:cubicBezTo>
                  <a:moveTo>
                    <a:pt x="1097" y="339"/>
                  </a:moveTo>
                  <a:cubicBezTo>
                    <a:pt x="1081" y="339"/>
                    <a:pt x="1081" y="339"/>
                    <a:pt x="1081" y="339"/>
                  </a:cubicBezTo>
                  <a:cubicBezTo>
                    <a:pt x="1080" y="339"/>
                    <a:pt x="1079" y="340"/>
                    <a:pt x="1079" y="341"/>
                  </a:cubicBezTo>
                  <a:cubicBezTo>
                    <a:pt x="1079" y="342"/>
                    <a:pt x="1080" y="343"/>
                    <a:pt x="1081" y="343"/>
                  </a:cubicBezTo>
                  <a:cubicBezTo>
                    <a:pt x="1097" y="343"/>
                    <a:pt x="1097" y="343"/>
                    <a:pt x="1097" y="343"/>
                  </a:cubicBezTo>
                  <a:cubicBezTo>
                    <a:pt x="1098" y="343"/>
                    <a:pt x="1099" y="342"/>
                    <a:pt x="1099" y="341"/>
                  </a:cubicBezTo>
                  <a:cubicBezTo>
                    <a:pt x="1099" y="340"/>
                    <a:pt x="1098" y="339"/>
                    <a:pt x="1097" y="339"/>
                  </a:cubicBezTo>
                  <a:moveTo>
                    <a:pt x="1129" y="339"/>
                  </a:moveTo>
                  <a:cubicBezTo>
                    <a:pt x="1113" y="339"/>
                    <a:pt x="1113" y="339"/>
                    <a:pt x="1113" y="339"/>
                  </a:cubicBezTo>
                  <a:cubicBezTo>
                    <a:pt x="1112" y="339"/>
                    <a:pt x="1111" y="340"/>
                    <a:pt x="1111" y="341"/>
                  </a:cubicBezTo>
                  <a:cubicBezTo>
                    <a:pt x="1111" y="342"/>
                    <a:pt x="1112" y="343"/>
                    <a:pt x="1113" y="343"/>
                  </a:cubicBezTo>
                  <a:cubicBezTo>
                    <a:pt x="1129" y="343"/>
                    <a:pt x="1129" y="343"/>
                    <a:pt x="1129" y="343"/>
                  </a:cubicBezTo>
                  <a:cubicBezTo>
                    <a:pt x="1130" y="343"/>
                    <a:pt x="1131" y="342"/>
                    <a:pt x="1131" y="341"/>
                  </a:cubicBezTo>
                  <a:cubicBezTo>
                    <a:pt x="1131" y="340"/>
                    <a:pt x="1130" y="339"/>
                    <a:pt x="1129" y="339"/>
                  </a:cubicBezTo>
                  <a:moveTo>
                    <a:pt x="1161" y="339"/>
                  </a:moveTo>
                  <a:cubicBezTo>
                    <a:pt x="1145" y="339"/>
                    <a:pt x="1145" y="339"/>
                    <a:pt x="1145" y="339"/>
                  </a:cubicBezTo>
                  <a:cubicBezTo>
                    <a:pt x="1144" y="339"/>
                    <a:pt x="1143" y="340"/>
                    <a:pt x="1143" y="341"/>
                  </a:cubicBezTo>
                  <a:cubicBezTo>
                    <a:pt x="1143" y="342"/>
                    <a:pt x="1144" y="343"/>
                    <a:pt x="1145" y="343"/>
                  </a:cubicBezTo>
                  <a:cubicBezTo>
                    <a:pt x="1161" y="343"/>
                    <a:pt x="1161" y="343"/>
                    <a:pt x="1161" y="343"/>
                  </a:cubicBezTo>
                  <a:cubicBezTo>
                    <a:pt x="1162" y="343"/>
                    <a:pt x="1163" y="342"/>
                    <a:pt x="1163" y="341"/>
                  </a:cubicBezTo>
                  <a:cubicBezTo>
                    <a:pt x="1163" y="340"/>
                    <a:pt x="1162" y="339"/>
                    <a:pt x="1161" y="339"/>
                  </a:cubicBezTo>
                  <a:moveTo>
                    <a:pt x="1193" y="339"/>
                  </a:moveTo>
                  <a:cubicBezTo>
                    <a:pt x="1177" y="339"/>
                    <a:pt x="1177" y="339"/>
                    <a:pt x="1177" y="339"/>
                  </a:cubicBezTo>
                  <a:cubicBezTo>
                    <a:pt x="1176" y="339"/>
                    <a:pt x="1175" y="340"/>
                    <a:pt x="1175" y="341"/>
                  </a:cubicBezTo>
                  <a:cubicBezTo>
                    <a:pt x="1175" y="342"/>
                    <a:pt x="1176" y="343"/>
                    <a:pt x="1177" y="343"/>
                  </a:cubicBezTo>
                  <a:cubicBezTo>
                    <a:pt x="1193" y="343"/>
                    <a:pt x="1193" y="343"/>
                    <a:pt x="1193" y="343"/>
                  </a:cubicBezTo>
                  <a:cubicBezTo>
                    <a:pt x="1194" y="343"/>
                    <a:pt x="1195" y="342"/>
                    <a:pt x="1195" y="341"/>
                  </a:cubicBezTo>
                  <a:cubicBezTo>
                    <a:pt x="1195" y="340"/>
                    <a:pt x="1194" y="339"/>
                    <a:pt x="1193" y="339"/>
                  </a:cubicBezTo>
                  <a:moveTo>
                    <a:pt x="1225" y="339"/>
                  </a:moveTo>
                  <a:cubicBezTo>
                    <a:pt x="1209" y="339"/>
                    <a:pt x="1209" y="339"/>
                    <a:pt x="1209" y="339"/>
                  </a:cubicBezTo>
                  <a:cubicBezTo>
                    <a:pt x="1208" y="339"/>
                    <a:pt x="1207" y="340"/>
                    <a:pt x="1207" y="341"/>
                  </a:cubicBezTo>
                  <a:cubicBezTo>
                    <a:pt x="1207" y="342"/>
                    <a:pt x="1208" y="343"/>
                    <a:pt x="1209" y="343"/>
                  </a:cubicBezTo>
                  <a:cubicBezTo>
                    <a:pt x="1225" y="343"/>
                    <a:pt x="1225" y="343"/>
                    <a:pt x="1225" y="343"/>
                  </a:cubicBezTo>
                  <a:cubicBezTo>
                    <a:pt x="1226" y="343"/>
                    <a:pt x="1227" y="342"/>
                    <a:pt x="1227" y="341"/>
                  </a:cubicBezTo>
                  <a:cubicBezTo>
                    <a:pt x="1227" y="340"/>
                    <a:pt x="1226" y="339"/>
                    <a:pt x="1225" y="339"/>
                  </a:cubicBezTo>
                  <a:moveTo>
                    <a:pt x="1257" y="339"/>
                  </a:moveTo>
                  <a:cubicBezTo>
                    <a:pt x="1241" y="339"/>
                    <a:pt x="1241" y="339"/>
                    <a:pt x="1241" y="339"/>
                  </a:cubicBezTo>
                  <a:cubicBezTo>
                    <a:pt x="1240" y="339"/>
                    <a:pt x="1239" y="340"/>
                    <a:pt x="1239" y="341"/>
                  </a:cubicBezTo>
                  <a:cubicBezTo>
                    <a:pt x="1239" y="342"/>
                    <a:pt x="1240" y="343"/>
                    <a:pt x="1241" y="343"/>
                  </a:cubicBezTo>
                  <a:cubicBezTo>
                    <a:pt x="1257" y="343"/>
                    <a:pt x="1257" y="343"/>
                    <a:pt x="1257" y="343"/>
                  </a:cubicBezTo>
                  <a:cubicBezTo>
                    <a:pt x="1258" y="343"/>
                    <a:pt x="1259" y="342"/>
                    <a:pt x="1259" y="341"/>
                  </a:cubicBezTo>
                  <a:cubicBezTo>
                    <a:pt x="1259" y="340"/>
                    <a:pt x="1258" y="339"/>
                    <a:pt x="1257" y="339"/>
                  </a:cubicBezTo>
                  <a:moveTo>
                    <a:pt x="1258" y="312"/>
                  </a:moveTo>
                  <a:cubicBezTo>
                    <a:pt x="1258" y="328"/>
                    <a:pt x="1258" y="328"/>
                    <a:pt x="1258" y="328"/>
                  </a:cubicBezTo>
                  <a:cubicBezTo>
                    <a:pt x="1258" y="329"/>
                    <a:pt x="1259" y="330"/>
                    <a:pt x="1260" y="330"/>
                  </a:cubicBezTo>
                  <a:cubicBezTo>
                    <a:pt x="1261" y="330"/>
                    <a:pt x="1262" y="329"/>
                    <a:pt x="1262" y="328"/>
                  </a:cubicBezTo>
                  <a:cubicBezTo>
                    <a:pt x="1262" y="312"/>
                    <a:pt x="1262" y="312"/>
                    <a:pt x="1262" y="312"/>
                  </a:cubicBezTo>
                  <a:cubicBezTo>
                    <a:pt x="1262" y="311"/>
                    <a:pt x="1261" y="310"/>
                    <a:pt x="1260" y="310"/>
                  </a:cubicBezTo>
                  <a:cubicBezTo>
                    <a:pt x="1259" y="310"/>
                    <a:pt x="1258" y="311"/>
                    <a:pt x="1258" y="312"/>
                  </a:cubicBezTo>
                  <a:moveTo>
                    <a:pt x="1258" y="280"/>
                  </a:moveTo>
                  <a:cubicBezTo>
                    <a:pt x="1258" y="296"/>
                    <a:pt x="1258" y="296"/>
                    <a:pt x="1258" y="296"/>
                  </a:cubicBezTo>
                  <a:cubicBezTo>
                    <a:pt x="1258" y="297"/>
                    <a:pt x="1259" y="298"/>
                    <a:pt x="1260" y="298"/>
                  </a:cubicBezTo>
                  <a:cubicBezTo>
                    <a:pt x="1261" y="298"/>
                    <a:pt x="1262" y="297"/>
                    <a:pt x="1262" y="296"/>
                  </a:cubicBezTo>
                  <a:cubicBezTo>
                    <a:pt x="1262" y="280"/>
                    <a:pt x="1262" y="280"/>
                    <a:pt x="1262" y="280"/>
                  </a:cubicBezTo>
                  <a:cubicBezTo>
                    <a:pt x="1262" y="279"/>
                    <a:pt x="1261" y="278"/>
                    <a:pt x="1260" y="278"/>
                  </a:cubicBezTo>
                  <a:cubicBezTo>
                    <a:pt x="1259" y="278"/>
                    <a:pt x="1258" y="279"/>
                    <a:pt x="1258" y="280"/>
                  </a:cubicBezTo>
                  <a:moveTo>
                    <a:pt x="1258" y="248"/>
                  </a:moveTo>
                  <a:cubicBezTo>
                    <a:pt x="1258" y="264"/>
                    <a:pt x="1258" y="264"/>
                    <a:pt x="1258" y="264"/>
                  </a:cubicBezTo>
                  <a:cubicBezTo>
                    <a:pt x="1258" y="265"/>
                    <a:pt x="1259" y="266"/>
                    <a:pt x="1260" y="266"/>
                  </a:cubicBezTo>
                  <a:cubicBezTo>
                    <a:pt x="1261" y="266"/>
                    <a:pt x="1262" y="265"/>
                    <a:pt x="1262" y="264"/>
                  </a:cubicBezTo>
                  <a:cubicBezTo>
                    <a:pt x="1262" y="248"/>
                    <a:pt x="1262" y="248"/>
                    <a:pt x="1262" y="248"/>
                  </a:cubicBezTo>
                  <a:cubicBezTo>
                    <a:pt x="1262" y="247"/>
                    <a:pt x="1261" y="246"/>
                    <a:pt x="1260" y="246"/>
                  </a:cubicBezTo>
                  <a:cubicBezTo>
                    <a:pt x="1259" y="246"/>
                    <a:pt x="1258" y="247"/>
                    <a:pt x="1258" y="248"/>
                  </a:cubicBezTo>
                  <a:moveTo>
                    <a:pt x="1258" y="216"/>
                  </a:moveTo>
                  <a:cubicBezTo>
                    <a:pt x="1258" y="232"/>
                    <a:pt x="1258" y="232"/>
                    <a:pt x="1258" y="232"/>
                  </a:cubicBezTo>
                  <a:cubicBezTo>
                    <a:pt x="1258" y="233"/>
                    <a:pt x="1259" y="234"/>
                    <a:pt x="1260" y="234"/>
                  </a:cubicBezTo>
                  <a:cubicBezTo>
                    <a:pt x="1261" y="234"/>
                    <a:pt x="1262" y="233"/>
                    <a:pt x="1262" y="232"/>
                  </a:cubicBezTo>
                  <a:cubicBezTo>
                    <a:pt x="1262" y="216"/>
                    <a:pt x="1262" y="216"/>
                    <a:pt x="1262" y="216"/>
                  </a:cubicBezTo>
                  <a:cubicBezTo>
                    <a:pt x="1262" y="215"/>
                    <a:pt x="1261" y="214"/>
                    <a:pt x="1260" y="214"/>
                  </a:cubicBezTo>
                  <a:cubicBezTo>
                    <a:pt x="1259" y="214"/>
                    <a:pt x="1258" y="215"/>
                    <a:pt x="1258" y="216"/>
                  </a:cubicBezTo>
                  <a:moveTo>
                    <a:pt x="1258" y="184"/>
                  </a:moveTo>
                  <a:cubicBezTo>
                    <a:pt x="1258" y="200"/>
                    <a:pt x="1258" y="200"/>
                    <a:pt x="1258" y="200"/>
                  </a:cubicBezTo>
                  <a:cubicBezTo>
                    <a:pt x="1258" y="201"/>
                    <a:pt x="1259" y="202"/>
                    <a:pt x="1260" y="202"/>
                  </a:cubicBezTo>
                  <a:cubicBezTo>
                    <a:pt x="1261" y="202"/>
                    <a:pt x="1262" y="201"/>
                    <a:pt x="1262" y="200"/>
                  </a:cubicBezTo>
                  <a:cubicBezTo>
                    <a:pt x="1262" y="184"/>
                    <a:pt x="1262" y="184"/>
                    <a:pt x="1262" y="184"/>
                  </a:cubicBezTo>
                  <a:cubicBezTo>
                    <a:pt x="1262" y="183"/>
                    <a:pt x="1261" y="182"/>
                    <a:pt x="1260" y="182"/>
                  </a:cubicBezTo>
                  <a:cubicBezTo>
                    <a:pt x="1259" y="182"/>
                    <a:pt x="1258" y="183"/>
                    <a:pt x="1258" y="184"/>
                  </a:cubicBezTo>
                  <a:moveTo>
                    <a:pt x="1258" y="152"/>
                  </a:moveTo>
                  <a:cubicBezTo>
                    <a:pt x="1258" y="168"/>
                    <a:pt x="1258" y="168"/>
                    <a:pt x="1258" y="168"/>
                  </a:cubicBezTo>
                  <a:cubicBezTo>
                    <a:pt x="1258" y="169"/>
                    <a:pt x="1259" y="170"/>
                    <a:pt x="1260" y="170"/>
                  </a:cubicBezTo>
                  <a:cubicBezTo>
                    <a:pt x="1261" y="170"/>
                    <a:pt x="1262" y="169"/>
                    <a:pt x="1262" y="168"/>
                  </a:cubicBezTo>
                  <a:cubicBezTo>
                    <a:pt x="1262" y="152"/>
                    <a:pt x="1262" y="152"/>
                    <a:pt x="1262" y="152"/>
                  </a:cubicBezTo>
                  <a:cubicBezTo>
                    <a:pt x="1262" y="151"/>
                    <a:pt x="1261" y="150"/>
                    <a:pt x="1260" y="150"/>
                  </a:cubicBezTo>
                  <a:cubicBezTo>
                    <a:pt x="1259" y="150"/>
                    <a:pt x="1258" y="151"/>
                    <a:pt x="1258" y="152"/>
                  </a:cubicBezTo>
                  <a:moveTo>
                    <a:pt x="1258" y="120"/>
                  </a:moveTo>
                  <a:cubicBezTo>
                    <a:pt x="1258" y="136"/>
                    <a:pt x="1258" y="136"/>
                    <a:pt x="1258" y="136"/>
                  </a:cubicBezTo>
                  <a:cubicBezTo>
                    <a:pt x="1258" y="137"/>
                    <a:pt x="1259" y="138"/>
                    <a:pt x="1260" y="138"/>
                  </a:cubicBezTo>
                  <a:cubicBezTo>
                    <a:pt x="1261" y="138"/>
                    <a:pt x="1262" y="137"/>
                    <a:pt x="1262" y="136"/>
                  </a:cubicBezTo>
                  <a:cubicBezTo>
                    <a:pt x="1262" y="120"/>
                    <a:pt x="1262" y="120"/>
                    <a:pt x="1262" y="120"/>
                  </a:cubicBezTo>
                  <a:cubicBezTo>
                    <a:pt x="1262" y="119"/>
                    <a:pt x="1261" y="118"/>
                    <a:pt x="1260" y="118"/>
                  </a:cubicBezTo>
                  <a:cubicBezTo>
                    <a:pt x="1259" y="118"/>
                    <a:pt x="1258" y="119"/>
                    <a:pt x="1258" y="120"/>
                  </a:cubicBezTo>
                  <a:moveTo>
                    <a:pt x="1258" y="88"/>
                  </a:moveTo>
                  <a:cubicBezTo>
                    <a:pt x="1258" y="104"/>
                    <a:pt x="1258" y="104"/>
                    <a:pt x="1258" y="104"/>
                  </a:cubicBezTo>
                  <a:cubicBezTo>
                    <a:pt x="1258" y="105"/>
                    <a:pt x="1259" y="106"/>
                    <a:pt x="1260" y="106"/>
                  </a:cubicBezTo>
                  <a:cubicBezTo>
                    <a:pt x="1261" y="106"/>
                    <a:pt x="1262" y="105"/>
                    <a:pt x="1262" y="104"/>
                  </a:cubicBezTo>
                  <a:cubicBezTo>
                    <a:pt x="1262" y="88"/>
                    <a:pt x="1262" y="88"/>
                    <a:pt x="1262" y="88"/>
                  </a:cubicBezTo>
                  <a:cubicBezTo>
                    <a:pt x="1262" y="87"/>
                    <a:pt x="1261" y="86"/>
                    <a:pt x="1260" y="86"/>
                  </a:cubicBezTo>
                  <a:cubicBezTo>
                    <a:pt x="1259" y="86"/>
                    <a:pt x="1258" y="87"/>
                    <a:pt x="1258" y="88"/>
                  </a:cubicBezTo>
                  <a:moveTo>
                    <a:pt x="1258" y="56"/>
                  </a:moveTo>
                  <a:cubicBezTo>
                    <a:pt x="1258" y="72"/>
                    <a:pt x="1258" y="72"/>
                    <a:pt x="1258" y="72"/>
                  </a:cubicBezTo>
                  <a:cubicBezTo>
                    <a:pt x="1258" y="73"/>
                    <a:pt x="1259" y="74"/>
                    <a:pt x="1260" y="74"/>
                  </a:cubicBezTo>
                  <a:cubicBezTo>
                    <a:pt x="1261" y="74"/>
                    <a:pt x="1262" y="73"/>
                    <a:pt x="1262" y="72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5"/>
                    <a:pt x="1261" y="54"/>
                    <a:pt x="1260" y="54"/>
                  </a:cubicBezTo>
                  <a:cubicBezTo>
                    <a:pt x="1259" y="54"/>
                    <a:pt x="1258" y="55"/>
                    <a:pt x="1258" y="56"/>
                  </a:cubicBezTo>
                  <a:moveTo>
                    <a:pt x="1258" y="24"/>
                  </a:moveTo>
                  <a:cubicBezTo>
                    <a:pt x="1258" y="40"/>
                    <a:pt x="1258" y="40"/>
                    <a:pt x="1258" y="40"/>
                  </a:cubicBezTo>
                  <a:cubicBezTo>
                    <a:pt x="1258" y="41"/>
                    <a:pt x="1259" y="42"/>
                    <a:pt x="1260" y="42"/>
                  </a:cubicBezTo>
                  <a:cubicBezTo>
                    <a:pt x="1261" y="42"/>
                    <a:pt x="1262" y="41"/>
                    <a:pt x="1262" y="40"/>
                  </a:cubicBezTo>
                  <a:cubicBezTo>
                    <a:pt x="1262" y="24"/>
                    <a:pt x="1262" y="24"/>
                    <a:pt x="1262" y="24"/>
                  </a:cubicBezTo>
                  <a:cubicBezTo>
                    <a:pt x="1262" y="23"/>
                    <a:pt x="1261" y="22"/>
                    <a:pt x="1260" y="22"/>
                  </a:cubicBezTo>
                  <a:cubicBezTo>
                    <a:pt x="1259" y="22"/>
                    <a:pt x="1258" y="23"/>
                    <a:pt x="1258" y="24"/>
                  </a:cubicBezTo>
                  <a:moveTo>
                    <a:pt x="1250" y="4"/>
                  </a:moveTo>
                  <a:cubicBezTo>
                    <a:pt x="1258" y="4"/>
                    <a:pt x="1258" y="4"/>
                    <a:pt x="1258" y="4"/>
                  </a:cubicBezTo>
                  <a:cubicBezTo>
                    <a:pt x="1258" y="8"/>
                    <a:pt x="1258" y="8"/>
                    <a:pt x="1258" y="8"/>
                  </a:cubicBezTo>
                  <a:cubicBezTo>
                    <a:pt x="1258" y="9"/>
                    <a:pt x="1259" y="10"/>
                    <a:pt x="1260" y="10"/>
                  </a:cubicBezTo>
                  <a:cubicBezTo>
                    <a:pt x="1261" y="10"/>
                    <a:pt x="1262" y="9"/>
                    <a:pt x="1262" y="8"/>
                  </a:cubicBezTo>
                  <a:cubicBezTo>
                    <a:pt x="1262" y="2"/>
                    <a:pt x="1262" y="2"/>
                    <a:pt x="1262" y="2"/>
                  </a:cubicBezTo>
                  <a:cubicBezTo>
                    <a:pt x="1262" y="1"/>
                    <a:pt x="1261" y="1"/>
                    <a:pt x="1261" y="0"/>
                  </a:cubicBezTo>
                  <a:cubicBezTo>
                    <a:pt x="1261" y="0"/>
                    <a:pt x="1260" y="0"/>
                    <a:pt x="1260" y="0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49" y="0"/>
                    <a:pt x="1248" y="1"/>
                    <a:pt x="1248" y="2"/>
                  </a:cubicBezTo>
                  <a:cubicBezTo>
                    <a:pt x="1248" y="3"/>
                    <a:pt x="1249" y="4"/>
                    <a:pt x="1250" y="4"/>
                  </a:cubicBezTo>
                  <a:moveTo>
                    <a:pt x="1218" y="4"/>
                  </a:moveTo>
                  <a:cubicBezTo>
                    <a:pt x="1234" y="4"/>
                    <a:pt x="1234" y="4"/>
                    <a:pt x="1234" y="4"/>
                  </a:cubicBezTo>
                  <a:cubicBezTo>
                    <a:pt x="1235" y="4"/>
                    <a:pt x="1236" y="3"/>
                    <a:pt x="1236" y="2"/>
                  </a:cubicBezTo>
                  <a:cubicBezTo>
                    <a:pt x="1236" y="1"/>
                    <a:pt x="1235" y="0"/>
                    <a:pt x="1234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7" y="0"/>
                    <a:pt x="1216" y="1"/>
                    <a:pt x="1216" y="2"/>
                  </a:cubicBezTo>
                  <a:cubicBezTo>
                    <a:pt x="1216" y="3"/>
                    <a:pt x="1217" y="4"/>
                    <a:pt x="1218" y="4"/>
                  </a:cubicBezTo>
                  <a:moveTo>
                    <a:pt x="1186" y="4"/>
                  </a:moveTo>
                  <a:cubicBezTo>
                    <a:pt x="1202" y="4"/>
                    <a:pt x="1202" y="4"/>
                    <a:pt x="1202" y="4"/>
                  </a:cubicBezTo>
                  <a:cubicBezTo>
                    <a:pt x="1203" y="4"/>
                    <a:pt x="1204" y="3"/>
                    <a:pt x="1204" y="2"/>
                  </a:cubicBezTo>
                  <a:cubicBezTo>
                    <a:pt x="1204" y="1"/>
                    <a:pt x="1203" y="0"/>
                    <a:pt x="1202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85" y="0"/>
                    <a:pt x="1184" y="1"/>
                    <a:pt x="1184" y="2"/>
                  </a:cubicBezTo>
                  <a:cubicBezTo>
                    <a:pt x="1184" y="3"/>
                    <a:pt x="1185" y="4"/>
                    <a:pt x="1186" y="4"/>
                  </a:cubicBezTo>
                  <a:moveTo>
                    <a:pt x="1154" y="4"/>
                  </a:moveTo>
                  <a:cubicBezTo>
                    <a:pt x="1170" y="4"/>
                    <a:pt x="1170" y="4"/>
                    <a:pt x="1170" y="4"/>
                  </a:cubicBezTo>
                  <a:cubicBezTo>
                    <a:pt x="1171" y="4"/>
                    <a:pt x="1172" y="3"/>
                    <a:pt x="1172" y="2"/>
                  </a:cubicBezTo>
                  <a:cubicBezTo>
                    <a:pt x="1172" y="1"/>
                    <a:pt x="1171" y="0"/>
                    <a:pt x="1170" y="0"/>
                  </a:cubicBezTo>
                  <a:cubicBezTo>
                    <a:pt x="1154" y="0"/>
                    <a:pt x="1154" y="0"/>
                    <a:pt x="1154" y="0"/>
                  </a:cubicBezTo>
                  <a:cubicBezTo>
                    <a:pt x="1153" y="0"/>
                    <a:pt x="1152" y="1"/>
                    <a:pt x="1152" y="2"/>
                  </a:cubicBezTo>
                  <a:cubicBezTo>
                    <a:pt x="1152" y="3"/>
                    <a:pt x="1153" y="4"/>
                    <a:pt x="1154" y="4"/>
                  </a:cubicBezTo>
                  <a:moveTo>
                    <a:pt x="1122" y="4"/>
                  </a:moveTo>
                  <a:cubicBezTo>
                    <a:pt x="1138" y="4"/>
                    <a:pt x="1138" y="4"/>
                    <a:pt x="1138" y="4"/>
                  </a:cubicBezTo>
                  <a:cubicBezTo>
                    <a:pt x="1139" y="4"/>
                    <a:pt x="1140" y="3"/>
                    <a:pt x="1140" y="2"/>
                  </a:cubicBezTo>
                  <a:cubicBezTo>
                    <a:pt x="1140" y="1"/>
                    <a:pt x="1139" y="0"/>
                    <a:pt x="1138" y="0"/>
                  </a:cubicBezTo>
                  <a:cubicBezTo>
                    <a:pt x="1122" y="0"/>
                    <a:pt x="1122" y="0"/>
                    <a:pt x="1122" y="0"/>
                  </a:cubicBezTo>
                  <a:cubicBezTo>
                    <a:pt x="1121" y="0"/>
                    <a:pt x="1120" y="1"/>
                    <a:pt x="1120" y="2"/>
                  </a:cubicBezTo>
                  <a:cubicBezTo>
                    <a:pt x="1120" y="3"/>
                    <a:pt x="1121" y="4"/>
                    <a:pt x="1122" y="4"/>
                  </a:cubicBezTo>
                  <a:moveTo>
                    <a:pt x="1090" y="4"/>
                  </a:moveTo>
                  <a:cubicBezTo>
                    <a:pt x="1106" y="4"/>
                    <a:pt x="1106" y="4"/>
                    <a:pt x="1106" y="4"/>
                  </a:cubicBezTo>
                  <a:cubicBezTo>
                    <a:pt x="1107" y="4"/>
                    <a:pt x="1108" y="3"/>
                    <a:pt x="1108" y="2"/>
                  </a:cubicBezTo>
                  <a:cubicBezTo>
                    <a:pt x="1108" y="1"/>
                    <a:pt x="1107" y="0"/>
                    <a:pt x="1106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89" y="0"/>
                    <a:pt x="1088" y="1"/>
                    <a:pt x="1088" y="2"/>
                  </a:cubicBezTo>
                  <a:cubicBezTo>
                    <a:pt x="1088" y="3"/>
                    <a:pt x="1089" y="4"/>
                    <a:pt x="1090" y="4"/>
                  </a:cubicBezTo>
                  <a:moveTo>
                    <a:pt x="1058" y="4"/>
                  </a:moveTo>
                  <a:cubicBezTo>
                    <a:pt x="1074" y="4"/>
                    <a:pt x="1074" y="4"/>
                    <a:pt x="1074" y="4"/>
                  </a:cubicBezTo>
                  <a:cubicBezTo>
                    <a:pt x="1075" y="4"/>
                    <a:pt x="1076" y="3"/>
                    <a:pt x="1076" y="2"/>
                  </a:cubicBezTo>
                  <a:cubicBezTo>
                    <a:pt x="1076" y="1"/>
                    <a:pt x="1075" y="0"/>
                    <a:pt x="1074" y="0"/>
                  </a:cubicBezTo>
                  <a:cubicBezTo>
                    <a:pt x="1058" y="0"/>
                    <a:pt x="1058" y="0"/>
                    <a:pt x="1058" y="0"/>
                  </a:cubicBezTo>
                  <a:cubicBezTo>
                    <a:pt x="1057" y="0"/>
                    <a:pt x="1056" y="1"/>
                    <a:pt x="1056" y="2"/>
                  </a:cubicBezTo>
                  <a:cubicBezTo>
                    <a:pt x="1056" y="3"/>
                    <a:pt x="1057" y="4"/>
                    <a:pt x="1058" y="4"/>
                  </a:cubicBezTo>
                  <a:moveTo>
                    <a:pt x="1026" y="4"/>
                  </a:moveTo>
                  <a:cubicBezTo>
                    <a:pt x="1042" y="4"/>
                    <a:pt x="1042" y="4"/>
                    <a:pt x="1042" y="4"/>
                  </a:cubicBezTo>
                  <a:cubicBezTo>
                    <a:pt x="1043" y="4"/>
                    <a:pt x="1044" y="3"/>
                    <a:pt x="1044" y="2"/>
                  </a:cubicBezTo>
                  <a:cubicBezTo>
                    <a:pt x="1044" y="1"/>
                    <a:pt x="1043" y="0"/>
                    <a:pt x="1042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5" y="0"/>
                    <a:pt x="1024" y="1"/>
                    <a:pt x="1024" y="2"/>
                  </a:cubicBezTo>
                  <a:cubicBezTo>
                    <a:pt x="1024" y="3"/>
                    <a:pt x="1025" y="4"/>
                    <a:pt x="1026" y="4"/>
                  </a:cubicBezTo>
                  <a:moveTo>
                    <a:pt x="994" y="4"/>
                  </a:moveTo>
                  <a:cubicBezTo>
                    <a:pt x="1010" y="4"/>
                    <a:pt x="1010" y="4"/>
                    <a:pt x="1010" y="4"/>
                  </a:cubicBezTo>
                  <a:cubicBezTo>
                    <a:pt x="1011" y="4"/>
                    <a:pt x="1012" y="3"/>
                    <a:pt x="1012" y="2"/>
                  </a:cubicBezTo>
                  <a:cubicBezTo>
                    <a:pt x="1012" y="1"/>
                    <a:pt x="1011" y="0"/>
                    <a:pt x="1010" y="0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993" y="0"/>
                    <a:pt x="992" y="1"/>
                    <a:pt x="992" y="2"/>
                  </a:cubicBezTo>
                  <a:cubicBezTo>
                    <a:pt x="992" y="3"/>
                    <a:pt x="993" y="4"/>
                    <a:pt x="994" y="4"/>
                  </a:cubicBezTo>
                  <a:moveTo>
                    <a:pt x="962" y="4"/>
                  </a:moveTo>
                  <a:cubicBezTo>
                    <a:pt x="978" y="4"/>
                    <a:pt x="978" y="4"/>
                    <a:pt x="978" y="4"/>
                  </a:cubicBezTo>
                  <a:cubicBezTo>
                    <a:pt x="979" y="4"/>
                    <a:pt x="980" y="3"/>
                    <a:pt x="980" y="2"/>
                  </a:cubicBezTo>
                  <a:cubicBezTo>
                    <a:pt x="980" y="1"/>
                    <a:pt x="979" y="0"/>
                    <a:pt x="978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0" y="1"/>
                    <a:pt x="960" y="2"/>
                  </a:cubicBezTo>
                  <a:cubicBezTo>
                    <a:pt x="960" y="3"/>
                    <a:pt x="961" y="4"/>
                    <a:pt x="962" y="4"/>
                  </a:cubicBezTo>
                  <a:moveTo>
                    <a:pt x="930" y="4"/>
                  </a:moveTo>
                  <a:cubicBezTo>
                    <a:pt x="946" y="4"/>
                    <a:pt x="946" y="4"/>
                    <a:pt x="946" y="4"/>
                  </a:cubicBezTo>
                  <a:cubicBezTo>
                    <a:pt x="947" y="4"/>
                    <a:pt x="948" y="3"/>
                    <a:pt x="948" y="2"/>
                  </a:cubicBezTo>
                  <a:cubicBezTo>
                    <a:pt x="948" y="1"/>
                    <a:pt x="947" y="0"/>
                    <a:pt x="946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29" y="0"/>
                    <a:pt x="928" y="1"/>
                    <a:pt x="928" y="2"/>
                  </a:cubicBezTo>
                  <a:cubicBezTo>
                    <a:pt x="928" y="3"/>
                    <a:pt x="929" y="4"/>
                    <a:pt x="930" y="4"/>
                  </a:cubicBezTo>
                  <a:moveTo>
                    <a:pt x="898" y="4"/>
                  </a:moveTo>
                  <a:cubicBezTo>
                    <a:pt x="914" y="4"/>
                    <a:pt x="914" y="4"/>
                    <a:pt x="914" y="4"/>
                  </a:cubicBezTo>
                  <a:cubicBezTo>
                    <a:pt x="915" y="4"/>
                    <a:pt x="916" y="3"/>
                    <a:pt x="916" y="2"/>
                  </a:cubicBezTo>
                  <a:cubicBezTo>
                    <a:pt x="916" y="1"/>
                    <a:pt x="915" y="0"/>
                    <a:pt x="914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897" y="0"/>
                    <a:pt x="896" y="1"/>
                    <a:pt x="896" y="2"/>
                  </a:cubicBezTo>
                  <a:cubicBezTo>
                    <a:pt x="896" y="3"/>
                    <a:pt x="897" y="4"/>
                    <a:pt x="898" y="4"/>
                  </a:cubicBezTo>
                  <a:moveTo>
                    <a:pt x="866" y="4"/>
                  </a:moveTo>
                  <a:cubicBezTo>
                    <a:pt x="882" y="4"/>
                    <a:pt x="882" y="4"/>
                    <a:pt x="882" y="4"/>
                  </a:cubicBezTo>
                  <a:cubicBezTo>
                    <a:pt x="883" y="4"/>
                    <a:pt x="884" y="3"/>
                    <a:pt x="884" y="2"/>
                  </a:cubicBezTo>
                  <a:cubicBezTo>
                    <a:pt x="884" y="1"/>
                    <a:pt x="883" y="0"/>
                    <a:pt x="882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65" y="0"/>
                    <a:pt x="864" y="1"/>
                    <a:pt x="864" y="2"/>
                  </a:cubicBezTo>
                  <a:cubicBezTo>
                    <a:pt x="864" y="3"/>
                    <a:pt x="865" y="4"/>
                    <a:pt x="866" y="4"/>
                  </a:cubicBezTo>
                  <a:moveTo>
                    <a:pt x="834" y="4"/>
                  </a:moveTo>
                  <a:cubicBezTo>
                    <a:pt x="850" y="4"/>
                    <a:pt x="850" y="4"/>
                    <a:pt x="850" y="4"/>
                  </a:cubicBezTo>
                  <a:cubicBezTo>
                    <a:pt x="851" y="4"/>
                    <a:pt x="852" y="3"/>
                    <a:pt x="852" y="2"/>
                  </a:cubicBezTo>
                  <a:cubicBezTo>
                    <a:pt x="852" y="1"/>
                    <a:pt x="851" y="0"/>
                    <a:pt x="850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3" y="0"/>
                    <a:pt x="832" y="1"/>
                    <a:pt x="832" y="2"/>
                  </a:cubicBezTo>
                  <a:cubicBezTo>
                    <a:pt x="832" y="3"/>
                    <a:pt x="833" y="4"/>
                    <a:pt x="834" y="4"/>
                  </a:cubicBezTo>
                  <a:moveTo>
                    <a:pt x="802" y="4"/>
                  </a:moveTo>
                  <a:cubicBezTo>
                    <a:pt x="818" y="4"/>
                    <a:pt x="818" y="4"/>
                    <a:pt x="818" y="4"/>
                  </a:cubicBezTo>
                  <a:cubicBezTo>
                    <a:pt x="819" y="4"/>
                    <a:pt x="820" y="3"/>
                    <a:pt x="820" y="2"/>
                  </a:cubicBezTo>
                  <a:cubicBezTo>
                    <a:pt x="820" y="1"/>
                    <a:pt x="819" y="0"/>
                    <a:pt x="818" y="0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1" y="0"/>
                    <a:pt x="800" y="1"/>
                    <a:pt x="800" y="2"/>
                  </a:cubicBezTo>
                  <a:cubicBezTo>
                    <a:pt x="800" y="3"/>
                    <a:pt x="801" y="4"/>
                    <a:pt x="802" y="4"/>
                  </a:cubicBezTo>
                  <a:moveTo>
                    <a:pt x="770" y="4"/>
                  </a:moveTo>
                  <a:cubicBezTo>
                    <a:pt x="786" y="4"/>
                    <a:pt x="786" y="4"/>
                    <a:pt x="786" y="4"/>
                  </a:cubicBezTo>
                  <a:cubicBezTo>
                    <a:pt x="787" y="4"/>
                    <a:pt x="788" y="3"/>
                    <a:pt x="788" y="2"/>
                  </a:cubicBezTo>
                  <a:cubicBezTo>
                    <a:pt x="788" y="1"/>
                    <a:pt x="787" y="0"/>
                    <a:pt x="786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69" y="0"/>
                    <a:pt x="768" y="1"/>
                    <a:pt x="768" y="2"/>
                  </a:cubicBezTo>
                  <a:cubicBezTo>
                    <a:pt x="768" y="3"/>
                    <a:pt x="769" y="4"/>
                    <a:pt x="770" y="4"/>
                  </a:cubicBezTo>
                  <a:moveTo>
                    <a:pt x="738" y="4"/>
                  </a:moveTo>
                  <a:cubicBezTo>
                    <a:pt x="754" y="4"/>
                    <a:pt x="754" y="4"/>
                    <a:pt x="754" y="4"/>
                  </a:cubicBezTo>
                  <a:cubicBezTo>
                    <a:pt x="755" y="4"/>
                    <a:pt x="756" y="3"/>
                    <a:pt x="756" y="2"/>
                  </a:cubicBezTo>
                  <a:cubicBezTo>
                    <a:pt x="756" y="1"/>
                    <a:pt x="755" y="0"/>
                    <a:pt x="754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7" y="0"/>
                    <a:pt x="736" y="1"/>
                    <a:pt x="736" y="2"/>
                  </a:cubicBezTo>
                  <a:cubicBezTo>
                    <a:pt x="736" y="3"/>
                    <a:pt x="737" y="4"/>
                    <a:pt x="738" y="4"/>
                  </a:cubicBezTo>
                  <a:moveTo>
                    <a:pt x="706" y="4"/>
                  </a:moveTo>
                  <a:cubicBezTo>
                    <a:pt x="722" y="4"/>
                    <a:pt x="722" y="4"/>
                    <a:pt x="722" y="4"/>
                  </a:cubicBezTo>
                  <a:cubicBezTo>
                    <a:pt x="723" y="4"/>
                    <a:pt x="724" y="3"/>
                    <a:pt x="724" y="2"/>
                  </a:cubicBezTo>
                  <a:cubicBezTo>
                    <a:pt x="724" y="1"/>
                    <a:pt x="723" y="0"/>
                    <a:pt x="722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0"/>
                    <a:pt x="704" y="1"/>
                    <a:pt x="704" y="2"/>
                  </a:cubicBezTo>
                  <a:cubicBezTo>
                    <a:pt x="704" y="3"/>
                    <a:pt x="705" y="4"/>
                    <a:pt x="706" y="4"/>
                  </a:cubicBezTo>
                  <a:moveTo>
                    <a:pt x="674" y="4"/>
                  </a:moveTo>
                  <a:cubicBezTo>
                    <a:pt x="690" y="4"/>
                    <a:pt x="690" y="4"/>
                    <a:pt x="690" y="4"/>
                  </a:cubicBezTo>
                  <a:cubicBezTo>
                    <a:pt x="691" y="4"/>
                    <a:pt x="692" y="3"/>
                    <a:pt x="692" y="2"/>
                  </a:cubicBezTo>
                  <a:cubicBezTo>
                    <a:pt x="692" y="1"/>
                    <a:pt x="691" y="0"/>
                    <a:pt x="690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3" y="0"/>
                    <a:pt x="672" y="1"/>
                    <a:pt x="672" y="2"/>
                  </a:cubicBezTo>
                  <a:cubicBezTo>
                    <a:pt x="672" y="3"/>
                    <a:pt x="673" y="4"/>
                    <a:pt x="674" y="4"/>
                  </a:cubicBezTo>
                  <a:moveTo>
                    <a:pt x="642" y="4"/>
                  </a:moveTo>
                  <a:cubicBezTo>
                    <a:pt x="658" y="4"/>
                    <a:pt x="658" y="4"/>
                    <a:pt x="658" y="4"/>
                  </a:cubicBezTo>
                  <a:cubicBezTo>
                    <a:pt x="659" y="4"/>
                    <a:pt x="660" y="3"/>
                    <a:pt x="660" y="2"/>
                  </a:cubicBezTo>
                  <a:cubicBezTo>
                    <a:pt x="660" y="1"/>
                    <a:pt x="659" y="0"/>
                    <a:pt x="65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1" y="0"/>
                    <a:pt x="640" y="1"/>
                    <a:pt x="640" y="2"/>
                  </a:cubicBezTo>
                  <a:cubicBezTo>
                    <a:pt x="640" y="3"/>
                    <a:pt x="641" y="4"/>
                    <a:pt x="642" y="4"/>
                  </a:cubicBezTo>
                  <a:moveTo>
                    <a:pt x="610" y="4"/>
                  </a:moveTo>
                  <a:cubicBezTo>
                    <a:pt x="626" y="4"/>
                    <a:pt x="626" y="4"/>
                    <a:pt x="626" y="4"/>
                  </a:cubicBezTo>
                  <a:cubicBezTo>
                    <a:pt x="627" y="4"/>
                    <a:pt x="628" y="3"/>
                    <a:pt x="628" y="2"/>
                  </a:cubicBezTo>
                  <a:cubicBezTo>
                    <a:pt x="628" y="1"/>
                    <a:pt x="627" y="0"/>
                    <a:pt x="626" y="0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609" y="0"/>
                    <a:pt x="608" y="1"/>
                    <a:pt x="608" y="2"/>
                  </a:cubicBezTo>
                  <a:cubicBezTo>
                    <a:pt x="608" y="3"/>
                    <a:pt x="609" y="4"/>
                    <a:pt x="610" y="4"/>
                  </a:cubicBezTo>
                  <a:moveTo>
                    <a:pt x="578" y="4"/>
                  </a:moveTo>
                  <a:cubicBezTo>
                    <a:pt x="594" y="4"/>
                    <a:pt x="594" y="4"/>
                    <a:pt x="594" y="4"/>
                  </a:cubicBezTo>
                  <a:cubicBezTo>
                    <a:pt x="595" y="4"/>
                    <a:pt x="596" y="3"/>
                    <a:pt x="596" y="2"/>
                  </a:cubicBezTo>
                  <a:cubicBezTo>
                    <a:pt x="596" y="1"/>
                    <a:pt x="595" y="0"/>
                    <a:pt x="594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7" y="0"/>
                    <a:pt x="576" y="1"/>
                    <a:pt x="576" y="2"/>
                  </a:cubicBezTo>
                  <a:cubicBezTo>
                    <a:pt x="576" y="3"/>
                    <a:pt x="577" y="4"/>
                    <a:pt x="578" y="4"/>
                  </a:cubicBezTo>
                  <a:moveTo>
                    <a:pt x="546" y="4"/>
                  </a:moveTo>
                  <a:cubicBezTo>
                    <a:pt x="562" y="4"/>
                    <a:pt x="562" y="4"/>
                    <a:pt x="562" y="4"/>
                  </a:cubicBezTo>
                  <a:cubicBezTo>
                    <a:pt x="563" y="4"/>
                    <a:pt x="564" y="3"/>
                    <a:pt x="564" y="2"/>
                  </a:cubicBezTo>
                  <a:cubicBezTo>
                    <a:pt x="564" y="1"/>
                    <a:pt x="563" y="0"/>
                    <a:pt x="562" y="0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545" y="0"/>
                    <a:pt x="544" y="1"/>
                    <a:pt x="544" y="2"/>
                  </a:cubicBezTo>
                  <a:cubicBezTo>
                    <a:pt x="544" y="3"/>
                    <a:pt x="545" y="4"/>
                    <a:pt x="546" y="4"/>
                  </a:cubicBezTo>
                  <a:moveTo>
                    <a:pt x="514" y="4"/>
                  </a:moveTo>
                  <a:cubicBezTo>
                    <a:pt x="530" y="4"/>
                    <a:pt x="530" y="4"/>
                    <a:pt x="530" y="4"/>
                  </a:cubicBezTo>
                  <a:cubicBezTo>
                    <a:pt x="531" y="4"/>
                    <a:pt x="532" y="3"/>
                    <a:pt x="532" y="2"/>
                  </a:cubicBezTo>
                  <a:cubicBezTo>
                    <a:pt x="532" y="1"/>
                    <a:pt x="531" y="0"/>
                    <a:pt x="530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3" y="0"/>
                    <a:pt x="512" y="1"/>
                    <a:pt x="512" y="2"/>
                  </a:cubicBezTo>
                  <a:cubicBezTo>
                    <a:pt x="512" y="3"/>
                    <a:pt x="513" y="4"/>
                    <a:pt x="514" y="4"/>
                  </a:cubicBezTo>
                  <a:moveTo>
                    <a:pt x="482" y="4"/>
                  </a:moveTo>
                  <a:cubicBezTo>
                    <a:pt x="498" y="4"/>
                    <a:pt x="498" y="4"/>
                    <a:pt x="498" y="4"/>
                  </a:cubicBezTo>
                  <a:cubicBezTo>
                    <a:pt x="499" y="4"/>
                    <a:pt x="500" y="3"/>
                    <a:pt x="500" y="2"/>
                  </a:cubicBezTo>
                  <a:cubicBezTo>
                    <a:pt x="500" y="1"/>
                    <a:pt x="499" y="0"/>
                    <a:pt x="498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1" y="0"/>
                    <a:pt x="480" y="1"/>
                    <a:pt x="480" y="2"/>
                  </a:cubicBezTo>
                  <a:cubicBezTo>
                    <a:pt x="480" y="3"/>
                    <a:pt x="481" y="4"/>
                    <a:pt x="482" y="4"/>
                  </a:cubicBezTo>
                  <a:moveTo>
                    <a:pt x="450" y="4"/>
                  </a:moveTo>
                  <a:cubicBezTo>
                    <a:pt x="466" y="4"/>
                    <a:pt x="466" y="4"/>
                    <a:pt x="466" y="4"/>
                  </a:cubicBezTo>
                  <a:cubicBezTo>
                    <a:pt x="467" y="4"/>
                    <a:pt x="468" y="3"/>
                    <a:pt x="468" y="2"/>
                  </a:cubicBezTo>
                  <a:cubicBezTo>
                    <a:pt x="468" y="1"/>
                    <a:pt x="467" y="0"/>
                    <a:pt x="466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9" y="0"/>
                    <a:pt x="448" y="1"/>
                    <a:pt x="448" y="2"/>
                  </a:cubicBezTo>
                  <a:cubicBezTo>
                    <a:pt x="448" y="3"/>
                    <a:pt x="449" y="4"/>
                    <a:pt x="450" y="4"/>
                  </a:cubicBezTo>
                  <a:moveTo>
                    <a:pt x="418" y="4"/>
                  </a:moveTo>
                  <a:cubicBezTo>
                    <a:pt x="434" y="4"/>
                    <a:pt x="434" y="4"/>
                    <a:pt x="434" y="4"/>
                  </a:cubicBezTo>
                  <a:cubicBezTo>
                    <a:pt x="435" y="4"/>
                    <a:pt x="436" y="3"/>
                    <a:pt x="436" y="2"/>
                  </a:cubicBezTo>
                  <a:cubicBezTo>
                    <a:pt x="436" y="1"/>
                    <a:pt x="435" y="0"/>
                    <a:pt x="434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7" y="0"/>
                    <a:pt x="416" y="1"/>
                    <a:pt x="416" y="2"/>
                  </a:cubicBezTo>
                  <a:cubicBezTo>
                    <a:pt x="416" y="3"/>
                    <a:pt x="417" y="4"/>
                    <a:pt x="418" y="4"/>
                  </a:cubicBezTo>
                  <a:moveTo>
                    <a:pt x="386" y="4"/>
                  </a:moveTo>
                  <a:cubicBezTo>
                    <a:pt x="402" y="4"/>
                    <a:pt x="402" y="4"/>
                    <a:pt x="402" y="4"/>
                  </a:cubicBezTo>
                  <a:cubicBezTo>
                    <a:pt x="403" y="4"/>
                    <a:pt x="404" y="3"/>
                    <a:pt x="404" y="2"/>
                  </a:cubicBezTo>
                  <a:cubicBezTo>
                    <a:pt x="404" y="1"/>
                    <a:pt x="403" y="0"/>
                    <a:pt x="402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5" y="0"/>
                    <a:pt x="384" y="1"/>
                    <a:pt x="384" y="2"/>
                  </a:cubicBezTo>
                  <a:cubicBezTo>
                    <a:pt x="384" y="3"/>
                    <a:pt x="385" y="4"/>
                    <a:pt x="386" y="4"/>
                  </a:cubicBezTo>
                  <a:moveTo>
                    <a:pt x="354" y="4"/>
                  </a:moveTo>
                  <a:cubicBezTo>
                    <a:pt x="370" y="4"/>
                    <a:pt x="370" y="4"/>
                    <a:pt x="370" y="4"/>
                  </a:cubicBezTo>
                  <a:cubicBezTo>
                    <a:pt x="371" y="4"/>
                    <a:pt x="372" y="3"/>
                    <a:pt x="372" y="2"/>
                  </a:cubicBezTo>
                  <a:cubicBezTo>
                    <a:pt x="372" y="1"/>
                    <a:pt x="371" y="0"/>
                    <a:pt x="370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3" y="0"/>
                    <a:pt x="352" y="1"/>
                    <a:pt x="352" y="2"/>
                  </a:cubicBezTo>
                  <a:cubicBezTo>
                    <a:pt x="352" y="3"/>
                    <a:pt x="353" y="4"/>
                    <a:pt x="354" y="4"/>
                  </a:cubicBezTo>
                  <a:moveTo>
                    <a:pt x="322" y="4"/>
                  </a:moveTo>
                  <a:cubicBezTo>
                    <a:pt x="338" y="4"/>
                    <a:pt x="338" y="4"/>
                    <a:pt x="338" y="4"/>
                  </a:cubicBezTo>
                  <a:cubicBezTo>
                    <a:pt x="339" y="4"/>
                    <a:pt x="340" y="3"/>
                    <a:pt x="340" y="2"/>
                  </a:cubicBezTo>
                  <a:cubicBezTo>
                    <a:pt x="340" y="1"/>
                    <a:pt x="339" y="0"/>
                    <a:pt x="338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1" y="0"/>
                    <a:pt x="320" y="1"/>
                    <a:pt x="320" y="2"/>
                  </a:cubicBezTo>
                  <a:cubicBezTo>
                    <a:pt x="320" y="3"/>
                    <a:pt x="321" y="4"/>
                    <a:pt x="322" y="4"/>
                  </a:cubicBezTo>
                  <a:moveTo>
                    <a:pt x="290" y="4"/>
                  </a:moveTo>
                  <a:cubicBezTo>
                    <a:pt x="306" y="4"/>
                    <a:pt x="306" y="4"/>
                    <a:pt x="306" y="4"/>
                  </a:cubicBezTo>
                  <a:cubicBezTo>
                    <a:pt x="307" y="4"/>
                    <a:pt x="308" y="3"/>
                    <a:pt x="308" y="2"/>
                  </a:cubicBezTo>
                  <a:cubicBezTo>
                    <a:pt x="308" y="1"/>
                    <a:pt x="307" y="0"/>
                    <a:pt x="30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9" y="0"/>
                    <a:pt x="288" y="1"/>
                    <a:pt x="288" y="2"/>
                  </a:cubicBezTo>
                  <a:cubicBezTo>
                    <a:pt x="288" y="3"/>
                    <a:pt x="289" y="4"/>
                    <a:pt x="290" y="4"/>
                  </a:cubicBezTo>
                  <a:moveTo>
                    <a:pt x="258" y="4"/>
                  </a:moveTo>
                  <a:cubicBezTo>
                    <a:pt x="274" y="4"/>
                    <a:pt x="274" y="4"/>
                    <a:pt x="274" y="4"/>
                  </a:cubicBezTo>
                  <a:cubicBezTo>
                    <a:pt x="275" y="4"/>
                    <a:pt x="276" y="3"/>
                    <a:pt x="276" y="2"/>
                  </a:cubicBezTo>
                  <a:cubicBezTo>
                    <a:pt x="276" y="1"/>
                    <a:pt x="275" y="0"/>
                    <a:pt x="27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7" y="0"/>
                    <a:pt x="256" y="1"/>
                    <a:pt x="256" y="2"/>
                  </a:cubicBezTo>
                  <a:cubicBezTo>
                    <a:pt x="256" y="3"/>
                    <a:pt x="257" y="4"/>
                    <a:pt x="258" y="4"/>
                  </a:cubicBezTo>
                  <a:moveTo>
                    <a:pt x="226" y="4"/>
                  </a:moveTo>
                  <a:cubicBezTo>
                    <a:pt x="242" y="4"/>
                    <a:pt x="242" y="4"/>
                    <a:pt x="242" y="4"/>
                  </a:cubicBezTo>
                  <a:cubicBezTo>
                    <a:pt x="243" y="4"/>
                    <a:pt x="244" y="3"/>
                    <a:pt x="244" y="2"/>
                  </a:cubicBezTo>
                  <a:cubicBezTo>
                    <a:pt x="244" y="1"/>
                    <a:pt x="243" y="0"/>
                    <a:pt x="242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4" y="1"/>
                    <a:pt x="224" y="2"/>
                  </a:cubicBezTo>
                  <a:cubicBezTo>
                    <a:pt x="224" y="3"/>
                    <a:pt x="225" y="4"/>
                    <a:pt x="226" y="4"/>
                  </a:cubicBezTo>
                  <a:moveTo>
                    <a:pt x="194" y="4"/>
                  </a:moveTo>
                  <a:cubicBezTo>
                    <a:pt x="210" y="4"/>
                    <a:pt x="210" y="4"/>
                    <a:pt x="210" y="4"/>
                  </a:cubicBezTo>
                  <a:cubicBezTo>
                    <a:pt x="211" y="4"/>
                    <a:pt x="212" y="3"/>
                    <a:pt x="212" y="2"/>
                  </a:cubicBezTo>
                  <a:cubicBezTo>
                    <a:pt x="212" y="1"/>
                    <a:pt x="211" y="0"/>
                    <a:pt x="21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0"/>
                    <a:pt x="192" y="1"/>
                    <a:pt x="192" y="2"/>
                  </a:cubicBezTo>
                  <a:cubicBezTo>
                    <a:pt x="192" y="3"/>
                    <a:pt x="193" y="4"/>
                    <a:pt x="194" y="4"/>
                  </a:cubicBezTo>
                  <a:moveTo>
                    <a:pt x="162" y="4"/>
                  </a:moveTo>
                  <a:cubicBezTo>
                    <a:pt x="178" y="4"/>
                    <a:pt x="178" y="4"/>
                    <a:pt x="178" y="4"/>
                  </a:cubicBezTo>
                  <a:cubicBezTo>
                    <a:pt x="179" y="4"/>
                    <a:pt x="180" y="3"/>
                    <a:pt x="180" y="2"/>
                  </a:cubicBezTo>
                  <a:cubicBezTo>
                    <a:pt x="180" y="1"/>
                    <a:pt x="179" y="0"/>
                    <a:pt x="178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0" y="1"/>
                    <a:pt x="160" y="2"/>
                  </a:cubicBezTo>
                  <a:cubicBezTo>
                    <a:pt x="160" y="3"/>
                    <a:pt x="161" y="4"/>
                    <a:pt x="162" y="4"/>
                  </a:cubicBezTo>
                  <a:moveTo>
                    <a:pt x="130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7" y="4"/>
                    <a:pt x="148" y="3"/>
                    <a:pt x="148" y="2"/>
                  </a:cubicBezTo>
                  <a:cubicBezTo>
                    <a:pt x="148" y="1"/>
                    <a:pt x="147" y="0"/>
                    <a:pt x="14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8" y="1"/>
                    <a:pt x="128" y="2"/>
                  </a:cubicBezTo>
                  <a:cubicBezTo>
                    <a:pt x="128" y="3"/>
                    <a:pt x="129" y="4"/>
                    <a:pt x="130" y="4"/>
                  </a:cubicBezTo>
                  <a:moveTo>
                    <a:pt x="98" y="4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115" y="4"/>
                    <a:pt x="116" y="3"/>
                    <a:pt x="116" y="2"/>
                  </a:cubicBezTo>
                  <a:cubicBezTo>
                    <a:pt x="116" y="1"/>
                    <a:pt x="115" y="0"/>
                    <a:pt x="1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0"/>
                    <a:pt x="96" y="1"/>
                    <a:pt x="96" y="2"/>
                  </a:cubicBezTo>
                  <a:cubicBezTo>
                    <a:pt x="96" y="3"/>
                    <a:pt x="97" y="4"/>
                    <a:pt x="98" y="4"/>
                  </a:cubicBezTo>
                  <a:moveTo>
                    <a:pt x="66" y="4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4" y="3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3"/>
                    <a:pt x="65" y="4"/>
                    <a:pt x="66" y="4"/>
                  </a:cubicBezTo>
                  <a:moveTo>
                    <a:pt x="34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3"/>
                    <a:pt x="33" y="4"/>
                    <a:pt x="34" y="4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1" name="Freeform 18"/>
            <p:cNvSpPr/>
            <p:nvPr/>
          </p:nvSpPr>
          <p:spPr bwMode="auto">
            <a:xfrm>
              <a:off x="313" y="9"/>
              <a:ext cx="319" cy="322"/>
            </a:xfrm>
            <a:custGeom>
              <a:avLst/>
              <a:gdLst>
                <a:gd name="T0" fmla="*/ 136 w 275"/>
                <a:gd name="T1" fmla="*/ 72 h 278"/>
                <a:gd name="T2" fmla="*/ 75 w 275"/>
                <a:gd name="T3" fmla="*/ 39 h 278"/>
                <a:gd name="T4" fmla="*/ 30 w 275"/>
                <a:gd name="T5" fmla="*/ 50 h 278"/>
                <a:gd name="T6" fmla="*/ 15 w 275"/>
                <a:gd name="T7" fmla="*/ 64 h 278"/>
                <a:gd name="T8" fmla="*/ 32 w 275"/>
                <a:gd name="T9" fmla="*/ 173 h 278"/>
                <a:gd name="T10" fmla="*/ 148 w 275"/>
                <a:gd name="T11" fmla="*/ 240 h 278"/>
                <a:gd name="T12" fmla="*/ 169 w 275"/>
                <a:gd name="T13" fmla="*/ 271 h 278"/>
                <a:gd name="T14" fmla="*/ 170 w 275"/>
                <a:gd name="T15" fmla="*/ 278 h 278"/>
                <a:gd name="T16" fmla="*/ 238 w 275"/>
                <a:gd name="T17" fmla="*/ 186 h 278"/>
                <a:gd name="T18" fmla="*/ 275 w 275"/>
                <a:gd name="T19" fmla="*/ 78 h 278"/>
                <a:gd name="T20" fmla="*/ 268 w 275"/>
                <a:gd name="T21" fmla="*/ 40 h 278"/>
                <a:gd name="T22" fmla="*/ 253 w 275"/>
                <a:gd name="T23" fmla="*/ 20 h 278"/>
                <a:gd name="T24" fmla="*/ 169 w 275"/>
                <a:gd name="T25" fmla="*/ 8 h 278"/>
                <a:gd name="T26" fmla="*/ 169 w 275"/>
                <a:gd name="T27" fmla="*/ 8 h 278"/>
                <a:gd name="T28" fmla="*/ 133 w 275"/>
                <a:gd name="T29" fmla="*/ 63 h 278"/>
                <a:gd name="T30" fmla="*/ 135 w 275"/>
                <a:gd name="T31" fmla="*/ 73 h 278"/>
                <a:gd name="T32" fmla="*/ 135 w 275"/>
                <a:gd name="T33" fmla="*/ 73 h 278"/>
                <a:gd name="T34" fmla="*/ 135 w 275"/>
                <a:gd name="T35" fmla="*/ 63 h 278"/>
                <a:gd name="T36" fmla="*/ 164 w 275"/>
                <a:gd name="T37" fmla="*/ 13 h 278"/>
                <a:gd name="T38" fmla="*/ 169 w 275"/>
                <a:gd name="T39" fmla="*/ 11 h 278"/>
                <a:gd name="T40" fmla="*/ 170 w 275"/>
                <a:gd name="T41" fmla="*/ 11 h 278"/>
                <a:gd name="T42" fmla="*/ 206 w 275"/>
                <a:gd name="T43" fmla="*/ 2 h 278"/>
                <a:gd name="T44" fmla="*/ 262 w 275"/>
                <a:gd name="T45" fmla="*/ 35 h 278"/>
                <a:gd name="T46" fmla="*/ 266 w 275"/>
                <a:gd name="T47" fmla="*/ 40 h 278"/>
                <a:gd name="T48" fmla="*/ 267 w 275"/>
                <a:gd name="T49" fmla="*/ 40 h 278"/>
                <a:gd name="T50" fmla="*/ 273 w 275"/>
                <a:gd name="T51" fmla="*/ 78 h 278"/>
                <a:gd name="T52" fmla="*/ 243 w 275"/>
                <a:gd name="T53" fmla="*/ 176 h 278"/>
                <a:gd name="T54" fmla="*/ 237 w 275"/>
                <a:gd name="T55" fmla="*/ 185 h 278"/>
                <a:gd name="T56" fmla="*/ 237 w 275"/>
                <a:gd name="T57" fmla="*/ 185 h 278"/>
                <a:gd name="T58" fmla="*/ 176 w 275"/>
                <a:gd name="T59" fmla="*/ 267 h 278"/>
                <a:gd name="T60" fmla="*/ 168 w 275"/>
                <a:gd name="T61" fmla="*/ 276 h 278"/>
                <a:gd name="T62" fmla="*/ 170 w 275"/>
                <a:gd name="T63" fmla="*/ 277 h 278"/>
                <a:gd name="T64" fmla="*/ 165 w 275"/>
                <a:gd name="T65" fmla="*/ 253 h 278"/>
                <a:gd name="T66" fmla="*/ 49 w 275"/>
                <a:gd name="T67" fmla="*/ 185 h 278"/>
                <a:gd name="T68" fmla="*/ 34 w 275"/>
                <a:gd name="T69" fmla="*/ 172 h 278"/>
                <a:gd name="T70" fmla="*/ 34 w 275"/>
                <a:gd name="T71" fmla="*/ 171 h 278"/>
                <a:gd name="T72" fmla="*/ 17 w 275"/>
                <a:gd name="T73" fmla="*/ 65 h 278"/>
                <a:gd name="T74" fmla="*/ 30 w 275"/>
                <a:gd name="T75" fmla="*/ 53 h 278"/>
                <a:gd name="T76" fmla="*/ 31 w 275"/>
                <a:gd name="T77" fmla="*/ 52 h 278"/>
                <a:gd name="T78" fmla="*/ 31 w 275"/>
                <a:gd name="T79" fmla="*/ 52 h 278"/>
                <a:gd name="T80" fmla="*/ 120 w 275"/>
                <a:gd name="T81" fmla="*/ 57 h 278"/>
                <a:gd name="T82" fmla="*/ 133 w 275"/>
                <a:gd name="T83" fmla="*/ 72 h 278"/>
                <a:gd name="T84" fmla="*/ 134 w 275"/>
                <a:gd name="T85" fmla="*/ 74 h 278"/>
                <a:gd name="T86" fmla="*/ 135 w 275"/>
                <a:gd name="T87" fmla="*/ 7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78">
                  <a:moveTo>
                    <a:pt x="135" y="73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1" y="64"/>
                    <a:pt x="121" y="56"/>
                  </a:cubicBezTo>
                  <a:cubicBezTo>
                    <a:pt x="111" y="47"/>
                    <a:pt x="96" y="39"/>
                    <a:pt x="75" y="39"/>
                  </a:cubicBezTo>
                  <a:cubicBezTo>
                    <a:pt x="62" y="39"/>
                    <a:pt x="47" y="42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23" y="54"/>
                    <a:pt x="15" y="64"/>
                  </a:cubicBezTo>
                  <a:cubicBezTo>
                    <a:pt x="8" y="73"/>
                    <a:pt x="0" y="87"/>
                    <a:pt x="0" y="105"/>
                  </a:cubicBezTo>
                  <a:cubicBezTo>
                    <a:pt x="0" y="123"/>
                    <a:pt x="8" y="146"/>
                    <a:pt x="32" y="173"/>
                  </a:cubicBezTo>
                  <a:cubicBezTo>
                    <a:pt x="32" y="173"/>
                    <a:pt x="53" y="196"/>
                    <a:pt x="99" y="214"/>
                  </a:cubicBezTo>
                  <a:cubicBezTo>
                    <a:pt x="117" y="222"/>
                    <a:pt x="135" y="230"/>
                    <a:pt x="148" y="240"/>
                  </a:cubicBezTo>
                  <a:cubicBezTo>
                    <a:pt x="154" y="245"/>
                    <a:pt x="159" y="250"/>
                    <a:pt x="163" y="255"/>
                  </a:cubicBezTo>
                  <a:cubicBezTo>
                    <a:pt x="167" y="260"/>
                    <a:pt x="169" y="265"/>
                    <a:pt x="169" y="271"/>
                  </a:cubicBezTo>
                  <a:cubicBezTo>
                    <a:pt x="169" y="273"/>
                    <a:pt x="168" y="275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221" y="223"/>
                    <a:pt x="239" y="186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39" y="186"/>
                    <a:pt x="239" y="186"/>
                    <a:pt x="239" y="186"/>
                  </a:cubicBezTo>
                  <a:cubicBezTo>
                    <a:pt x="239" y="186"/>
                    <a:pt x="275" y="133"/>
                    <a:pt x="275" y="78"/>
                  </a:cubicBezTo>
                  <a:cubicBezTo>
                    <a:pt x="275" y="65"/>
                    <a:pt x="273" y="52"/>
                    <a:pt x="268" y="40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8" y="39"/>
                    <a:pt x="263" y="30"/>
                    <a:pt x="253" y="20"/>
                  </a:cubicBezTo>
                  <a:cubicBezTo>
                    <a:pt x="243" y="10"/>
                    <a:pt x="227" y="0"/>
                    <a:pt x="206" y="0"/>
                  </a:cubicBezTo>
                  <a:cubicBezTo>
                    <a:pt x="195" y="0"/>
                    <a:pt x="183" y="2"/>
                    <a:pt x="169" y="8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0" y="11"/>
                    <a:pt x="151" y="19"/>
                  </a:cubicBezTo>
                  <a:cubicBezTo>
                    <a:pt x="142" y="27"/>
                    <a:pt x="133" y="41"/>
                    <a:pt x="133" y="63"/>
                  </a:cubicBezTo>
                  <a:cubicBezTo>
                    <a:pt x="133" y="66"/>
                    <a:pt x="133" y="70"/>
                    <a:pt x="134" y="73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6" y="69"/>
                    <a:pt x="135" y="66"/>
                    <a:pt x="135" y="63"/>
                  </a:cubicBezTo>
                  <a:cubicBezTo>
                    <a:pt x="135" y="42"/>
                    <a:pt x="144" y="29"/>
                    <a:pt x="153" y="21"/>
                  </a:cubicBezTo>
                  <a:cubicBezTo>
                    <a:pt x="157" y="17"/>
                    <a:pt x="161" y="14"/>
                    <a:pt x="164" y="13"/>
                  </a:cubicBezTo>
                  <a:cubicBezTo>
                    <a:pt x="166" y="12"/>
                    <a:pt x="167" y="11"/>
                    <a:pt x="168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5"/>
                    <a:pt x="195" y="2"/>
                    <a:pt x="206" y="2"/>
                  </a:cubicBezTo>
                  <a:cubicBezTo>
                    <a:pt x="227" y="2"/>
                    <a:pt x="242" y="12"/>
                    <a:pt x="252" y="21"/>
                  </a:cubicBezTo>
                  <a:cubicBezTo>
                    <a:pt x="256" y="26"/>
                    <a:pt x="260" y="31"/>
                    <a:pt x="262" y="35"/>
                  </a:cubicBezTo>
                  <a:cubicBezTo>
                    <a:pt x="264" y="36"/>
                    <a:pt x="265" y="38"/>
                    <a:pt x="265" y="39"/>
                  </a:cubicBezTo>
                  <a:cubicBezTo>
                    <a:pt x="265" y="39"/>
                    <a:pt x="266" y="40"/>
                    <a:pt x="266" y="40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71" y="53"/>
                    <a:pt x="273" y="66"/>
                    <a:pt x="273" y="78"/>
                  </a:cubicBezTo>
                  <a:cubicBezTo>
                    <a:pt x="273" y="105"/>
                    <a:pt x="264" y="132"/>
                    <a:pt x="255" y="152"/>
                  </a:cubicBezTo>
                  <a:cubicBezTo>
                    <a:pt x="250" y="162"/>
                    <a:pt x="246" y="170"/>
                    <a:pt x="243" y="176"/>
                  </a:cubicBezTo>
                  <a:cubicBezTo>
                    <a:pt x="241" y="179"/>
                    <a:pt x="239" y="181"/>
                    <a:pt x="238" y="183"/>
                  </a:cubicBezTo>
                  <a:cubicBezTo>
                    <a:pt x="238" y="184"/>
                    <a:pt x="237" y="185"/>
                    <a:pt x="237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28" y="204"/>
                    <a:pt x="211" y="226"/>
                    <a:pt x="196" y="244"/>
                  </a:cubicBezTo>
                  <a:cubicBezTo>
                    <a:pt x="188" y="253"/>
                    <a:pt x="181" y="261"/>
                    <a:pt x="176" y="267"/>
                  </a:cubicBezTo>
                  <a:cubicBezTo>
                    <a:pt x="174" y="270"/>
                    <a:pt x="172" y="272"/>
                    <a:pt x="170" y="274"/>
                  </a:cubicBezTo>
                  <a:cubicBezTo>
                    <a:pt x="169" y="275"/>
                    <a:pt x="168" y="276"/>
                    <a:pt x="168" y="276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0" y="277"/>
                    <a:pt x="170" y="277"/>
                    <a:pt x="170" y="277"/>
                  </a:cubicBezTo>
                  <a:cubicBezTo>
                    <a:pt x="171" y="275"/>
                    <a:pt x="171" y="273"/>
                    <a:pt x="171" y="271"/>
                  </a:cubicBezTo>
                  <a:cubicBezTo>
                    <a:pt x="171" y="265"/>
                    <a:pt x="169" y="259"/>
                    <a:pt x="165" y="253"/>
                  </a:cubicBezTo>
                  <a:cubicBezTo>
                    <a:pt x="153" y="237"/>
                    <a:pt x="127" y="223"/>
                    <a:pt x="100" y="212"/>
                  </a:cubicBezTo>
                  <a:cubicBezTo>
                    <a:pt x="77" y="203"/>
                    <a:pt x="60" y="193"/>
                    <a:pt x="49" y="185"/>
                  </a:cubicBezTo>
                  <a:cubicBezTo>
                    <a:pt x="44" y="181"/>
                    <a:pt x="40" y="177"/>
                    <a:pt x="37" y="175"/>
                  </a:cubicBezTo>
                  <a:cubicBezTo>
                    <a:pt x="36" y="174"/>
                    <a:pt x="35" y="173"/>
                    <a:pt x="34" y="172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10" y="145"/>
                    <a:pt x="3" y="122"/>
                    <a:pt x="3" y="105"/>
                  </a:cubicBezTo>
                  <a:cubicBezTo>
                    <a:pt x="3" y="87"/>
                    <a:pt x="10" y="74"/>
                    <a:pt x="17" y="65"/>
                  </a:cubicBezTo>
                  <a:cubicBezTo>
                    <a:pt x="21" y="61"/>
                    <a:pt x="24" y="57"/>
                    <a:pt x="27" y="55"/>
                  </a:cubicBezTo>
                  <a:cubicBezTo>
                    <a:pt x="28" y="54"/>
                    <a:pt x="29" y="53"/>
                    <a:pt x="30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48" y="44"/>
                    <a:pt x="62" y="41"/>
                    <a:pt x="75" y="41"/>
                  </a:cubicBezTo>
                  <a:cubicBezTo>
                    <a:pt x="95" y="41"/>
                    <a:pt x="110" y="49"/>
                    <a:pt x="120" y="57"/>
                  </a:cubicBezTo>
                  <a:cubicBezTo>
                    <a:pt x="124" y="61"/>
                    <a:pt x="128" y="66"/>
                    <a:pt x="130" y="69"/>
                  </a:cubicBezTo>
                  <a:cubicBezTo>
                    <a:pt x="132" y="70"/>
                    <a:pt x="132" y="71"/>
                    <a:pt x="133" y="72"/>
                  </a:cubicBezTo>
                  <a:cubicBezTo>
                    <a:pt x="133" y="73"/>
                    <a:pt x="133" y="73"/>
                    <a:pt x="134" y="73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5" y="73"/>
                    <a:pt x="135" y="73"/>
                    <a:pt x="135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2" name="Freeform 19"/>
            <p:cNvSpPr/>
            <p:nvPr/>
          </p:nvSpPr>
          <p:spPr bwMode="auto">
            <a:xfrm>
              <a:off x="348" y="163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409" y="156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4" name="Freeform 21"/>
            <p:cNvSpPr/>
            <p:nvPr/>
          </p:nvSpPr>
          <p:spPr bwMode="auto">
            <a:xfrm>
              <a:off x="473" y="148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3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3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2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5" name="Freeform 22"/>
            <p:cNvSpPr/>
            <p:nvPr/>
          </p:nvSpPr>
          <p:spPr bwMode="auto">
            <a:xfrm>
              <a:off x="541" y="140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3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2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6" name="Freeform 23"/>
            <p:cNvSpPr/>
            <p:nvPr/>
          </p:nvSpPr>
          <p:spPr bwMode="auto">
            <a:xfrm>
              <a:off x="622" y="140"/>
              <a:ext cx="7" cy="17"/>
            </a:xfrm>
            <a:custGeom>
              <a:avLst/>
              <a:gdLst>
                <a:gd name="T0" fmla="*/ 4 w 6"/>
                <a:gd name="T1" fmla="*/ 0 h 15"/>
                <a:gd name="T2" fmla="*/ 0 w 6"/>
                <a:gd name="T3" fmla="*/ 15 h 15"/>
                <a:gd name="T4" fmla="*/ 5 w 6"/>
                <a:gd name="T5" fmla="*/ 4 h 15"/>
                <a:gd name="T6" fmla="*/ 4 w 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5">
                  <a:moveTo>
                    <a:pt x="4" y="0"/>
                  </a:moveTo>
                  <a:cubicBezTo>
                    <a:pt x="3" y="5"/>
                    <a:pt x="2" y="10"/>
                    <a:pt x="0" y="15"/>
                  </a:cubicBezTo>
                  <a:cubicBezTo>
                    <a:pt x="4" y="12"/>
                    <a:pt x="6" y="8"/>
                    <a:pt x="5" y="4"/>
                  </a:cubicBezTo>
                  <a:cubicBezTo>
                    <a:pt x="5" y="2"/>
                    <a:pt x="5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7" name="Freeform 24"/>
            <p:cNvSpPr/>
            <p:nvPr/>
          </p:nvSpPr>
          <p:spPr bwMode="auto">
            <a:xfrm>
              <a:off x="603" y="133"/>
              <a:ext cx="22" cy="26"/>
            </a:xfrm>
            <a:custGeom>
              <a:avLst/>
              <a:gdLst>
                <a:gd name="T0" fmla="*/ 12 w 19"/>
                <a:gd name="T1" fmla="*/ 0 h 22"/>
                <a:gd name="T2" fmla="*/ 10 w 19"/>
                <a:gd name="T3" fmla="*/ 0 h 22"/>
                <a:gd name="T4" fmla="*/ 1 w 19"/>
                <a:gd name="T5" fmla="*/ 12 h 22"/>
                <a:gd name="T6" fmla="*/ 11 w 19"/>
                <a:gd name="T7" fmla="*/ 22 h 22"/>
                <a:gd name="T8" fmla="*/ 13 w 19"/>
                <a:gd name="T9" fmla="*/ 22 h 22"/>
                <a:gd name="T10" fmla="*/ 14 w 19"/>
                <a:gd name="T11" fmla="*/ 22 h 22"/>
                <a:gd name="T12" fmla="*/ 19 w 19"/>
                <a:gd name="T13" fmla="*/ 3 h 22"/>
                <a:gd name="T14" fmla="*/ 12 w 1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6" y="16"/>
                    <a:pt x="18" y="10"/>
                    <a:pt x="19" y="3"/>
                  </a:cubicBezTo>
                  <a:cubicBezTo>
                    <a:pt x="17" y="1"/>
                    <a:pt x="14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8" name="Freeform 25"/>
            <p:cNvSpPr/>
            <p:nvPr/>
          </p:nvSpPr>
          <p:spPr bwMode="auto">
            <a:xfrm>
              <a:off x="619" y="137"/>
              <a:ext cx="8" cy="22"/>
            </a:xfrm>
            <a:custGeom>
              <a:avLst/>
              <a:gdLst>
                <a:gd name="T0" fmla="*/ 5 w 7"/>
                <a:gd name="T1" fmla="*/ 0 h 19"/>
                <a:gd name="T2" fmla="*/ 0 w 7"/>
                <a:gd name="T3" fmla="*/ 19 h 19"/>
                <a:gd name="T4" fmla="*/ 3 w 7"/>
                <a:gd name="T5" fmla="*/ 18 h 19"/>
                <a:gd name="T6" fmla="*/ 7 w 7"/>
                <a:gd name="T7" fmla="*/ 3 h 19"/>
                <a:gd name="T8" fmla="*/ 5 w 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5" y="0"/>
                  </a:moveTo>
                  <a:cubicBezTo>
                    <a:pt x="4" y="7"/>
                    <a:pt x="2" y="13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5" y="13"/>
                    <a:pt x="6" y="8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9" name="Freeform 26"/>
            <p:cNvSpPr/>
            <p:nvPr/>
          </p:nvSpPr>
          <p:spPr bwMode="auto">
            <a:xfrm>
              <a:off x="382" y="204"/>
              <a:ext cx="28" cy="27"/>
            </a:xfrm>
            <a:custGeom>
              <a:avLst/>
              <a:gdLst>
                <a:gd name="T0" fmla="*/ 12 w 24"/>
                <a:gd name="T1" fmla="*/ 0 h 23"/>
                <a:gd name="T2" fmla="*/ 11 w 24"/>
                <a:gd name="T3" fmla="*/ 0 h 23"/>
                <a:gd name="T4" fmla="*/ 1 w 24"/>
                <a:gd name="T5" fmla="*/ 13 h 23"/>
                <a:gd name="T6" fmla="*/ 12 w 24"/>
                <a:gd name="T7" fmla="*/ 23 h 23"/>
                <a:gd name="T8" fmla="*/ 13 w 24"/>
                <a:gd name="T9" fmla="*/ 22 h 23"/>
                <a:gd name="T10" fmla="*/ 23 w 24"/>
                <a:gd name="T11" fmla="*/ 10 h 23"/>
                <a:gd name="T12" fmla="*/ 12 w 2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2" y="18"/>
                    <a:pt x="6" y="23"/>
                    <a:pt x="12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9" y="22"/>
                    <a:pt x="24" y="16"/>
                    <a:pt x="23" y="10"/>
                  </a:cubicBezTo>
                  <a:cubicBezTo>
                    <a:pt x="22" y="5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0" name="Freeform 27"/>
            <p:cNvSpPr/>
            <p:nvPr/>
          </p:nvSpPr>
          <p:spPr bwMode="auto">
            <a:xfrm>
              <a:off x="444" y="197"/>
              <a:ext cx="28" cy="25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1" name="Freeform 28"/>
            <p:cNvSpPr/>
            <p:nvPr/>
          </p:nvSpPr>
          <p:spPr bwMode="auto">
            <a:xfrm>
              <a:off x="508" y="190"/>
              <a:ext cx="27" cy="25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5"/>
                    <a:pt x="23" y="9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2" name="Freeform 29"/>
            <p:cNvSpPr/>
            <p:nvPr/>
          </p:nvSpPr>
          <p:spPr bwMode="auto">
            <a:xfrm>
              <a:off x="489" y="235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0" y="21"/>
                    <a:pt x="24" y="15"/>
                    <a:pt x="23" y="9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13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42"/>
              <a:ext cx="1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reeform 31"/>
            <p:cNvSpPr/>
            <p:nvPr/>
          </p:nvSpPr>
          <p:spPr bwMode="auto">
            <a:xfrm>
              <a:off x="553" y="227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1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15 w 23"/>
                <a:gd name="T11" fmla="*/ 22 h 22"/>
                <a:gd name="T12" fmla="*/ 23 w 23"/>
                <a:gd name="T13" fmla="*/ 10 h 22"/>
                <a:gd name="T14" fmla="*/ 12 w 23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8" y="18"/>
                    <a:pt x="21" y="14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5" name="Freeform 32"/>
            <p:cNvSpPr/>
            <p:nvPr/>
          </p:nvSpPr>
          <p:spPr bwMode="auto">
            <a:xfrm>
              <a:off x="570" y="239"/>
              <a:ext cx="10" cy="14"/>
            </a:xfrm>
            <a:custGeom>
              <a:avLst/>
              <a:gdLst>
                <a:gd name="T0" fmla="*/ 8 w 8"/>
                <a:gd name="T1" fmla="*/ 0 h 12"/>
                <a:gd name="T2" fmla="*/ 0 w 8"/>
                <a:gd name="T3" fmla="*/ 12 h 12"/>
                <a:gd name="T4" fmla="*/ 5 w 8"/>
                <a:gd name="T5" fmla="*/ 9 h 12"/>
                <a:gd name="T6" fmla="*/ 7 w 8"/>
                <a:gd name="T7" fmla="*/ 5 h 12"/>
                <a:gd name="T8" fmla="*/ 8 w 8"/>
                <a:gd name="T9" fmla="*/ 0 h 12"/>
                <a:gd name="T10" fmla="*/ 8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cubicBezTo>
                    <a:pt x="6" y="4"/>
                    <a:pt x="3" y="8"/>
                    <a:pt x="0" y="12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7" y="6"/>
                    <a:pt x="7" y="5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6" name="Freeform 33"/>
            <p:cNvSpPr/>
            <p:nvPr/>
          </p:nvSpPr>
          <p:spPr bwMode="auto">
            <a:xfrm>
              <a:off x="576" y="182"/>
              <a:ext cx="27" cy="25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9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5"/>
                    <a:pt x="23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17" name="Picture 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251"/>
              <a:ext cx="3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Freeform 35"/>
            <p:cNvSpPr/>
            <p:nvPr/>
          </p:nvSpPr>
          <p:spPr bwMode="auto">
            <a:xfrm>
              <a:off x="423" y="243"/>
              <a:ext cx="26" cy="20"/>
            </a:xfrm>
            <a:custGeom>
              <a:avLst/>
              <a:gdLst>
                <a:gd name="T0" fmla="*/ 11 w 22"/>
                <a:gd name="T1" fmla="*/ 0 h 17"/>
                <a:gd name="T2" fmla="*/ 9 w 22"/>
                <a:gd name="T3" fmla="*/ 0 h 17"/>
                <a:gd name="T4" fmla="*/ 0 w 22"/>
                <a:gd name="T5" fmla="*/ 8 h 17"/>
                <a:gd name="T6" fmla="*/ 5 w 22"/>
                <a:gd name="T7" fmla="*/ 10 h 17"/>
                <a:gd name="T8" fmla="*/ 20 w 22"/>
                <a:gd name="T9" fmla="*/ 17 h 17"/>
                <a:gd name="T10" fmla="*/ 22 w 22"/>
                <a:gd name="T11" fmla="*/ 9 h 17"/>
                <a:gd name="T12" fmla="*/ 11 w 2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10" y="12"/>
                    <a:pt x="15" y="14"/>
                    <a:pt x="20" y="17"/>
                  </a:cubicBezTo>
                  <a:cubicBezTo>
                    <a:pt x="21" y="15"/>
                    <a:pt x="22" y="12"/>
                    <a:pt x="22" y="9"/>
                  </a:cubicBez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9" name="Freeform 36"/>
            <p:cNvSpPr/>
            <p:nvPr/>
          </p:nvSpPr>
          <p:spPr bwMode="auto">
            <a:xfrm>
              <a:off x="422" y="253"/>
              <a:ext cx="24" cy="12"/>
            </a:xfrm>
            <a:custGeom>
              <a:avLst/>
              <a:gdLst>
                <a:gd name="T0" fmla="*/ 1 w 21"/>
                <a:gd name="T1" fmla="*/ 0 h 11"/>
                <a:gd name="T2" fmla="*/ 0 w 21"/>
                <a:gd name="T3" fmla="*/ 3 h 11"/>
                <a:gd name="T4" fmla="*/ 5 w 21"/>
                <a:gd name="T5" fmla="*/ 4 h 11"/>
                <a:gd name="T6" fmla="*/ 19 w 21"/>
                <a:gd name="T7" fmla="*/ 11 h 11"/>
                <a:gd name="T8" fmla="*/ 21 w 21"/>
                <a:gd name="T9" fmla="*/ 9 h 11"/>
                <a:gd name="T10" fmla="*/ 6 w 21"/>
                <a:gd name="T11" fmla="*/ 2 h 11"/>
                <a:gd name="T12" fmla="*/ 1 w 2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10" y="6"/>
                    <a:pt x="15" y="8"/>
                    <a:pt x="19" y="11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16" y="6"/>
                    <a:pt x="11" y="4"/>
                    <a:pt x="6" y="2"/>
                  </a:cubicBezTo>
                  <a:cubicBezTo>
                    <a:pt x="4" y="2"/>
                    <a:pt x="2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0" name="Freeform 37"/>
            <p:cNvSpPr/>
            <p:nvPr/>
          </p:nvSpPr>
          <p:spPr bwMode="auto">
            <a:xfrm>
              <a:off x="525" y="47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0" y="21"/>
                    <a:pt x="24" y="16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1" name="Freeform 38"/>
            <p:cNvSpPr/>
            <p:nvPr/>
          </p:nvSpPr>
          <p:spPr bwMode="auto">
            <a:xfrm>
              <a:off x="588" y="40"/>
              <a:ext cx="26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2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2" name="Freeform 39"/>
            <p:cNvSpPr/>
            <p:nvPr/>
          </p:nvSpPr>
          <p:spPr bwMode="auto">
            <a:xfrm>
              <a:off x="551" y="2"/>
              <a:ext cx="24" cy="10"/>
            </a:xfrm>
            <a:custGeom>
              <a:avLst/>
              <a:gdLst>
                <a:gd name="T0" fmla="*/ 10 w 21"/>
                <a:gd name="T1" fmla="*/ 0 h 9"/>
                <a:gd name="T2" fmla="*/ 8 w 21"/>
                <a:gd name="T3" fmla="*/ 0 h 9"/>
                <a:gd name="T4" fmla="*/ 0 w 21"/>
                <a:gd name="T5" fmla="*/ 6 h 9"/>
                <a:gd name="T6" fmla="*/ 1 w 21"/>
                <a:gd name="T7" fmla="*/ 6 h 9"/>
                <a:gd name="T8" fmla="*/ 1 w 21"/>
                <a:gd name="T9" fmla="*/ 6 h 9"/>
                <a:gd name="T10" fmla="*/ 21 w 21"/>
                <a:gd name="T11" fmla="*/ 9 h 9"/>
                <a:gd name="T12" fmla="*/ 10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6"/>
                    <a:pt x="15" y="7"/>
                    <a:pt x="21" y="9"/>
                  </a:cubicBezTo>
                  <a:cubicBezTo>
                    <a:pt x="20" y="3"/>
                    <a:pt x="15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3" name="Freeform 40"/>
            <p:cNvSpPr/>
            <p:nvPr/>
          </p:nvSpPr>
          <p:spPr bwMode="auto">
            <a:xfrm>
              <a:off x="548" y="11"/>
              <a:ext cx="27" cy="17"/>
            </a:xfrm>
            <a:custGeom>
              <a:avLst/>
              <a:gdLst>
                <a:gd name="T0" fmla="*/ 3 w 23"/>
                <a:gd name="T1" fmla="*/ 0 h 14"/>
                <a:gd name="T2" fmla="*/ 1 w 23"/>
                <a:gd name="T3" fmla="*/ 0 h 14"/>
                <a:gd name="T4" fmla="*/ 1 w 23"/>
                <a:gd name="T5" fmla="*/ 4 h 14"/>
                <a:gd name="T6" fmla="*/ 12 w 23"/>
                <a:gd name="T7" fmla="*/ 14 h 14"/>
                <a:gd name="T8" fmla="*/ 13 w 23"/>
                <a:gd name="T9" fmla="*/ 14 h 14"/>
                <a:gd name="T10" fmla="*/ 23 w 23"/>
                <a:gd name="T11" fmla="*/ 3 h 14"/>
                <a:gd name="T12" fmla="*/ 3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10"/>
                    <a:pt x="6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8" y="13"/>
                    <a:pt x="22" y="9"/>
                    <a:pt x="23" y="3"/>
                  </a:cubicBezTo>
                  <a:cubicBezTo>
                    <a:pt x="17" y="1"/>
                    <a:pt x="10" y="0"/>
                    <a:pt x="3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4" name="Freeform 41"/>
            <p:cNvSpPr/>
            <p:nvPr/>
          </p:nvSpPr>
          <p:spPr bwMode="auto">
            <a:xfrm>
              <a:off x="549" y="9"/>
              <a:ext cx="26" cy="6"/>
            </a:xfrm>
            <a:custGeom>
              <a:avLst/>
              <a:gdLst>
                <a:gd name="T0" fmla="*/ 2 w 22"/>
                <a:gd name="T1" fmla="*/ 0 h 5"/>
                <a:gd name="T2" fmla="*/ 2 w 22"/>
                <a:gd name="T3" fmla="*/ 0 h 5"/>
                <a:gd name="T4" fmla="*/ 1 w 22"/>
                <a:gd name="T5" fmla="*/ 0 h 5"/>
                <a:gd name="T6" fmla="*/ 0 w 22"/>
                <a:gd name="T7" fmla="*/ 2 h 5"/>
                <a:gd name="T8" fmla="*/ 2 w 22"/>
                <a:gd name="T9" fmla="*/ 2 h 5"/>
                <a:gd name="T10" fmla="*/ 22 w 22"/>
                <a:gd name="T11" fmla="*/ 5 h 5"/>
                <a:gd name="T12" fmla="*/ 22 w 22"/>
                <a:gd name="T13" fmla="*/ 3 h 5"/>
                <a:gd name="T14" fmla="*/ 22 w 22"/>
                <a:gd name="T15" fmla="*/ 3 h 5"/>
                <a:gd name="T16" fmla="*/ 2 w 22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16" y="3"/>
                    <a:pt x="22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1"/>
                    <a:pt x="9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5" name="Freeform 42"/>
            <p:cNvSpPr/>
            <p:nvPr/>
          </p:nvSpPr>
          <p:spPr bwMode="auto">
            <a:xfrm>
              <a:off x="533" y="291"/>
              <a:ext cx="13" cy="14"/>
            </a:xfrm>
            <a:custGeom>
              <a:avLst/>
              <a:gdLst>
                <a:gd name="T0" fmla="*/ 10 w 11"/>
                <a:gd name="T1" fmla="*/ 0 h 12"/>
                <a:gd name="T2" fmla="*/ 0 w 11"/>
                <a:gd name="T3" fmla="*/ 12 h 12"/>
                <a:gd name="T4" fmla="*/ 0 w 11"/>
                <a:gd name="T5" fmla="*/ 12 h 12"/>
                <a:gd name="T6" fmla="*/ 1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1"/>
                    <a:pt x="11" y="6"/>
                    <a:pt x="10" y="0"/>
                  </a:cubicBezTo>
                </a:path>
              </a:pathLst>
            </a:custGeom>
            <a:solidFill>
              <a:srgbClr val="F7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6" name="Freeform 43"/>
            <p:cNvSpPr/>
            <p:nvPr/>
          </p:nvSpPr>
          <p:spPr bwMode="auto">
            <a:xfrm>
              <a:off x="518" y="279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1 w 23"/>
                <a:gd name="T3" fmla="*/ 0 h 22"/>
                <a:gd name="T4" fmla="*/ 1 w 23"/>
                <a:gd name="T5" fmla="*/ 12 h 22"/>
                <a:gd name="T6" fmla="*/ 10 w 23"/>
                <a:gd name="T7" fmla="*/ 22 h 22"/>
                <a:gd name="T8" fmla="*/ 19 w 23"/>
                <a:gd name="T9" fmla="*/ 11 h 22"/>
                <a:gd name="T10" fmla="*/ 23 w 23"/>
                <a:gd name="T11" fmla="*/ 7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7"/>
                    <a:pt x="6" y="21"/>
                    <a:pt x="10" y="22"/>
                  </a:cubicBezTo>
                  <a:cubicBezTo>
                    <a:pt x="13" y="18"/>
                    <a:pt x="16" y="15"/>
                    <a:pt x="19" y="11"/>
                  </a:cubicBezTo>
                  <a:cubicBezTo>
                    <a:pt x="20" y="10"/>
                    <a:pt x="21" y="8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7" name="Freeform 44"/>
            <p:cNvSpPr/>
            <p:nvPr/>
          </p:nvSpPr>
          <p:spPr bwMode="auto">
            <a:xfrm>
              <a:off x="530" y="287"/>
              <a:ext cx="15" cy="18"/>
            </a:xfrm>
            <a:custGeom>
              <a:avLst/>
              <a:gdLst>
                <a:gd name="T0" fmla="*/ 13 w 13"/>
                <a:gd name="T1" fmla="*/ 0 h 15"/>
                <a:gd name="T2" fmla="*/ 9 w 13"/>
                <a:gd name="T3" fmla="*/ 4 h 15"/>
                <a:gd name="T4" fmla="*/ 0 w 13"/>
                <a:gd name="T5" fmla="*/ 15 h 15"/>
                <a:gd name="T6" fmla="*/ 2 w 13"/>
                <a:gd name="T7" fmla="*/ 15 h 15"/>
                <a:gd name="T8" fmla="*/ 3 w 13"/>
                <a:gd name="T9" fmla="*/ 15 h 15"/>
                <a:gd name="T10" fmla="*/ 13 w 13"/>
                <a:gd name="T11" fmla="*/ 3 h 15"/>
                <a:gd name="T12" fmla="*/ 13 w 13"/>
                <a:gd name="T13" fmla="*/ 2 h 15"/>
                <a:gd name="T14" fmla="*/ 13 w 1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1"/>
                    <a:pt x="10" y="3"/>
                    <a:pt x="9" y="4"/>
                  </a:cubicBezTo>
                  <a:cubicBezTo>
                    <a:pt x="6" y="8"/>
                    <a:pt x="3" y="11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6" y="11"/>
                    <a:pt x="10" y="7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8" name="Freeform 45"/>
            <p:cNvSpPr/>
            <p:nvPr/>
          </p:nvSpPr>
          <p:spPr bwMode="auto">
            <a:xfrm>
              <a:off x="399" y="67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9" name="Freeform 46"/>
            <p:cNvSpPr/>
            <p:nvPr/>
          </p:nvSpPr>
          <p:spPr bwMode="auto">
            <a:xfrm>
              <a:off x="462" y="61"/>
              <a:ext cx="7" cy="20"/>
            </a:xfrm>
            <a:custGeom>
              <a:avLst/>
              <a:gdLst>
                <a:gd name="T0" fmla="*/ 6 w 6"/>
                <a:gd name="T1" fmla="*/ 0 h 17"/>
                <a:gd name="T2" fmla="*/ 1 w 6"/>
                <a:gd name="T3" fmla="*/ 11 h 17"/>
                <a:gd name="T4" fmla="*/ 4 w 6"/>
                <a:gd name="T5" fmla="*/ 17 h 17"/>
                <a:gd name="T6" fmla="*/ 6 w 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3" y="2"/>
                    <a:pt x="0" y="6"/>
                    <a:pt x="1" y="11"/>
                  </a:cubicBezTo>
                  <a:cubicBezTo>
                    <a:pt x="1" y="13"/>
                    <a:pt x="2" y="16"/>
                    <a:pt x="4" y="17"/>
                  </a:cubicBezTo>
                  <a:cubicBezTo>
                    <a:pt x="4" y="11"/>
                    <a:pt x="5" y="5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0" name="Freeform 47"/>
            <p:cNvSpPr/>
            <p:nvPr/>
          </p:nvSpPr>
          <p:spPr bwMode="auto">
            <a:xfrm>
              <a:off x="469" y="59"/>
              <a:ext cx="20" cy="25"/>
            </a:xfrm>
            <a:custGeom>
              <a:avLst/>
              <a:gdLst>
                <a:gd name="T0" fmla="*/ 6 w 17"/>
                <a:gd name="T1" fmla="*/ 0 h 22"/>
                <a:gd name="T2" fmla="*/ 4 w 17"/>
                <a:gd name="T3" fmla="*/ 0 h 22"/>
                <a:gd name="T4" fmla="*/ 3 w 17"/>
                <a:gd name="T5" fmla="*/ 1 h 22"/>
                <a:gd name="T6" fmla="*/ 0 w 17"/>
                <a:gd name="T7" fmla="*/ 20 h 22"/>
                <a:gd name="T8" fmla="*/ 0 w 17"/>
                <a:gd name="T9" fmla="*/ 21 h 22"/>
                <a:gd name="T10" fmla="*/ 6 w 17"/>
                <a:gd name="T11" fmla="*/ 22 h 22"/>
                <a:gd name="T12" fmla="*/ 7 w 17"/>
                <a:gd name="T13" fmla="*/ 22 h 22"/>
                <a:gd name="T14" fmla="*/ 17 w 17"/>
                <a:gd name="T15" fmla="*/ 10 h 22"/>
                <a:gd name="T16" fmla="*/ 6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1" y="6"/>
                    <a:pt x="0" y="12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2" y="22"/>
                    <a:pt x="4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13" y="22"/>
                    <a:pt x="17" y="16"/>
                    <a:pt x="17" y="10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1" name="Freeform 48"/>
            <p:cNvSpPr/>
            <p:nvPr/>
          </p:nvSpPr>
          <p:spPr bwMode="auto">
            <a:xfrm>
              <a:off x="467" y="60"/>
              <a:ext cx="6" cy="23"/>
            </a:xfrm>
            <a:custGeom>
              <a:avLst/>
              <a:gdLst>
                <a:gd name="T0" fmla="*/ 5 w 5"/>
                <a:gd name="T1" fmla="*/ 0 h 20"/>
                <a:gd name="T2" fmla="*/ 2 w 5"/>
                <a:gd name="T3" fmla="*/ 1 h 20"/>
                <a:gd name="T4" fmla="*/ 0 w 5"/>
                <a:gd name="T5" fmla="*/ 18 h 20"/>
                <a:gd name="T6" fmla="*/ 2 w 5"/>
                <a:gd name="T7" fmla="*/ 20 h 20"/>
                <a:gd name="T8" fmla="*/ 2 w 5"/>
                <a:gd name="T9" fmla="*/ 19 h 20"/>
                <a:gd name="T10" fmla="*/ 5 w 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6"/>
                    <a:pt x="0" y="12"/>
                    <a:pt x="0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1"/>
                    <a:pt x="3" y="5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2" name="Freeform 49"/>
            <p:cNvSpPr/>
            <p:nvPr/>
          </p:nvSpPr>
          <p:spPr bwMode="auto">
            <a:xfrm>
              <a:off x="484" y="14"/>
              <a:ext cx="25" cy="18"/>
            </a:xfrm>
            <a:custGeom>
              <a:avLst/>
              <a:gdLst>
                <a:gd name="T0" fmla="*/ 12 w 21"/>
                <a:gd name="T1" fmla="*/ 0 h 16"/>
                <a:gd name="T2" fmla="*/ 11 w 21"/>
                <a:gd name="T3" fmla="*/ 0 h 16"/>
                <a:gd name="T4" fmla="*/ 1 w 21"/>
                <a:gd name="T5" fmla="*/ 12 h 16"/>
                <a:gd name="T6" fmla="*/ 2 w 21"/>
                <a:gd name="T7" fmla="*/ 16 h 16"/>
                <a:gd name="T8" fmla="*/ 3 w 21"/>
                <a:gd name="T9" fmla="*/ 15 h 16"/>
                <a:gd name="T10" fmla="*/ 21 w 21"/>
                <a:gd name="T11" fmla="*/ 4 h 16"/>
                <a:gd name="T12" fmla="*/ 21 w 21"/>
                <a:gd name="T13" fmla="*/ 4 h 16"/>
                <a:gd name="T14" fmla="*/ 12 w 2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11" y="8"/>
                    <a:pt x="20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3" name="Freeform 50"/>
            <p:cNvSpPr/>
            <p:nvPr/>
          </p:nvSpPr>
          <p:spPr bwMode="auto">
            <a:xfrm>
              <a:off x="489" y="21"/>
              <a:ext cx="23" cy="18"/>
            </a:xfrm>
            <a:custGeom>
              <a:avLst/>
              <a:gdLst>
                <a:gd name="T0" fmla="*/ 18 w 20"/>
                <a:gd name="T1" fmla="*/ 0 h 16"/>
                <a:gd name="T2" fmla="*/ 18 w 20"/>
                <a:gd name="T3" fmla="*/ 1 h 16"/>
                <a:gd name="T4" fmla="*/ 18 w 20"/>
                <a:gd name="T5" fmla="*/ 1 h 16"/>
                <a:gd name="T6" fmla="*/ 18 w 20"/>
                <a:gd name="T7" fmla="*/ 1 h 16"/>
                <a:gd name="T8" fmla="*/ 17 w 20"/>
                <a:gd name="T9" fmla="*/ 1 h 16"/>
                <a:gd name="T10" fmla="*/ 16 w 20"/>
                <a:gd name="T11" fmla="*/ 1 h 16"/>
                <a:gd name="T12" fmla="*/ 12 w 20"/>
                <a:gd name="T13" fmla="*/ 3 h 16"/>
                <a:gd name="T14" fmla="*/ 1 w 20"/>
                <a:gd name="T15" fmla="*/ 11 h 16"/>
                <a:gd name="T16" fmla="*/ 0 w 20"/>
                <a:gd name="T17" fmla="*/ 12 h 16"/>
                <a:gd name="T18" fmla="*/ 8 w 20"/>
                <a:gd name="T19" fmla="*/ 16 h 16"/>
                <a:gd name="T20" fmla="*/ 9 w 20"/>
                <a:gd name="T21" fmla="*/ 16 h 16"/>
                <a:gd name="T22" fmla="*/ 19 w 20"/>
                <a:gd name="T23" fmla="*/ 4 h 16"/>
                <a:gd name="T24" fmla="*/ 18 w 2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2"/>
                    <a:pt x="12" y="3"/>
                  </a:cubicBezTo>
                  <a:cubicBezTo>
                    <a:pt x="9" y="4"/>
                    <a:pt x="5" y="7"/>
                    <a:pt x="1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2" y="14"/>
                    <a:pt x="5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5" y="15"/>
                    <a:pt x="20" y="10"/>
                    <a:pt x="19" y="4"/>
                  </a:cubicBezTo>
                  <a:cubicBezTo>
                    <a:pt x="19" y="2"/>
                    <a:pt x="19" y="1"/>
                    <a:pt x="18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4" name="Freeform 51"/>
            <p:cNvSpPr/>
            <p:nvPr/>
          </p:nvSpPr>
          <p:spPr bwMode="auto">
            <a:xfrm>
              <a:off x="487" y="18"/>
              <a:ext cx="23" cy="17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0 h 14"/>
                <a:gd name="T4" fmla="*/ 1 w 20"/>
                <a:gd name="T5" fmla="*/ 11 h 14"/>
                <a:gd name="T6" fmla="*/ 0 w 20"/>
                <a:gd name="T7" fmla="*/ 12 h 14"/>
                <a:gd name="T8" fmla="*/ 2 w 20"/>
                <a:gd name="T9" fmla="*/ 14 h 14"/>
                <a:gd name="T10" fmla="*/ 3 w 20"/>
                <a:gd name="T11" fmla="*/ 13 h 14"/>
                <a:gd name="T12" fmla="*/ 14 w 20"/>
                <a:gd name="T13" fmla="*/ 5 h 14"/>
                <a:gd name="T14" fmla="*/ 18 w 20"/>
                <a:gd name="T15" fmla="*/ 3 h 14"/>
                <a:gd name="T16" fmla="*/ 19 w 20"/>
                <a:gd name="T17" fmla="*/ 3 h 14"/>
                <a:gd name="T18" fmla="*/ 20 w 20"/>
                <a:gd name="T19" fmla="*/ 3 h 14"/>
                <a:gd name="T20" fmla="*/ 20 w 20"/>
                <a:gd name="T21" fmla="*/ 3 h 14"/>
                <a:gd name="T22" fmla="*/ 20 w 20"/>
                <a:gd name="T23" fmla="*/ 3 h 14"/>
                <a:gd name="T24" fmla="*/ 20 w 20"/>
                <a:gd name="T25" fmla="*/ 2 h 14"/>
                <a:gd name="T26" fmla="*/ 19 w 20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9" y="4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7" y="9"/>
                    <a:pt x="11" y="6"/>
                    <a:pt x="14" y="5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1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5" name="Freeform 52"/>
            <p:cNvSpPr/>
            <p:nvPr/>
          </p:nvSpPr>
          <p:spPr bwMode="auto">
            <a:xfrm>
              <a:off x="331" y="75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9 w 23"/>
                <a:gd name="T5" fmla="*/ 0 h 22"/>
                <a:gd name="T6" fmla="*/ 1 w 23"/>
                <a:gd name="T7" fmla="*/ 8 h 22"/>
                <a:gd name="T8" fmla="*/ 0 w 23"/>
                <a:gd name="T9" fmla="*/ 9 h 22"/>
                <a:gd name="T10" fmla="*/ 0 w 23"/>
                <a:gd name="T11" fmla="*/ 12 h 22"/>
                <a:gd name="T12" fmla="*/ 11 w 23"/>
                <a:gd name="T13" fmla="*/ 22 h 22"/>
                <a:gd name="T14" fmla="*/ 12 w 23"/>
                <a:gd name="T15" fmla="*/ 22 h 22"/>
                <a:gd name="T16" fmla="*/ 22 w 23"/>
                <a:gd name="T17" fmla="*/ 9 h 22"/>
                <a:gd name="T18" fmla="*/ 11 w 2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4" y="5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1"/>
                    <a:pt x="23" y="16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6" name="Freeform 53"/>
            <p:cNvSpPr/>
            <p:nvPr/>
          </p:nvSpPr>
          <p:spPr bwMode="auto">
            <a:xfrm>
              <a:off x="331" y="75"/>
              <a:ext cx="11" cy="11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9 h 9"/>
                <a:gd name="T4" fmla="*/ 1 w 9"/>
                <a:gd name="T5" fmla="*/ 8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4" y="1"/>
                    <a:pt x="1" y="5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7" name="Freeform 54"/>
            <p:cNvSpPr/>
            <p:nvPr/>
          </p:nvSpPr>
          <p:spPr bwMode="auto">
            <a:xfrm>
              <a:off x="304" y="119"/>
              <a:ext cx="10" cy="26"/>
            </a:xfrm>
            <a:custGeom>
              <a:avLst/>
              <a:gdLst>
                <a:gd name="T0" fmla="*/ 9 w 9"/>
                <a:gd name="T1" fmla="*/ 0 h 22"/>
                <a:gd name="T2" fmla="*/ 1 w 9"/>
                <a:gd name="T3" fmla="*/ 12 h 22"/>
                <a:gd name="T4" fmla="*/ 9 w 9"/>
                <a:gd name="T5" fmla="*/ 22 h 22"/>
                <a:gd name="T6" fmla="*/ 8 w 9"/>
                <a:gd name="T7" fmla="*/ 10 h 22"/>
                <a:gd name="T8" fmla="*/ 9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9" y="0"/>
                  </a:moveTo>
                  <a:cubicBezTo>
                    <a:pt x="4" y="2"/>
                    <a:pt x="0" y="7"/>
                    <a:pt x="1" y="12"/>
                  </a:cubicBezTo>
                  <a:cubicBezTo>
                    <a:pt x="1" y="17"/>
                    <a:pt x="5" y="21"/>
                    <a:pt x="9" y="22"/>
                  </a:cubicBezTo>
                  <a:cubicBezTo>
                    <a:pt x="8" y="17"/>
                    <a:pt x="8" y="14"/>
                    <a:pt x="8" y="10"/>
                  </a:cubicBezTo>
                  <a:cubicBezTo>
                    <a:pt x="8" y="6"/>
                    <a:pt x="8" y="3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8" name="Freeform 55"/>
            <p:cNvSpPr/>
            <p:nvPr/>
          </p:nvSpPr>
          <p:spPr bwMode="auto">
            <a:xfrm>
              <a:off x="316" y="119"/>
              <a:ext cx="14" cy="26"/>
            </a:xfrm>
            <a:custGeom>
              <a:avLst/>
              <a:gdLst>
                <a:gd name="T0" fmla="*/ 1 w 12"/>
                <a:gd name="T1" fmla="*/ 0 h 22"/>
                <a:gd name="T2" fmla="*/ 0 w 12"/>
                <a:gd name="T3" fmla="*/ 0 h 22"/>
                <a:gd name="T4" fmla="*/ 0 w 12"/>
                <a:gd name="T5" fmla="*/ 10 h 22"/>
                <a:gd name="T6" fmla="*/ 1 w 12"/>
                <a:gd name="T7" fmla="*/ 22 h 22"/>
                <a:gd name="T8" fmla="*/ 1 w 12"/>
                <a:gd name="T9" fmla="*/ 22 h 22"/>
                <a:gd name="T10" fmla="*/ 2 w 12"/>
                <a:gd name="T11" fmla="*/ 22 h 22"/>
                <a:gd name="T12" fmla="*/ 12 w 12"/>
                <a:gd name="T13" fmla="*/ 10 h 22"/>
                <a:gd name="T14" fmla="*/ 1 w 12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1"/>
                    <a:pt x="12" y="16"/>
                    <a:pt x="12" y="10"/>
                  </a:cubicBezTo>
                  <a:cubicBezTo>
                    <a:pt x="11" y="4"/>
                    <a:pt x="6" y="0"/>
                    <a:pt x="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9" name="Freeform 56"/>
            <p:cNvSpPr/>
            <p:nvPr/>
          </p:nvSpPr>
          <p:spPr bwMode="auto">
            <a:xfrm>
              <a:off x="313" y="119"/>
              <a:ext cx="4" cy="26"/>
            </a:xfrm>
            <a:custGeom>
              <a:avLst/>
              <a:gdLst>
                <a:gd name="T0" fmla="*/ 3 w 4"/>
                <a:gd name="T1" fmla="*/ 0 h 22"/>
                <a:gd name="T2" fmla="*/ 2 w 4"/>
                <a:gd name="T3" fmla="*/ 0 h 22"/>
                <a:gd name="T4" fmla="*/ 1 w 4"/>
                <a:gd name="T5" fmla="*/ 0 h 22"/>
                <a:gd name="T6" fmla="*/ 0 w 4"/>
                <a:gd name="T7" fmla="*/ 10 h 22"/>
                <a:gd name="T8" fmla="*/ 1 w 4"/>
                <a:gd name="T9" fmla="*/ 22 h 22"/>
                <a:gd name="T10" fmla="*/ 4 w 4"/>
                <a:gd name="T11" fmla="*/ 22 h 22"/>
                <a:gd name="T12" fmla="*/ 3 w 4"/>
                <a:gd name="T13" fmla="*/ 10 h 22"/>
                <a:gd name="T14" fmla="*/ 3 w 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0" y="17"/>
                    <a:pt x="1" y="22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3" y="18"/>
                    <a:pt x="3" y="14"/>
                    <a:pt x="3" y="10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0" name="Freeform 57"/>
            <p:cNvSpPr/>
            <p:nvPr/>
          </p:nvSpPr>
          <p:spPr bwMode="auto">
            <a:xfrm>
              <a:off x="365" y="111"/>
              <a:ext cx="28" cy="27"/>
            </a:xfrm>
            <a:custGeom>
              <a:avLst/>
              <a:gdLst>
                <a:gd name="T0" fmla="*/ 12 w 24"/>
                <a:gd name="T1" fmla="*/ 0 h 23"/>
                <a:gd name="T2" fmla="*/ 11 w 24"/>
                <a:gd name="T3" fmla="*/ 1 h 23"/>
                <a:gd name="T4" fmla="*/ 1 w 24"/>
                <a:gd name="T5" fmla="*/ 13 h 23"/>
                <a:gd name="T6" fmla="*/ 12 w 24"/>
                <a:gd name="T7" fmla="*/ 23 h 23"/>
                <a:gd name="T8" fmla="*/ 13 w 24"/>
                <a:gd name="T9" fmla="*/ 23 h 23"/>
                <a:gd name="T10" fmla="*/ 23 w 24"/>
                <a:gd name="T11" fmla="*/ 10 h 23"/>
                <a:gd name="T12" fmla="*/ 12 w 2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2" y="18"/>
                    <a:pt x="6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9" y="22"/>
                    <a:pt x="24" y="16"/>
                    <a:pt x="23" y="10"/>
                  </a:cubicBezTo>
                  <a:cubicBezTo>
                    <a:pt x="22" y="5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1" name="Freeform 58"/>
            <p:cNvSpPr/>
            <p:nvPr/>
          </p:nvSpPr>
          <p:spPr bwMode="auto">
            <a:xfrm>
              <a:off x="429" y="104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2" name="Freeform 59"/>
            <p:cNvSpPr/>
            <p:nvPr/>
          </p:nvSpPr>
          <p:spPr bwMode="auto">
            <a:xfrm>
              <a:off x="497" y="96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2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3" name="Freeform 60"/>
            <p:cNvSpPr/>
            <p:nvPr/>
          </p:nvSpPr>
          <p:spPr bwMode="auto">
            <a:xfrm>
              <a:off x="559" y="89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4" name="Freeform 61"/>
            <p:cNvSpPr/>
            <p:nvPr/>
          </p:nvSpPr>
          <p:spPr bwMode="auto">
            <a:xfrm>
              <a:off x="631" y="80"/>
              <a:ext cx="13" cy="25"/>
            </a:xfrm>
            <a:custGeom>
              <a:avLst/>
              <a:gdLst>
                <a:gd name="T0" fmla="*/ 1 w 12"/>
                <a:gd name="T1" fmla="*/ 0 h 22"/>
                <a:gd name="T2" fmla="*/ 0 w 12"/>
                <a:gd name="T3" fmla="*/ 0 h 22"/>
                <a:gd name="T4" fmla="*/ 1 w 12"/>
                <a:gd name="T5" fmla="*/ 17 h 22"/>
                <a:gd name="T6" fmla="*/ 1 w 12"/>
                <a:gd name="T7" fmla="*/ 22 h 22"/>
                <a:gd name="T8" fmla="*/ 2 w 12"/>
                <a:gd name="T9" fmla="*/ 22 h 22"/>
                <a:gd name="T10" fmla="*/ 12 w 12"/>
                <a:gd name="T11" fmla="*/ 10 h 22"/>
                <a:gd name="T12" fmla="*/ 1 w 1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12"/>
                    <a:pt x="1" y="17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1"/>
                    <a:pt x="12" y="16"/>
                    <a:pt x="12" y="10"/>
                  </a:cubicBezTo>
                  <a:cubicBezTo>
                    <a:pt x="11" y="4"/>
                    <a:pt x="6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5" name="Freeform 62"/>
            <p:cNvSpPr/>
            <p:nvPr/>
          </p:nvSpPr>
          <p:spPr bwMode="auto">
            <a:xfrm>
              <a:off x="618" y="80"/>
              <a:ext cx="11" cy="25"/>
            </a:xfrm>
            <a:custGeom>
              <a:avLst/>
              <a:gdLst>
                <a:gd name="T0" fmla="*/ 9 w 10"/>
                <a:gd name="T1" fmla="*/ 0 h 22"/>
                <a:gd name="T2" fmla="*/ 1 w 10"/>
                <a:gd name="T3" fmla="*/ 12 h 22"/>
                <a:gd name="T4" fmla="*/ 10 w 10"/>
                <a:gd name="T5" fmla="*/ 22 h 22"/>
                <a:gd name="T6" fmla="*/ 10 w 10"/>
                <a:gd name="T7" fmla="*/ 17 h 22"/>
                <a:gd name="T8" fmla="*/ 9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0"/>
                  </a:moveTo>
                  <a:cubicBezTo>
                    <a:pt x="3" y="2"/>
                    <a:pt x="0" y="7"/>
                    <a:pt x="1" y="12"/>
                  </a:cubicBezTo>
                  <a:cubicBezTo>
                    <a:pt x="1" y="17"/>
                    <a:pt x="5" y="21"/>
                    <a:pt x="10" y="22"/>
                  </a:cubicBezTo>
                  <a:cubicBezTo>
                    <a:pt x="10" y="20"/>
                    <a:pt x="10" y="19"/>
                    <a:pt x="10" y="17"/>
                  </a:cubicBezTo>
                  <a:cubicBezTo>
                    <a:pt x="10" y="12"/>
                    <a:pt x="10" y="6"/>
                    <a:pt x="9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6" name="Freeform 63"/>
            <p:cNvSpPr/>
            <p:nvPr/>
          </p:nvSpPr>
          <p:spPr bwMode="auto">
            <a:xfrm>
              <a:off x="628" y="80"/>
              <a:ext cx="4" cy="25"/>
            </a:xfrm>
            <a:custGeom>
              <a:avLst/>
              <a:gdLst>
                <a:gd name="T0" fmla="*/ 2 w 3"/>
                <a:gd name="T1" fmla="*/ 0 h 22"/>
                <a:gd name="T2" fmla="*/ 1 w 3"/>
                <a:gd name="T3" fmla="*/ 0 h 22"/>
                <a:gd name="T4" fmla="*/ 0 w 3"/>
                <a:gd name="T5" fmla="*/ 0 h 22"/>
                <a:gd name="T6" fmla="*/ 1 w 3"/>
                <a:gd name="T7" fmla="*/ 17 h 22"/>
                <a:gd name="T8" fmla="*/ 1 w 3"/>
                <a:gd name="T9" fmla="*/ 22 h 22"/>
                <a:gd name="T10" fmla="*/ 3 w 3"/>
                <a:gd name="T11" fmla="*/ 22 h 22"/>
                <a:gd name="T12" fmla="*/ 3 w 3"/>
                <a:gd name="T13" fmla="*/ 22 h 22"/>
                <a:gd name="T14" fmla="*/ 3 w 3"/>
                <a:gd name="T15" fmla="*/ 17 h 22"/>
                <a:gd name="T16" fmla="*/ 2 w 3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6"/>
                    <a:pt x="1" y="12"/>
                    <a:pt x="1" y="17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9"/>
                    <a:pt x="3" y="17"/>
                  </a:cubicBezTo>
                  <a:cubicBezTo>
                    <a:pt x="3" y="12"/>
                    <a:pt x="3" y="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7" name="Freeform 65"/>
            <p:cNvSpPr/>
            <p:nvPr/>
          </p:nvSpPr>
          <p:spPr bwMode="auto">
            <a:xfrm>
              <a:off x="644" y="167"/>
              <a:ext cx="249" cy="234"/>
            </a:xfrm>
            <a:custGeom>
              <a:avLst/>
              <a:gdLst>
                <a:gd name="T0" fmla="*/ 115 w 214"/>
                <a:gd name="T1" fmla="*/ 50 h 202"/>
                <a:gd name="T2" fmla="*/ 56 w 214"/>
                <a:gd name="T3" fmla="*/ 0 h 202"/>
                <a:gd name="T4" fmla="*/ 37 w 214"/>
                <a:gd name="T5" fmla="*/ 2 h 202"/>
                <a:gd name="T6" fmla="*/ 19 w 214"/>
                <a:gd name="T7" fmla="*/ 14 h 202"/>
                <a:gd name="T8" fmla="*/ 8 w 214"/>
                <a:gd name="T9" fmla="*/ 87 h 202"/>
                <a:gd name="T10" fmla="*/ 8 w 214"/>
                <a:gd name="T11" fmla="*/ 87 h 202"/>
                <a:gd name="T12" fmla="*/ 70 w 214"/>
                <a:gd name="T13" fmla="*/ 171 h 202"/>
                <a:gd name="T14" fmla="*/ 82 w 214"/>
                <a:gd name="T15" fmla="*/ 202 h 202"/>
                <a:gd name="T16" fmla="*/ 84 w 214"/>
                <a:gd name="T17" fmla="*/ 199 h 202"/>
                <a:gd name="T18" fmla="*/ 151 w 214"/>
                <a:gd name="T19" fmla="*/ 151 h 202"/>
                <a:gd name="T20" fmla="*/ 214 w 214"/>
                <a:gd name="T21" fmla="*/ 73 h 202"/>
                <a:gd name="T22" fmla="*/ 212 w 214"/>
                <a:gd name="T23" fmla="*/ 71 h 202"/>
                <a:gd name="T24" fmla="*/ 214 w 214"/>
                <a:gd name="T25" fmla="*/ 69 h 202"/>
                <a:gd name="T26" fmla="*/ 160 w 214"/>
                <a:gd name="T27" fmla="*/ 18 h 202"/>
                <a:gd name="T28" fmla="*/ 160 w 214"/>
                <a:gd name="T29" fmla="*/ 18 h 202"/>
                <a:gd name="T30" fmla="*/ 138 w 214"/>
                <a:gd name="T31" fmla="*/ 23 h 202"/>
                <a:gd name="T32" fmla="*/ 114 w 214"/>
                <a:gd name="T33" fmla="*/ 50 h 202"/>
                <a:gd name="T34" fmla="*/ 114 w 214"/>
                <a:gd name="T35" fmla="*/ 50 h 202"/>
                <a:gd name="T36" fmla="*/ 139 w 214"/>
                <a:gd name="T37" fmla="*/ 25 h 202"/>
                <a:gd name="T38" fmla="*/ 160 w 214"/>
                <a:gd name="T39" fmla="*/ 21 h 202"/>
                <a:gd name="T40" fmla="*/ 160 w 214"/>
                <a:gd name="T41" fmla="*/ 21 h 202"/>
                <a:gd name="T42" fmla="*/ 211 w 214"/>
                <a:gd name="T43" fmla="*/ 69 h 202"/>
                <a:gd name="T44" fmla="*/ 211 w 214"/>
                <a:gd name="T45" fmla="*/ 71 h 202"/>
                <a:gd name="T46" fmla="*/ 211 w 214"/>
                <a:gd name="T47" fmla="*/ 72 h 202"/>
                <a:gd name="T48" fmla="*/ 181 w 214"/>
                <a:gd name="T49" fmla="*/ 126 h 202"/>
                <a:gd name="T50" fmla="*/ 153 w 214"/>
                <a:gd name="T51" fmla="*/ 147 h 202"/>
                <a:gd name="T52" fmla="*/ 151 w 214"/>
                <a:gd name="T53" fmla="*/ 149 h 202"/>
                <a:gd name="T54" fmla="*/ 82 w 214"/>
                <a:gd name="T55" fmla="*/ 199 h 202"/>
                <a:gd name="T56" fmla="*/ 84 w 214"/>
                <a:gd name="T57" fmla="*/ 199 h 202"/>
                <a:gd name="T58" fmla="*/ 46 w 214"/>
                <a:gd name="T59" fmla="*/ 134 h 202"/>
                <a:gd name="T60" fmla="*/ 12 w 214"/>
                <a:gd name="T61" fmla="*/ 89 h 202"/>
                <a:gd name="T62" fmla="*/ 9 w 214"/>
                <a:gd name="T63" fmla="*/ 87 h 202"/>
                <a:gd name="T64" fmla="*/ 3 w 214"/>
                <a:gd name="T65" fmla="*/ 55 h 202"/>
                <a:gd name="T66" fmla="*/ 32 w 214"/>
                <a:gd name="T67" fmla="*/ 7 h 202"/>
                <a:gd name="T68" fmla="*/ 37 w 214"/>
                <a:gd name="T69" fmla="*/ 4 h 202"/>
                <a:gd name="T70" fmla="*/ 37 w 214"/>
                <a:gd name="T71" fmla="*/ 3 h 202"/>
                <a:gd name="T72" fmla="*/ 56 w 214"/>
                <a:gd name="T73" fmla="*/ 2 h 202"/>
                <a:gd name="T74" fmla="*/ 111 w 214"/>
                <a:gd name="T75" fmla="*/ 42 h 202"/>
                <a:gd name="T76" fmla="*/ 113 w 214"/>
                <a:gd name="T77" fmla="*/ 49 h 202"/>
                <a:gd name="T78" fmla="*/ 113 w 214"/>
                <a:gd name="T79" fmla="*/ 54 h 202"/>
                <a:gd name="T80" fmla="*/ 114 w 214"/>
                <a:gd name="T81" fmla="*/ 5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202">
                  <a:moveTo>
                    <a:pt x="114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49"/>
                    <a:pt x="114" y="37"/>
                    <a:pt x="106" y="25"/>
                  </a:cubicBezTo>
                  <a:cubicBezTo>
                    <a:pt x="97" y="12"/>
                    <a:pt x="82" y="0"/>
                    <a:pt x="56" y="0"/>
                  </a:cubicBezTo>
                  <a:cubicBezTo>
                    <a:pt x="50" y="0"/>
                    <a:pt x="44" y="0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28" y="5"/>
                    <a:pt x="19" y="14"/>
                  </a:cubicBezTo>
                  <a:cubicBezTo>
                    <a:pt x="9" y="22"/>
                    <a:pt x="0" y="35"/>
                    <a:pt x="0" y="55"/>
                  </a:cubicBezTo>
                  <a:cubicBezTo>
                    <a:pt x="0" y="64"/>
                    <a:pt x="2" y="75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19" y="104"/>
                    <a:pt x="44" y="136"/>
                  </a:cubicBezTo>
                  <a:cubicBezTo>
                    <a:pt x="57" y="151"/>
                    <a:pt x="65" y="161"/>
                    <a:pt x="70" y="171"/>
                  </a:cubicBezTo>
                  <a:cubicBezTo>
                    <a:pt x="76" y="180"/>
                    <a:pt x="79" y="188"/>
                    <a:pt x="81" y="200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3" y="200"/>
                    <a:pt x="84" y="200"/>
                    <a:pt x="84" y="199"/>
                  </a:cubicBezTo>
                  <a:cubicBezTo>
                    <a:pt x="90" y="194"/>
                    <a:pt x="113" y="17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50"/>
                    <a:pt x="167" y="141"/>
                    <a:pt x="182" y="127"/>
                  </a:cubicBezTo>
                  <a:cubicBezTo>
                    <a:pt x="198" y="113"/>
                    <a:pt x="213" y="94"/>
                    <a:pt x="214" y="73"/>
                  </a:cubicBezTo>
                  <a:cubicBezTo>
                    <a:pt x="214" y="73"/>
                    <a:pt x="214" y="72"/>
                    <a:pt x="214" y="71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4" y="72"/>
                    <a:pt x="214" y="71"/>
                    <a:pt x="214" y="69"/>
                  </a:cubicBezTo>
                  <a:cubicBezTo>
                    <a:pt x="214" y="65"/>
                    <a:pt x="213" y="53"/>
                    <a:pt x="206" y="42"/>
                  </a:cubicBezTo>
                  <a:cubicBezTo>
                    <a:pt x="199" y="31"/>
                    <a:pt x="185" y="20"/>
                    <a:pt x="160" y="18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8"/>
                    <a:pt x="160" y="18"/>
                    <a:pt x="158" y="18"/>
                  </a:cubicBezTo>
                  <a:cubicBezTo>
                    <a:pt x="154" y="18"/>
                    <a:pt x="146" y="19"/>
                    <a:pt x="138" y="23"/>
                  </a:cubicBezTo>
                  <a:cubicBezTo>
                    <a:pt x="129" y="27"/>
                    <a:pt x="120" y="35"/>
                    <a:pt x="113" y="49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22" y="36"/>
                    <a:pt x="131" y="29"/>
                    <a:pt x="139" y="25"/>
                  </a:cubicBezTo>
                  <a:cubicBezTo>
                    <a:pt x="147" y="21"/>
                    <a:pt x="155" y="21"/>
                    <a:pt x="158" y="21"/>
                  </a:cubicBezTo>
                  <a:cubicBezTo>
                    <a:pt x="159" y="21"/>
                    <a:pt x="159" y="21"/>
                    <a:pt x="160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84" y="23"/>
                    <a:pt x="197" y="32"/>
                    <a:pt x="204" y="43"/>
                  </a:cubicBezTo>
                  <a:cubicBezTo>
                    <a:pt x="210" y="53"/>
                    <a:pt x="211" y="65"/>
                    <a:pt x="211" y="69"/>
                  </a:cubicBezTo>
                  <a:cubicBezTo>
                    <a:pt x="211" y="70"/>
                    <a:pt x="211" y="70"/>
                    <a:pt x="211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2"/>
                    <a:pt x="211" y="73"/>
                    <a:pt x="211" y="73"/>
                  </a:cubicBezTo>
                  <a:cubicBezTo>
                    <a:pt x="211" y="93"/>
                    <a:pt x="196" y="112"/>
                    <a:pt x="181" y="126"/>
                  </a:cubicBezTo>
                  <a:cubicBezTo>
                    <a:pt x="173" y="133"/>
                    <a:pt x="165" y="138"/>
                    <a:pt x="160" y="142"/>
                  </a:cubicBezTo>
                  <a:cubicBezTo>
                    <a:pt x="157" y="144"/>
                    <a:pt x="154" y="146"/>
                    <a:pt x="153" y="147"/>
                  </a:cubicBezTo>
                  <a:cubicBezTo>
                    <a:pt x="151" y="148"/>
                    <a:pt x="150" y="148"/>
                    <a:pt x="150" y="148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06" y="172"/>
                    <a:pt x="82" y="199"/>
                    <a:pt x="82" y="199"/>
                  </a:cubicBezTo>
                  <a:cubicBezTo>
                    <a:pt x="82" y="200"/>
                    <a:pt x="82" y="200"/>
                    <a:pt x="82" y="200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1" y="188"/>
                    <a:pt x="78" y="179"/>
                    <a:pt x="72" y="169"/>
                  </a:cubicBezTo>
                  <a:cubicBezTo>
                    <a:pt x="67" y="160"/>
                    <a:pt x="59" y="150"/>
                    <a:pt x="46" y="134"/>
                  </a:cubicBezTo>
                  <a:cubicBezTo>
                    <a:pt x="34" y="119"/>
                    <a:pt x="24" y="107"/>
                    <a:pt x="19" y="98"/>
                  </a:cubicBezTo>
                  <a:cubicBezTo>
                    <a:pt x="16" y="94"/>
                    <a:pt x="13" y="91"/>
                    <a:pt x="12" y="89"/>
                  </a:cubicBezTo>
                  <a:cubicBezTo>
                    <a:pt x="10" y="87"/>
                    <a:pt x="10" y="86"/>
                    <a:pt x="10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5" y="74"/>
                    <a:pt x="3" y="64"/>
                    <a:pt x="3" y="55"/>
                  </a:cubicBezTo>
                  <a:cubicBezTo>
                    <a:pt x="3" y="36"/>
                    <a:pt x="11" y="24"/>
                    <a:pt x="20" y="15"/>
                  </a:cubicBezTo>
                  <a:cubicBezTo>
                    <a:pt x="25" y="11"/>
                    <a:pt x="29" y="8"/>
                    <a:pt x="32" y="7"/>
                  </a:cubicBezTo>
                  <a:cubicBezTo>
                    <a:pt x="34" y="6"/>
                    <a:pt x="35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4" y="3"/>
                    <a:pt x="50" y="2"/>
                    <a:pt x="56" y="2"/>
                  </a:cubicBezTo>
                  <a:cubicBezTo>
                    <a:pt x="82" y="2"/>
                    <a:pt x="96" y="14"/>
                    <a:pt x="103" y="26"/>
                  </a:cubicBezTo>
                  <a:cubicBezTo>
                    <a:pt x="107" y="32"/>
                    <a:pt x="110" y="38"/>
                    <a:pt x="111" y="42"/>
                  </a:cubicBezTo>
                  <a:cubicBezTo>
                    <a:pt x="112" y="45"/>
                    <a:pt x="112" y="46"/>
                    <a:pt x="112" y="48"/>
                  </a:cubicBezTo>
                  <a:cubicBezTo>
                    <a:pt x="113" y="48"/>
                    <a:pt x="113" y="49"/>
                    <a:pt x="113" y="49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48" name="Picture 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251"/>
              <a:ext cx="1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Freeform 67"/>
            <p:cNvSpPr/>
            <p:nvPr/>
          </p:nvSpPr>
          <p:spPr bwMode="auto">
            <a:xfrm>
              <a:off x="650" y="247"/>
              <a:ext cx="21" cy="21"/>
            </a:xfrm>
            <a:custGeom>
              <a:avLst/>
              <a:gdLst>
                <a:gd name="T0" fmla="*/ 8 w 18"/>
                <a:gd name="T1" fmla="*/ 0 h 18"/>
                <a:gd name="T2" fmla="*/ 0 w 18"/>
                <a:gd name="T3" fmla="*/ 4 h 18"/>
                <a:gd name="T4" fmla="*/ 5 w 18"/>
                <a:gd name="T5" fmla="*/ 17 h 18"/>
                <a:gd name="T6" fmla="*/ 5 w 18"/>
                <a:gd name="T7" fmla="*/ 18 h 18"/>
                <a:gd name="T8" fmla="*/ 6 w 18"/>
                <a:gd name="T9" fmla="*/ 18 h 18"/>
                <a:gd name="T10" fmla="*/ 8 w 18"/>
                <a:gd name="T11" fmla="*/ 18 h 18"/>
                <a:gd name="T12" fmla="*/ 17 w 18"/>
                <a:gd name="T13" fmla="*/ 11 h 18"/>
                <a:gd name="T14" fmla="*/ 10 w 18"/>
                <a:gd name="T15" fmla="*/ 0 h 18"/>
                <a:gd name="T16" fmla="*/ 8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cubicBezTo>
                    <a:pt x="5" y="0"/>
                    <a:pt x="2" y="2"/>
                    <a:pt x="0" y="4"/>
                  </a:cubicBezTo>
                  <a:cubicBezTo>
                    <a:pt x="1" y="8"/>
                    <a:pt x="3" y="13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2" y="18"/>
                    <a:pt x="16" y="15"/>
                    <a:pt x="17" y="11"/>
                  </a:cubicBezTo>
                  <a:cubicBezTo>
                    <a:pt x="18" y="7"/>
                    <a:pt x="15" y="2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0" name="Freeform 68"/>
            <p:cNvSpPr/>
            <p:nvPr/>
          </p:nvSpPr>
          <p:spPr bwMode="auto">
            <a:xfrm>
              <a:off x="649" y="251"/>
              <a:ext cx="7" cy="17"/>
            </a:xfrm>
            <a:custGeom>
              <a:avLst/>
              <a:gdLst>
                <a:gd name="T0" fmla="*/ 1 w 6"/>
                <a:gd name="T1" fmla="*/ 0 h 14"/>
                <a:gd name="T2" fmla="*/ 0 w 6"/>
                <a:gd name="T3" fmla="*/ 3 h 14"/>
                <a:gd name="T4" fmla="*/ 0 w 6"/>
                <a:gd name="T5" fmla="*/ 4 h 14"/>
                <a:gd name="T6" fmla="*/ 3 w 6"/>
                <a:gd name="T7" fmla="*/ 11 h 14"/>
                <a:gd name="T8" fmla="*/ 6 w 6"/>
                <a:gd name="T9" fmla="*/ 14 h 14"/>
                <a:gd name="T10" fmla="*/ 6 w 6"/>
                <a:gd name="T11" fmla="*/ 13 h 14"/>
                <a:gd name="T12" fmla="*/ 1 w 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7"/>
                    <a:pt x="2" y="9"/>
                    <a:pt x="3" y="11"/>
                  </a:cubicBezTo>
                  <a:cubicBezTo>
                    <a:pt x="3" y="12"/>
                    <a:pt x="5" y="13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9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1" name="Freeform 69"/>
            <p:cNvSpPr/>
            <p:nvPr/>
          </p:nvSpPr>
          <p:spPr bwMode="auto">
            <a:xfrm>
              <a:off x="697" y="260"/>
              <a:ext cx="23" cy="20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8" y="16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2" name="Freeform 70"/>
            <p:cNvSpPr/>
            <p:nvPr/>
          </p:nvSpPr>
          <p:spPr bwMode="auto">
            <a:xfrm>
              <a:off x="747" y="27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2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3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3"/>
                    <a:pt x="2" y="7"/>
                  </a:cubicBezTo>
                  <a:cubicBezTo>
                    <a:pt x="0" y="11"/>
                    <a:pt x="3" y="16"/>
                    <a:pt x="8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2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3" name="Freeform 71"/>
            <p:cNvSpPr/>
            <p:nvPr/>
          </p:nvSpPr>
          <p:spPr bwMode="auto">
            <a:xfrm>
              <a:off x="801" y="287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6"/>
                    <a:pt x="18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4" name="Freeform 72"/>
            <p:cNvSpPr/>
            <p:nvPr/>
          </p:nvSpPr>
          <p:spPr bwMode="auto">
            <a:xfrm>
              <a:off x="711" y="301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4" y="18"/>
                    <a:pt x="18" y="16"/>
                    <a:pt x="19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5" name="Freeform 73"/>
            <p:cNvSpPr/>
            <p:nvPr/>
          </p:nvSpPr>
          <p:spPr bwMode="auto">
            <a:xfrm>
              <a:off x="762" y="315"/>
              <a:ext cx="22" cy="21"/>
            </a:xfrm>
            <a:custGeom>
              <a:avLst/>
              <a:gdLst>
                <a:gd name="T0" fmla="*/ 9 w 19"/>
                <a:gd name="T1" fmla="*/ 0 h 18"/>
                <a:gd name="T2" fmla="*/ 1 w 19"/>
                <a:gd name="T3" fmla="*/ 6 h 18"/>
                <a:gd name="T4" fmla="*/ 7 w 19"/>
                <a:gd name="T5" fmla="*/ 17 h 18"/>
                <a:gd name="T6" fmla="*/ 10 w 19"/>
                <a:gd name="T7" fmla="*/ 18 h 18"/>
                <a:gd name="T8" fmla="*/ 18 w 19"/>
                <a:gd name="T9" fmla="*/ 11 h 18"/>
                <a:gd name="T10" fmla="*/ 12 w 19"/>
                <a:gd name="T11" fmla="*/ 0 h 18"/>
                <a:gd name="T12" fmla="*/ 9 w 1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2" y="2"/>
                    <a:pt x="1" y="6"/>
                  </a:cubicBezTo>
                  <a:cubicBezTo>
                    <a:pt x="0" y="11"/>
                    <a:pt x="2" y="16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3" y="18"/>
                    <a:pt x="17" y="15"/>
                    <a:pt x="18" y="11"/>
                  </a:cubicBezTo>
                  <a:cubicBezTo>
                    <a:pt x="19" y="6"/>
                    <a:pt x="17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6" name="Freeform 74"/>
            <p:cNvSpPr/>
            <p:nvPr/>
          </p:nvSpPr>
          <p:spPr bwMode="auto">
            <a:xfrm>
              <a:off x="734" y="344"/>
              <a:ext cx="23" cy="20"/>
            </a:xfrm>
            <a:custGeom>
              <a:avLst/>
              <a:gdLst>
                <a:gd name="T0" fmla="*/ 10 w 20"/>
                <a:gd name="T1" fmla="*/ 0 h 17"/>
                <a:gd name="T2" fmla="*/ 1 w 20"/>
                <a:gd name="T3" fmla="*/ 6 h 17"/>
                <a:gd name="T4" fmla="*/ 8 w 20"/>
                <a:gd name="T5" fmla="*/ 17 h 17"/>
                <a:gd name="T6" fmla="*/ 10 w 20"/>
                <a:gd name="T7" fmla="*/ 17 h 17"/>
                <a:gd name="T8" fmla="*/ 19 w 20"/>
                <a:gd name="T9" fmla="*/ 11 h 17"/>
                <a:gd name="T10" fmla="*/ 12 w 20"/>
                <a:gd name="T11" fmla="*/ 0 h 17"/>
                <a:gd name="T12" fmla="*/ 10 w 2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cubicBezTo>
                    <a:pt x="6" y="0"/>
                    <a:pt x="2" y="2"/>
                    <a:pt x="1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4" y="17"/>
                    <a:pt x="17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7" name="Freeform 75"/>
            <p:cNvSpPr/>
            <p:nvPr/>
          </p:nvSpPr>
          <p:spPr bwMode="auto">
            <a:xfrm>
              <a:off x="817" y="21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1"/>
                    <a:pt x="3" y="16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8" name="Freeform 76"/>
            <p:cNvSpPr/>
            <p:nvPr/>
          </p:nvSpPr>
          <p:spPr bwMode="auto">
            <a:xfrm>
              <a:off x="866" y="226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9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9" name="Freeform 77"/>
            <p:cNvSpPr/>
            <p:nvPr/>
          </p:nvSpPr>
          <p:spPr bwMode="auto">
            <a:xfrm>
              <a:off x="850" y="185"/>
              <a:ext cx="21" cy="15"/>
            </a:xfrm>
            <a:custGeom>
              <a:avLst/>
              <a:gdLst>
                <a:gd name="T0" fmla="*/ 8 w 18"/>
                <a:gd name="T1" fmla="*/ 0 h 13"/>
                <a:gd name="T2" fmla="*/ 0 w 18"/>
                <a:gd name="T3" fmla="*/ 5 h 13"/>
                <a:gd name="T4" fmla="*/ 16 w 18"/>
                <a:gd name="T5" fmla="*/ 13 h 13"/>
                <a:gd name="T6" fmla="*/ 17 w 18"/>
                <a:gd name="T7" fmla="*/ 11 h 13"/>
                <a:gd name="T8" fmla="*/ 11 w 18"/>
                <a:gd name="T9" fmla="*/ 0 h 13"/>
                <a:gd name="T10" fmla="*/ 8 w 1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8" y="0"/>
                  </a:moveTo>
                  <a:cubicBezTo>
                    <a:pt x="5" y="0"/>
                    <a:pt x="2" y="2"/>
                    <a:pt x="0" y="5"/>
                  </a:cubicBezTo>
                  <a:cubicBezTo>
                    <a:pt x="7" y="7"/>
                    <a:pt x="12" y="10"/>
                    <a:pt x="16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8" y="6"/>
                    <a:pt x="16" y="2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0" name="Freeform 78"/>
            <p:cNvSpPr/>
            <p:nvPr/>
          </p:nvSpPr>
          <p:spPr bwMode="auto">
            <a:xfrm>
              <a:off x="849" y="195"/>
              <a:ext cx="18" cy="11"/>
            </a:xfrm>
            <a:custGeom>
              <a:avLst/>
              <a:gdLst>
                <a:gd name="T0" fmla="*/ 1 w 16"/>
                <a:gd name="T1" fmla="*/ 0 h 10"/>
                <a:gd name="T2" fmla="*/ 7 w 16"/>
                <a:gd name="T3" fmla="*/ 10 h 10"/>
                <a:gd name="T4" fmla="*/ 9 w 16"/>
                <a:gd name="T5" fmla="*/ 10 h 10"/>
                <a:gd name="T6" fmla="*/ 16 w 16"/>
                <a:gd name="T7" fmla="*/ 7 h 10"/>
                <a:gd name="T8" fmla="*/ 1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" y="0"/>
                  </a:moveTo>
                  <a:cubicBezTo>
                    <a:pt x="0" y="4"/>
                    <a:pt x="3" y="8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2" y="10"/>
                    <a:pt x="14" y="9"/>
                    <a:pt x="16" y="7"/>
                  </a:cubicBezTo>
                  <a:cubicBezTo>
                    <a:pt x="12" y="4"/>
                    <a:pt x="7" y="1"/>
                    <a:pt x="1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1" name="Freeform 79"/>
            <p:cNvSpPr/>
            <p:nvPr/>
          </p:nvSpPr>
          <p:spPr bwMode="auto">
            <a:xfrm>
              <a:off x="850" y="191"/>
              <a:ext cx="18" cy="12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2 h 10"/>
                <a:gd name="T4" fmla="*/ 0 w 16"/>
                <a:gd name="T5" fmla="*/ 3 h 10"/>
                <a:gd name="T6" fmla="*/ 15 w 16"/>
                <a:gd name="T7" fmla="*/ 10 h 10"/>
                <a:gd name="T8" fmla="*/ 16 w 16"/>
                <a:gd name="T9" fmla="*/ 8 h 10"/>
                <a:gd name="T10" fmla="*/ 0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6" y="4"/>
                    <a:pt x="11" y="7"/>
                    <a:pt x="15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2" y="5"/>
                    <a:pt x="7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2" name="Freeform 80"/>
            <p:cNvSpPr/>
            <p:nvPr/>
          </p:nvSpPr>
          <p:spPr bwMode="auto">
            <a:xfrm>
              <a:off x="715" y="190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6 h 18"/>
                <a:gd name="T4" fmla="*/ 8 w 20"/>
                <a:gd name="T5" fmla="*/ 17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2"/>
                    <a:pt x="1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3" name="Freeform 81"/>
            <p:cNvSpPr/>
            <p:nvPr/>
          </p:nvSpPr>
          <p:spPr bwMode="auto">
            <a:xfrm>
              <a:off x="663" y="175"/>
              <a:ext cx="13" cy="10"/>
            </a:xfrm>
            <a:custGeom>
              <a:avLst/>
              <a:gdLst>
                <a:gd name="T0" fmla="*/ 9 w 11"/>
                <a:gd name="T1" fmla="*/ 0 h 9"/>
                <a:gd name="T2" fmla="*/ 0 w 11"/>
                <a:gd name="T3" fmla="*/ 7 h 9"/>
                <a:gd name="T4" fmla="*/ 0 w 11"/>
                <a:gd name="T5" fmla="*/ 9 h 9"/>
                <a:gd name="T6" fmla="*/ 3 w 11"/>
                <a:gd name="T7" fmla="*/ 7 h 9"/>
                <a:gd name="T8" fmla="*/ 11 w 11"/>
                <a:gd name="T9" fmla="*/ 0 h 9"/>
                <a:gd name="T10" fmla="*/ 9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9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8"/>
                    <a:pt x="2" y="8"/>
                    <a:pt x="3" y="7"/>
                  </a:cubicBezTo>
                  <a:cubicBezTo>
                    <a:pt x="5" y="4"/>
                    <a:pt x="8" y="2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4" name="Freeform 82"/>
            <p:cNvSpPr/>
            <p:nvPr/>
          </p:nvSpPr>
          <p:spPr bwMode="auto">
            <a:xfrm>
              <a:off x="663" y="176"/>
              <a:ext cx="22" cy="20"/>
            </a:xfrm>
            <a:custGeom>
              <a:avLst/>
              <a:gdLst>
                <a:gd name="T0" fmla="*/ 13 w 19"/>
                <a:gd name="T1" fmla="*/ 0 h 17"/>
                <a:gd name="T2" fmla="*/ 4 w 19"/>
                <a:gd name="T3" fmla="*/ 7 h 17"/>
                <a:gd name="T4" fmla="*/ 0 w 19"/>
                <a:gd name="T5" fmla="*/ 11 h 17"/>
                <a:gd name="T6" fmla="*/ 6 w 19"/>
                <a:gd name="T7" fmla="*/ 17 h 17"/>
                <a:gd name="T8" fmla="*/ 9 w 19"/>
                <a:gd name="T9" fmla="*/ 17 h 17"/>
                <a:gd name="T10" fmla="*/ 18 w 19"/>
                <a:gd name="T11" fmla="*/ 10 h 17"/>
                <a:gd name="T12" fmla="*/ 13 w 1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7">
                  <a:moveTo>
                    <a:pt x="13" y="0"/>
                  </a:moveTo>
                  <a:cubicBezTo>
                    <a:pt x="11" y="2"/>
                    <a:pt x="7" y="4"/>
                    <a:pt x="4" y="7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1" y="14"/>
                    <a:pt x="4" y="16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13" y="17"/>
                    <a:pt x="16" y="14"/>
                    <a:pt x="18" y="10"/>
                  </a:cubicBezTo>
                  <a:cubicBezTo>
                    <a:pt x="19" y="6"/>
                    <a:pt x="17" y="2"/>
                    <a:pt x="13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5" name="Freeform 83"/>
            <p:cNvSpPr/>
            <p:nvPr/>
          </p:nvSpPr>
          <p:spPr bwMode="auto">
            <a:xfrm>
              <a:off x="663" y="175"/>
              <a:ext cx="15" cy="14"/>
            </a:xfrm>
            <a:custGeom>
              <a:avLst/>
              <a:gdLst>
                <a:gd name="T0" fmla="*/ 11 w 13"/>
                <a:gd name="T1" fmla="*/ 0 h 12"/>
                <a:gd name="T2" fmla="*/ 3 w 13"/>
                <a:gd name="T3" fmla="*/ 7 h 12"/>
                <a:gd name="T4" fmla="*/ 0 w 13"/>
                <a:gd name="T5" fmla="*/ 9 h 12"/>
                <a:gd name="T6" fmla="*/ 0 w 13"/>
                <a:gd name="T7" fmla="*/ 12 h 12"/>
                <a:gd name="T8" fmla="*/ 4 w 13"/>
                <a:gd name="T9" fmla="*/ 8 h 12"/>
                <a:gd name="T10" fmla="*/ 13 w 13"/>
                <a:gd name="T11" fmla="*/ 1 h 12"/>
                <a:gd name="T12" fmla="*/ 11 w 13"/>
                <a:gd name="T13" fmla="*/ 0 h 12"/>
                <a:gd name="T14" fmla="*/ 11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8" y="2"/>
                    <a:pt x="5" y="4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1"/>
                    <a:pt x="3" y="10"/>
                    <a:pt x="4" y="8"/>
                  </a:cubicBezTo>
                  <a:cubicBezTo>
                    <a:pt x="7" y="5"/>
                    <a:pt x="11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6" name="Freeform 84"/>
            <p:cNvSpPr/>
            <p:nvPr/>
          </p:nvSpPr>
          <p:spPr bwMode="auto">
            <a:xfrm>
              <a:off x="677" y="21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8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7" name="Freeform 85"/>
            <p:cNvSpPr/>
            <p:nvPr/>
          </p:nvSpPr>
          <p:spPr bwMode="auto">
            <a:xfrm>
              <a:off x="727" y="227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2 w 20"/>
                <a:gd name="T3" fmla="*/ 6 h 18"/>
                <a:gd name="T4" fmla="*/ 8 w 20"/>
                <a:gd name="T5" fmla="*/ 17 h 18"/>
                <a:gd name="T6" fmla="*/ 10 w 20"/>
                <a:gd name="T7" fmla="*/ 18 h 18"/>
                <a:gd name="T8" fmla="*/ 19 w 20"/>
                <a:gd name="T9" fmla="*/ 11 h 18"/>
                <a:gd name="T10" fmla="*/ 13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2"/>
                    <a:pt x="2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8" name="Freeform 86"/>
            <p:cNvSpPr/>
            <p:nvPr/>
          </p:nvSpPr>
          <p:spPr bwMode="auto">
            <a:xfrm>
              <a:off x="781" y="241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6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8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9" name="Freeform 87"/>
            <p:cNvSpPr/>
            <p:nvPr/>
          </p:nvSpPr>
          <p:spPr bwMode="auto">
            <a:xfrm>
              <a:off x="830" y="254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6"/>
                    <a:pt x="18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0" name="Group 4"/>
          <p:cNvGrpSpPr>
            <a:grpSpLocks noChangeAspect="1"/>
          </p:cNvGrpSpPr>
          <p:nvPr/>
        </p:nvGrpSpPr>
        <p:grpSpPr bwMode="auto">
          <a:xfrm>
            <a:off x="8700498" y="1839407"/>
            <a:ext cx="2396836" cy="1074798"/>
            <a:chOff x="1" y="2"/>
            <a:chExt cx="1871" cy="839"/>
          </a:xfrm>
        </p:grpSpPr>
        <p:sp>
          <p:nvSpPr>
            <p:cNvPr id="171" name="Freeform 6"/>
            <p:cNvSpPr>
              <a:spLocks noEditPoints="1"/>
            </p:cNvSpPr>
            <p:nvPr/>
          </p:nvSpPr>
          <p:spPr bwMode="auto">
            <a:xfrm>
              <a:off x="1" y="147"/>
              <a:ext cx="1649" cy="472"/>
            </a:xfrm>
            <a:custGeom>
              <a:avLst/>
              <a:gdLst>
                <a:gd name="T0" fmla="*/ 146 w 1422"/>
                <a:gd name="T1" fmla="*/ 130 h 407"/>
                <a:gd name="T2" fmla="*/ 98 w 1422"/>
                <a:gd name="T3" fmla="*/ 136 h 407"/>
                <a:gd name="T4" fmla="*/ 51 w 1422"/>
                <a:gd name="T5" fmla="*/ 141 h 407"/>
                <a:gd name="T6" fmla="*/ 37 w 1422"/>
                <a:gd name="T7" fmla="*/ 143 h 407"/>
                <a:gd name="T8" fmla="*/ 31 w 1422"/>
                <a:gd name="T9" fmla="*/ 144 h 407"/>
                <a:gd name="T10" fmla="*/ 30 w 1422"/>
                <a:gd name="T11" fmla="*/ 144 h 407"/>
                <a:gd name="T12" fmla="*/ 30 w 1422"/>
                <a:gd name="T13" fmla="*/ 145 h 407"/>
                <a:gd name="T14" fmla="*/ 0 w 1422"/>
                <a:gd name="T15" fmla="*/ 180 h 407"/>
                <a:gd name="T16" fmla="*/ 49 w 1422"/>
                <a:gd name="T17" fmla="*/ 226 h 407"/>
                <a:gd name="T18" fmla="*/ 16 w 1422"/>
                <a:gd name="T19" fmla="*/ 250 h 407"/>
                <a:gd name="T20" fmla="*/ 40 w 1422"/>
                <a:gd name="T21" fmla="*/ 278 h 407"/>
                <a:gd name="T22" fmla="*/ 16 w 1422"/>
                <a:gd name="T23" fmla="*/ 298 h 407"/>
                <a:gd name="T24" fmla="*/ 68 w 1422"/>
                <a:gd name="T25" fmla="*/ 318 h 407"/>
                <a:gd name="T26" fmla="*/ 34 w 1422"/>
                <a:gd name="T27" fmla="*/ 352 h 407"/>
                <a:gd name="T28" fmla="*/ 64 w 1422"/>
                <a:gd name="T29" fmla="*/ 376 h 407"/>
                <a:gd name="T30" fmla="*/ 45 w 1422"/>
                <a:gd name="T31" fmla="*/ 407 h 407"/>
                <a:gd name="T32" fmla="*/ 146 w 1422"/>
                <a:gd name="T33" fmla="*/ 395 h 407"/>
                <a:gd name="T34" fmla="*/ 146 w 1422"/>
                <a:gd name="T35" fmla="*/ 393 h 407"/>
                <a:gd name="T36" fmla="*/ 48 w 1422"/>
                <a:gd name="T37" fmla="*/ 405 h 407"/>
                <a:gd name="T38" fmla="*/ 66 w 1422"/>
                <a:gd name="T39" fmla="*/ 376 h 407"/>
                <a:gd name="T40" fmla="*/ 37 w 1422"/>
                <a:gd name="T41" fmla="*/ 352 h 407"/>
                <a:gd name="T42" fmla="*/ 72 w 1422"/>
                <a:gd name="T43" fmla="*/ 318 h 407"/>
                <a:gd name="T44" fmla="*/ 20 w 1422"/>
                <a:gd name="T45" fmla="*/ 297 h 407"/>
                <a:gd name="T46" fmla="*/ 43 w 1422"/>
                <a:gd name="T47" fmla="*/ 279 h 407"/>
                <a:gd name="T48" fmla="*/ 19 w 1422"/>
                <a:gd name="T49" fmla="*/ 250 h 407"/>
                <a:gd name="T50" fmla="*/ 52 w 1422"/>
                <a:gd name="T51" fmla="*/ 226 h 407"/>
                <a:gd name="T52" fmla="*/ 3 w 1422"/>
                <a:gd name="T53" fmla="*/ 180 h 407"/>
                <a:gd name="T54" fmla="*/ 32 w 1422"/>
                <a:gd name="T55" fmla="*/ 146 h 407"/>
                <a:gd name="T56" fmla="*/ 38 w 1422"/>
                <a:gd name="T57" fmla="*/ 145 h 407"/>
                <a:gd name="T58" fmla="*/ 146 w 1422"/>
                <a:gd name="T59" fmla="*/ 132 h 407"/>
                <a:gd name="T60" fmla="*/ 146 w 1422"/>
                <a:gd name="T61" fmla="*/ 130 h 407"/>
                <a:gd name="T62" fmla="*/ 1422 w 1422"/>
                <a:gd name="T63" fmla="*/ 0 h 407"/>
                <a:gd name="T64" fmla="*/ 1420 w 1422"/>
                <a:gd name="T65" fmla="*/ 0 h 407"/>
                <a:gd name="T66" fmla="*/ 961 w 1422"/>
                <a:gd name="T67" fmla="*/ 46 h 407"/>
                <a:gd name="T68" fmla="*/ 980 w 1422"/>
                <a:gd name="T69" fmla="*/ 46 h 407"/>
                <a:gd name="T70" fmla="*/ 1419 w 1422"/>
                <a:gd name="T71" fmla="*/ 2 h 407"/>
                <a:gd name="T72" fmla="*/ 1411 w 1422"/>
                <a:gd name="T73" fmla="*/ 43 h 407"/>
                <a:gd name="T74" fmla="*/ 1415 w 1422"/>
                <a:gd name="T75" fmla="*/ 46 h 407"/>
                <a:gd name="T76" fmla="*/ 1419 w 1422"/>
                <a:gd name="T77" fmla="*/ 46 h 407"/>
                <a:gd name="T78" fmla="*/ 1413 w 1422"/>
                <a:gd name="T79" fmla="*/ 42 h 407"/>
                <a:gd name="T80" fmla="*/ 1422 w 1422"/>
                <a:gd name="T8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2" h="407">
                  <a:moveTo>
                    <a:pt x="146" y="130"/>
                  </a:moveTo>
                  <a:cubicBezTo>
                    <a:pt x="128" y="132"/>
                    <a:pt x="112" y="134"/>
                    <a:pt x="98" y="136"/>
                  </a:cubicBezTo>
                  <a:cubicBezTo>
                    <a:pt x="79" y="138"/>
                    <a:pt x="62" y="140"/>
                    <a:pt x="51" y="141"/>
                  </a:cubicBezTo>
                  <a:cubicBezTo>
                    <a:pt x="45" y="142"/>
                    <a:pt x="41" y="143"/>
                    <a:pt x="37" y="143"/>
                  </a:cubicBezTo>
                  <a:cubicBezTo>
                    <a:pt x="34" y="144"/>
                    <a:pt x="32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9" y="226"/>
                    <a:pt x="49" y="226"/>
                    <a:pt x="49" y="226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68" y="318"/>
                    <a:pt x="68" y="318"/>
                    <a:pt x="68" y="318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146" y="395"/>
                    <a:pt x="146" y="395"/>
                    <a:pt x="146" y="395"/>
                  </a:cubicBezTo>
                  <a:cubicBezTo>
                    <a:pt x="146" y="393"/>
                    <a:pt x="146" y="393"/>
                    <a:pt x="146" y="393"/>
                  </a:cubicBezTo>
                  <a:cubicBezTo>
                    <a:pt x="48" y="405"/>
                    <a:pt x="48" y="405"/>
                    <a:pt x="48" y="405"/>
                  </a:cubicBezTo>
                  <a:cubicBezTo>
                    <a:pt x="66" y="376"/>
                    <a:pt x="66" y="376"/>
                    <a:pt x="66" y="376"/>
                  </a:cubicBezTo>
                  <a:cubicBezTo>
                    <a:pt x="37" y="352"/>
                    <a:pt x="37" y="352"/>
                    <a:pt x="37" y="352"/>
                  </a:cubicBezTo>
                  <a:cubicBezTo>
                    <a:pt x="72" y="318"/>
                    <a:pt x="72" y="318"/>
                    <a:pt x="72" y="318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43" y="279"/>
                    <a:pt x="43" y="279"/>
                    <a:pt x="43" y="279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52" y="226"/>
                    <a:pt x="52" y="226"/>
                    <a:pt x="52" y="226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5" y="145"/>
                    <a:pt x="38" y="145"/>
                  </a:cubicBezTo>
                  <a:cubicBezTo>
                    <a:pt x="52" y="143"/>
                    <a:pt x="91" y="138"/>
                    <a:pt x="146" y="132"/>
                  </a:cubicBezTo>
                  <a:cubicBezTo>
                    <a:pt x="146" y="130"/>
                    <a:pt x="146" y="130"/>
                    <a:pt x="146" y="130"/>
                  </a:cubicBezTo>
                  <a:moveTo>
                    <a:pt x="1422" y="0"/>
                  </a:moveTo>
                  <a:cubicBezTo>
                    <a:pt x="1420" y="0"/>
                    <a:pt x="1420" y="0"/>
                    <a:pt x="1420" y="0"/>
                  </a:cubicBezTo>
                  <a:cubicBezTo>
                    <a:pt x="1420" y="0"/>
                    <a:pt x="1214" y="20"/>
                    <a:pt x="961" y="46"/>
                  </a:cubicBezTo>
                  <a:cubicBezTo>
                    <a:pt x="980" y="46"/>
                    <a:pt x="980" y="46"/>
                    <a:pt x="980" y="46"/>
                  </a:cubicBezTo>
                  <a:cubicBezTo>
                    <a:pt x="1213" y="22"/>
                    <a:pt x="1401" y="4"/>
                    <a:pt x="1419" y="2"/>
                  </a:cubicBezTo>
                  <a:cubicBezTo>
                    <a:pt x="1411" y="43"/>
                    <a:pt x="1411" y="43"/>
                    <a:pt x="1411" y="43"/>
                  </a:cubicBezTo>
                  <a:cubicBezTo>
                    <a:pt x="1415" y="46"/>
                    <a:pt x="1415" y="46"/>
                    <a:pt x="1415" y="46"/>
                  </a:cubicBezTo>
                  <a:cubicBezTo>
                    <a:pt x="1419" y="46"/>
                    <a:pt x="1419" y="46"/>
                    <a:pt x="1419" y="46"/>
                  </a:cubicBezTo>
                  <a:cubicBezTo>
                    <a:pt x="1413" y="42"/>
                    <a:pt x="1413" y="42"/>
                    <a:pt x="1413" y="42"/>
                  </a:cubicBezTo>
                  <a:cubicBezTo>
                    <a:pt x="1422" y="0"/>
                    <a:pt x="1422" y="0"/>
                    <a:pt x="1422" y="0"/>
                  </a:cubicBezTo>
                </a:path>
              </a:pathLst>
            </a:custGeom>
            <a:solidFill>
              <a:srgbClr val="A99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72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706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52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196"/>
              <a:ext cx="1521" cy="413"/>
            </a:xfrm>
            <a:prstGeom prst="rect">
              <a:avLst/>
            </a:prstGeom>
            <a:solidFill>
              <a:srgbClr val="F09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Rectangle 10"/>
            <p:cNvSpPr>
              <a:spLocks noChangeArrowheads="1"/>
            </p:cNvSpPr>
            <p:nvPr/>
          </p:nvSpPr>
          <p:spPr bwMode="auto">
            <a:xfrm>
              <a:off x="237" y="271"/>
              <a:ext cx="1553" cy="487"/>
            </a:xfrm>
            <a:prstGeom prst="rect">
              <a:avLst/>
            </a:prstGeom>
            <a:solidFill>
              <a:srgbClr val="F5D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6" name="Rectangle 11"/>
            <p:cNvSpPr>
              <a:spLocks noChangeArrowheads="1"/>
            </p:cNvSpPr>
            <p:nvPr/>
          </p:nvSpPr>
          <p:spPr bwMode="auto">
            <a:xfrm>
              <a:off x="237" y="271"/>
              <a:ext cx="155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236" y="270"/>
              <a:ext cx="1555" cy="491"/>
            </a:xfrm>
            <a:custGeom>
              <a:avLst/>
              <a:gdLst>
                <a:gd name="T0" fmla="*/ 1554 w 1555"/>
                <a:gd name="T1" fmla="*/ 488 h 491"/>
                <a:gd name="T2" fmla="*/ 1554 w 1555"/>
                <a:gd name="T3" fmla="*/ 487 h 491"/>
                <a:gd name="T4" fmla="*/ 3 w 1555"/>
                <a:gd name="T5" fmla="*/ 487 h 491"/>
                <a:gd name="T6" fmla="*/ 3 w 1555"/>
                <a:gd name="T7" fmla="*/ 2 h 491"/>
                <a:gd name="T8" fmla="*/ 1553 w 1555"/>
                <a:gd name="T9" fmla="*/ 2 h 491"/>
                <a:gd name="T10" fmla="*/ 1553 w 1555"/>
                <a:gd name="T11" fmla="*/ 488 h 491"/>
                <a:gd name="T12" fmla="*/ 1554 w 1555"/>
                <a:gd name="T13" fmla="*/ 488 h 491"/>
                <a:gd name="T14" fmla="*/ 1554 w 1555"/>
                <a:gd name="T15" fmla="*/ 487 h 491"/>
                <a:gd name="T16" fmla="*/ 1554 w 1555"/>
                <a:gd name="T17" fmla="*/ 488 h 491"/>
                <a:gd name="T18" fmla="*/ 1555 w 1555"/>
                <a:gd name="T19" fmla="*/ 488 h 491"/>
                <a:gd name="T20" fmla="*/ 1555 w 1555"/>
                <a:gd name="T21" fmla="*/ 0 h 491"/>
                <a:gd name="T22" fmla="*/ 0 w 1555"/>
                <a:gd name="T23" fmla="*/ 0 h 491"/>
                <a:gd name="T24" fmla="*/ 0 w 1555"/>
                <a:gd name="T25" fmla="*/ 491 h 491"/>
                <a:gd name="T26" fmla="*/ 1555 w 1555"/>
                <a:gd name="T27" fmla="*/ 491 h 491"/>
                <a:gd name="T28" fmla="*/ 1555 w 1555"/>
                <a:gd name="T29" fmla="*/ 488 h 491"/>
                <a:gd name="T30" fmla="*/ 1554 w 1555"/>
                <a:gd name="T31" fmla="*/ 48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5" h="491">
                  <a:moveTo>
                    <a:pt x="1554" y="488"/>
                  </a:moveTo>
                  <a:lnTo>
                    <a:pt x="1554" y="487"/>
                  </a:lnTo>
                  <a:lnTo>
                    <a:pt x="3" y="487"/>
                  </a:lnTo>
                  <a:lnTo>
                    <a:pt x="3" y="2"/>
                  </a:lnTo>
                  <a:lnTo>
                    <a:pt x="1553" y="2"/>
                  </a:lnTo>
                  <a:lnTo>
                    <a:pt x="1553" y="488"/>
                  </a:lnTo>
                  <a:lnTo>
                    <a:pt x="1554" y="488"/>
                  </a:lnTo>
                  <a:lnTo>
                    <a:pt x="1554" y="487"/>
                  </a:lnTo>
                  <a:lnTo>
                    <a:pt x="1554" y="488"/>
                  </a:lnTo>
                  <a:lnTo>
                    <a:pt x="1555" y="488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1555" y="491"/>
                  </a:lnTo>
                  <a:lnTo>
                    <a:pt x="1555" y="488"/>
                  </a:lnTo>
                  <a:lnTo>
                    <a:pt x="1554" y="488"/>
                  </a:lnTo>
                  <a:close/>
                </a:path>
              </a:pathLst>
            </a:custGeom>
            <a:solidFill>
              <a:srgbClr val="7A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236" y="270"/>
              <a:ext cx="1555" cy="491"/>
            </a:xfrm>
            <a:custGeom>
              <a:avLst/>
              <a:gdLst>
                <a:gd name="T0" fmla="*/ 1554 w 1555"/>
                <a:gd name="T1" fmla="*/ 488 h 491"/>
                <a:gd name="T2" fmla="*/ 1554 w 1555"/>
                <a:gd name="T3" fmla="*/ 487 h 491"/>
                <a:gd name="T4" fmla="*/ 3 w 1555"/>
                <a:gd name="T5" fmla="*/ 487 h 491"/>
                <a:gd name="T6" fmla="*/ 3 w 1555"/>
                <a:gd name="T7" fmla="*/ 2 h 491"/>
                <a:gd name="T8" fmla="*/ 1553 w 1555"/>
                <a:gd name="T9" fmla="*/ 2 h 491"/>
                <a:gd name="T10" fmla="*/ 1553 w 1555"/>
                <a:gd name="T11" fmla="*/ 488 h 491"/>
                <a:gd name="T12" fmla="*/ 1554 w 1555"/>
                <a:gd name="T13" fmla="*/ 488 h 491"/>
                <a:gd name="T14" fmla="*/ 1554 w 1555"/>
                <a:gd name="T15" fmla="*/ 487 h 491"/>
                <a:gd name="T16" fmla="*/ 1554 w 1555"/>
                <a:gd name="T17" fmla="*/ 488 h 491"/>
                <a:gd name="T18" fmla="*/ 1555 w 1555"/>
                <a:gd name="T19" fmla="*/ 488 h 491"/>
                <a:gd name="T20" fmla="*/ 1555 w 1555"/>
                <a:gd name="T21" fmla="*/ 0 h 491"/>
                <a:gd name="T22" fmla="*/ 0 w 1555"/>
                <a:gd name="T23" fmla="*/ 0 h 491"/>
                <a:gd name="T24" fmla="*/ 0 w 1555"/>
                <a:gd name="T25" fmla="*/ 491 h 491"/>
                <a:gd name="T26" fmla="*/ 1555 w 1555"/>
                <a:gd name="T27" fmla="*/ 491 h 491"/>
                <a:gd name="T28" fmla="*/ 1555 w 1555"/>
                <a:gd name="T29" fmla="*/ 488 h 491"/>
                <a:gd name="T30" fmla="*/ 1554 w 1555"/>
                <a:gd name="T31" fmla="*/ 48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5" h="491">
                  <a:moveTo>
                    <a:pt x="1554" y="488"/>
                  </a:moveTo>
                  <a:lnTo>
                    <a:pt x="1554" y="487"/>
                  </a:lnTo>
                  <a:lnTo>
                    <a:pt x="3" y="487"/>
                  </a:lnTo>
                  <a:lnTo>
                    <a:pt x="3" y="2"/>
                  </a:lnTo>
                  <a:lnTo>
                    <a:pt x="1553" y="2"/>
                  </a:lnTo>
                  <a:lnTo>
                    <a:pt x="1553" y="488"/>
                  </a:lnTo>
                  <a:lnTo>
                    <a:pt x="1554" y="488"/>
                  </a:lnTo>
                  <a:lnTo>
                    <a:pt x="1554" y="487"/>
                  </a:lnTo>
                  <a:lnTo>
                    <a:pt x="1554" y="488"/>
                  </a:lnTo>
                  <a:lnTo>
                    <a:pt x="1555" y="488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491"/>
                  </a:lnTo>
                  <a:lnTo>
                    <a:pt x="1555" y="491"/>
                  </a:lnTo>
                  <a:lnTo>
                    <a:pt x="1555" y="488"/>
                  </a:lnTo>
                  <a:lnTo>
                    <a:pt x="1554" y="4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9" name="Rectangle 14"/>
            <p:cNvSpPr>
              <a:spLocks noChangeArrowheads="1"/>
            </p:cNvSpPr>
            <p:nvPr/>
          </p:nvSpPr>
          <p:spPr bwMode="auto">
            <a:xfrm>
              <a:off x="280" y="314"/>
              <a:ext cx="1459" cy="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0" name="Rectangle 15"/>
            <p:cNvSpPr>
              <a:spLocks noChangeArrowheads="1"/>
            </p:cNvSpPr>
            <p:nvPr/>
          </p:nvSpPr>
          <p:spPr bwMode="auto">
            <a:xfrm>
              <a:off x="280" y="314"/>
              <a:ext cx="145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1" name="Freeform 16"/>
            <p:cNvSpPr>
              <a:spLocks noEditPoints="1"/>
            </p:cNvSpPr>
            <p:nvPr/>
          </p:nvSpPr>
          <p:spPr bwMode="auto">
            <a:xfrm>
              <a:off x="278" y="312"/>
              <a:ext cx="1463" cy="397"/>
            </a:xfrm>
            <a:custGeom>
              <a:avLst/>
              <a:gdLst>
                <a:gd name="T0" fmla="*/ 0 w 1262"/>
                <a:gd name="T1" fmla="*/ 28 h 343"/>
                <a:gd name="T2" fmla="*/ 2 w 1262"/>
                <a:gd name="T3" fmla="*/ 74 h 343"/>
                <a:gd name="T4" fmla="*/ 4 w 1262"/>
                <a:gd name="T5" fmla="*/ 156 h 343"/>
                <a:gd name="T6" fmla="*/ 2 w 1262"/>
                <a:gd name="T7" fmla="*/ 190 h 343"/>
                <a:gd name="T8" fmla="*/ 0 w 1262"/>
                <a:gd name="T9" fmla="*/ 236 h 343"/>
                <a:gd name="T10" fmla="*/ 4 w 1262"/>
                <a:gd name="T11" fmla="*/ 300 h 343"/>
                <a:gd name="T12" fmla="*/ 1 w 1262"/>
                <a:gd name="T13" fmla="*/ 343 h 343"/>
                <a:gd name="T14" fmla="*/ 41 w 1262"/>
                <a:gd name="T15" fmla="*/ 339 h 343"/>
                <a:gd name="T16" fmla="*/ 105 w 1262"/>
                <a:gd name="T17" fmla="*/ 343 h 343"/>
                <a:gd name="T18" fmla="*/ 151 w 1262"/>
                <a:gd name="T19" fmla="*/ 341 h 343"/>
                <a:gd name="T20" fmla="*/ 233 w 1262"/>
                <a:gd name="T21" fmla="*/ 339 h 343"/>
                <a:gd name="T22" fmla="*/ 267 w 1262"/>
                <a:gd name="T23" fmla="*/ 341 h 343"/>
                <a:gd name="T24" fmla="*/ 313 w 1262"/>
                <a:gd name="T25" fmla="*/ 343 h 343"/>
                <a:gd name="T26" fmla="*/ 377 w 1262"/>
                <a:gd name="T27" fmla="*/ 339 h 343"/>
                <a:gd name="T28" fmla="*/ 425 w 1262"/>
                <a:gd name="T29" fmla="*/ 339 h 343"/>
                <a:gd name="T30" fmla="*/ 489 w 1262"/>
                <a:gd name="T31" fmla="*/ 343 h 343"/>
                <a:gd name="T32" fmla="*/ 535 w 1262"/>
                <a:gd name="T33" fmla="*/ 341 h 343"/>
                <a:gd name="T34" fmla="*/ 617 w 1262"/>
                <a:gd name="T35" fmla="*/ 339 h 343"/>
                <a:gd name="T36" fmla="*/ 651 w 1262"/>
                <a:gd name="T37" fmla="*/ 341 h 343"/>
                <a:gd name="T38" fmla="*/ 697 w 1262"/>
                <a:gd name="T39" fmla="*/ 343 h 343"/>
                <a:gd name="T40" fmla="*/ 761 w 1262"/>
                <a:gd name="T41" fmla="*/ 339 h 343"/>
                <a:gd name="T42" fmla="*/ 809 w 1262"/>
                <a:gd name="T43" fmla="*/ 339 h 343"/>
                <a:gd name="T44" fmla="*/ 873 w 1262"/>
                <a:gd name="T45" fmla="*/ 343 h 343"/>
                <a:gd name="T46" fmla="*/ 919 w 1262"/>
                <a:gd name="T47" fmla="*/ 341 h 343"/>
                <a:gd name="T48" fmla="*/ 1001 w 1262"/>
                <a:gd name="T49" fmla="*/ 339 h 343"/>
                <a:gd name="T50" fmla="*/ 1035 w 1262"/>
                <a:gd name="T51" fmla="*/ 341 h 343"/>
                <a:gd name="T52" fmla="*/ 1081 w 1262"/>
                <a:gd name="T53" fmla="*/ 343 h 343"/>
                <a:gd name="T54" fmla="*/ 1145 w 1262"/>
                <a:gd name="T55" fmla="*/ 339 h 343"/>
                <a:gd name="T56" fmla="*/ 1193 w 1262"/>
                <a:gd name="T57" fmla="*/ 339 h 343"/>
                <a:gd name="T58" fmla="*/ 1257 w 1262"/>
                <a:gd name="T59" fmla="*/ 343 h 343"/>
                <a:gd name="T60" fmla="*/ 1260 w 1262"/>
                <a:gd name="T61" fmla="*/ 298 h 343"/>
                <a:gd name="T62" fmla="*/ 1258 w 1262"/>
                <a:gd name="T63" fmla="*/ 216 h 343"/>
                <a:gd name="T64" fmla="*/ 1260 w 1262"/>
                <a:gd name="T65" fmla="*/ 182 h 343"/>
                <a:gd name="T66" fmla="*/ 1262 w 1262"/>
                <a:gd name="T67" fmla="*/ 136 h 343"/>
                <a:gd name="T68" fmla="*/ 1258 w 1262"/>
                <a:gd name="T69" fmla="*/ 72 h 343"/>
                <a:gd name="T70" fmla="*/ 1258 w 1262"/>
                <a:gd name="T71" fmla="*/ 24 h 343"/>
                <a:gd name="T72" fmla="*/ 1218 w 1262"/>
                <a:gd name="T73" fmla="*/ 4 h 343"/>
                <a:gd name="T74" fmla="*/ 1184 w 1262"/>
                <a:gd name="T75" fmla="*/ 2 h 343"/>
                <a:gd name="T76" fmla="*/ 1138 w 1262"/>
                <a:gd name="T77" fmla="*/ 0 h 343"/>
                <a:gd name="T78" fmla="*/ 1074 w 1262"/>
                <a:gd name="T79" fmla="*/ 4 h 343"/>
                <a:gd name="T80" fmla="*/ 1026 w 1262"/>
                <a:gd name="T81" fmla="*/ 4 h 343"/>
                <a:gd name="T82" fmla="*/ 962 w 1262"/>
                <a:gd name="T83" fmla="*/ 0 h 343"/>
                <a:gd name="T84" fmla="*/ 916 w 1262"/>
                <a:gd name="T85" fmla="*/ 2 h 343"/>
                <a:gd name="T86" fmla="*/ 834 w 1262"/>
                <a:gd name="T87" fmla="*/ 4 h 343"/>
                <a:gd name="T88" fmla="*/ 800 w 1262"/>
                <a:gd name="T89" fmla="*/ 2 h 343"/>
                <a:gd name="T90" fmla="*/ 754 w 1262"/>
                <a:gd name="T91" fmla="*/ 0 h 343"/>
                <a:gd name="T92" fmla="*/ 690 w 1262"/>
                <a:gd name="T93" fmla="*/ 4 h 343"/>
                <a:gd name="T94" fmla="*/ 642 w 1262"/>
                <a:gd name="T95" fmla="*/ 4 h 343"/>
                <a:gd name="T96" fmla="*/ 578 w 1262"/>
                <a:gd name="T97" fmla="*/ 0 h 343"/>
                <a:gd name="T98" fmla="*/ 532 w 1262"/>
                <a:gd name="T99" fmla="*/ 2 h 343"/>
                <a:gd name="T100" fmla="*/ 450 w 1262"/>
                <a:gd name="T101" fmla="*/ 4 h 343"/>
                <a:gd name="T102" fmla="*/ 416 w 1262"/>
                <a:gd name="T103" fmla="*/ 2 h 343"/>
                <a:gd name="T104" fmla="*/ 370 w 1262"/>
                <a:gd name="T105" fmla="*/ 0 h 343"/>
                <a:gd name="T106" fmla="*/ 306 w 1262"/>
                <a:gd name="T107" fmla="*/ 4 h 343"/>
                <a:gd name="T108" fmla="*/ 258 w 1262"/>
                <a:gd name="T109" fmla="*/ 4 h 343"/>
                <a:gd name="T110" fmla="*/ 194 w 1262"/>
                <a:gd name="T111" fmla="*/ 0 h 343"/>
                <a:gd name="T112" fmla="*/ 148 w 1262"/>
                <a:gd name="T113" fmla="*/ 2 h 343"/>
                <a:gd name="T114" fmla="*/ 66 w 1262"/>
                <a:gd name="T115" fmla="*/ 4 h 343"/>
                <a:gd name="T116" fmla="*/ 32 w 1262"/>
                <a:gd name="T117" fmla="*/ 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343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moveTo>
                    <a:pt x="4" y="2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moveTo>
                    <a:pt x="4" y="60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3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4" y="61"/>
                    <a:pt x="4" y="60"/>
                  </a:cubicBezTo>
                  <a:moveTo>
                    <a:pt x="4" y="92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3" y="74"/>
                    <a:pt x="2" y="74"/>
                  </a:cubicBezTo>
                  <a:cubicBezTo>
                    <a:pt x="1" y="74"/>
                    <a:pt x="0" y="75"/>
                    <a:pt x="0" y="7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4"/>
                    <a:pt x="2" y="94"/>
                  </a:cubicBezTo>
                  <a:cubicBezTo>
                    <a:pt x="3" y="94"/>
                    <a:pt x="4" y="93"/>
                    <a:pt x="4" y="92"/>
                  </a:cubicBezTo>
                  <a:moveTo>
                    <a:pt x="4" y="124"/>
                  </a:moveTo>
                  <a:cubicBezTo>
                    <a:pt x="4" y="108"/>
                    <a:pt x="4" y="108"/>
                    <a:pt x="4" y="108"/>
                  </a:cubicBezTo>
                  <a:cubicBezTo>
                    <a:pt x="4" y="107"/>
                    <a:pt x="3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3" y="126"/>
                    <a:pt x="4" y="125"/>
                    <a:pt x="4" y="124"/>
                  </a:cubicBezTo>
                  <a:moveTo>
                    <a:pt x="4" y="156"/>
                  </a:moveTo>
                  <a:cubicBezTo>
                    <a:pt x="4" y="140"/>
                    <a:pt x="4" y="140"/>
                    <a:pt x="4" y="140"/>
                  </a:cubicBezTo>
                  <a:cubicBezTo>
                    <a:pt x="4" y="139"/>
                    <a:pt x="3" y="138"/>
                    <a:pt x="2" y="138"/>
                  </a:cubicBezTo>
                  <a:cubicBezTo>
                    <a:pt x="1" y="138"/>
                    <a:pt x="0" y="139"/>
                    <a:pt x="0" y="14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1" y="158"/>
                    <a:pt x="2" y="158"/>
                  </a:cubicBezTo>
                  <a:cubicBezTo>
                    <a:pt x="3" y="158"/>
                    <a:pt x="4" y="157"/>
                    <a:pt x="4" y="156"/>
                  </a:cubicBezTo>
                  <a:moveTo>
                    <a:pt x="4" y="188"/>
                  </a:moveTo>
                  <a:cubicBezTo>
                    <a:pt x="4" y="172"/>
                    <a:pt x="4" y="172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9"/>
                    <a:pt x="1" y="190"/>
                    <a:pt x="2" y="190"/>
                  </a:cubicBezTo>
                  <a:cubicBezTo>
                    <a:pt x="3" y="190"/>
                    <a:pt x="4" y="189"/>
                    <a:pt x="4" y="188"/>
                  </a:cubicBezTo>
                  <a:moveTo>
                    <a:pt x="4" y="220"/>
                  </a:moveTo>
                  <a:cubicBezTo>
                    <a:pt x="4" y="204"/>
                    <a:pt x="4" y="204"/>
                    <a:pt x="4" y="204"/>
                  </a:cubicBezTo>
                  <a:cubicBezTo>
                    <a:pt x="4" y="203"/>
                    <a:pt x="3" y="202"/>
                    <a:pt x="2" y="202"/>
                  </a:cubicBezTo>
                  <a:cubicBezTo>
                    <a:pt x="1" y="202"/>
                    <a:pt x="0" y="203"/>
                    <a:pt x="0" y="204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1" y="222"/>
                    <a:pt x="2" y="222"/>
                  </a:cubicBezTo>
                  <a:cubicBezTo>
                    <a:pt x="3" y="222"/>
                    <a:pt x="4" y="221"/>
                    <a:pt x="4" y="220"/>
                  </a:cubicBezTo>
                  <a:moveTo>
                    <a:pt x="4" y="252"/>
                  </a:moveTo>
                  <a:cubicBezTo>
                    <a:pt x="4" y="236"/>
                    <a:pt x="4" y="236"/>
                    <a:pt x="4" y="236"/>
                  </a:cubicBezTo>
                  <a:cubicBezTo>
                    <a:pt x="4" y="235"/>
                    <a:pt x="3" y="234"/>
                    <a:pt x="2" y="234"/>
                  </a:cubicBezTo>
                  <a:cubicBezTo>
                    <a:pt x="1" y="234"/>
                    <a:pt x="0" y="235"/>
                    <a:pt x="0" y="23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3"/>
                    <a:pt x="1" y="254"/>
                    <a:pt x="2" y="254"/>
                  </a:cubicBezTo>
                  <a:cubicBezTo>
                    <a:pt x="3" y="254"/>
                    <a:pt x="4" y="253"/>
                    <a:pt x="4" y="252"/>
                  </a:cubicBezTo>
                  <a:moveTo>
                    <a:pt x="4" y="284"/>
                  </a:moveTo>
                  <a:cubicBezTo>
                    <a:pt x="4" y="268"/>
                    <a:pt x="4" y="268"/>
                    <a:pt x="4" y="268"/>
                  </a:cubicBezTo>
                  <a:cubicBezTo>
                    <a:pt x="4" y="267"/>
                    <a:pt x="3" y="266"/>
                    <a:pt x="2" y="266"/>
                  </a:cubicBezTo>
                  <a:cubicBezTo>
                    <a:pt x="1" y="266"/>
                    <a:pt x="0" y="267"/>
                    <a:pt x="0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5"/>
                    <a:pt x="1" y="286"/>
                    <a:pt x="2" y="286"/>
                  </a:cubicBezTo>
                  <a:cubicBezTo>
                    <a:pt x="3" y="286"/>
                    <a:pt x="4" y="285"/>
                    <a:pt x="4" y="284"/>
                  </a:cubicBezTo>
                  <a:moveTo>
                    <a:pt x="4" y="316"/>
                  </a:moveTo>
                  <a:cubicBezTo>
                    <a:pt x="4" y="300"/>
                    <a:pt x="4" y="300"/>
                    <a:pt x="4" y="300"/>
                  </a:cubicBezTo>
                  <a:cubicBezTo>
                    <a:pt x="4" y="299"/>
                    <a:pt x="3" y="298"/>
                    <a:pt x="2" y="298"/>
                  </a:cubicBezTo>
                  <a:cubicBezTo>
                    <a:pt x="1" y="298"/>
                    <a:pt x="0" y="299"/>
                    <a:pt x="0" y="30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7"/>
                    <a:pt x="1" y="318"/>
                    <a:pt x="2" y="318"/>
                  </a:cubicBezTo>
                  <a:cubicBezTo>
                    <a:pt x="3" y="318"/>
                    <a:pt x="4" y="317"/>
                    <a:pt x="4" y="316"/>
                  </a:cubicBezTo>
                  <a:moveTo>
                    <a:pt x="9" y="339"/>
                  </a:moveTo>
                  <a:cubicBezTo>
                    <a:pt x="4" y="339"/>
                    <a:pt x="4" y="339"/>
                    <a:pt x="4" y="339"/>
                  </a:cubicBezTo>
                  <a:cubicBezTo>
                    <a:pt x="4" y="332"/>
                    <a:pt x="4" y="332"/>
                    <a:pt x="4" y="332"/>
                  </a:cubicBezTo>
                  <a:cubicBezTo>
                    <a:pt x="4" y="331"/>
                    <a:pt x="3" y="330"/>
                    <a:pt x="2" y="330"/>
                  </a:cubicBezTo>
                  <a:cubicBezTo>
                    <a:pt x="1" y="330"/>
                    <a:pt x="0" y="331"/>
                    <a:pt x="0" y="332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2"/>
                    <a:pt x="0" y="342"/>
                    <a:pt x="1" y="343"/>
                  </a:cubicBezTo>
                  <a:cubicBezTo>
                    <a:pt x="1" y="343"/>
                    <a:pt x="1" y="343"/>
                    <a:pt x="2" y="343"/>
                  </a:cubicBezTo>
                  <a:cubicBezTo>
                    <a:pt x="9" y="343"/>
                    <a:pt x="9" y="343"/>
                    <a:pt x="9" y="343"/>
                  </a:cubicBezTo>
                  <a:cubicBezTo>
                    <a:pt x="10" y="343"/>
                    <a:pt x="11" y="342"/>
                    <a:pt x="11" y="341"/>
                  </a:cubicBezTo>
                  <a:cubicBezTo>
                    <a:pt x="11" y="340"/>
                    <a:pt x="10" y="339"/>
                    <a:pt x="9" y="339"/>
                  </a:cubicBezTo>
                  <a:cubicBezTo>
                    <a:pt x="9" y="339"/>
                    <a:pt x="9" y="339"/>
                    <a:pt x="9" y="339"/>
                  </a:cubicBezTo>
                  <a:moveTo>
                    <a:pt x="41" y="339"/>
                  </a:moveTo>
                  <a:cubicBezTo>
                    <a:pt x="25" y="339"/>
                    <a:pt x="25" y="339"/>
                    <a:pt x="25" y="339"/>
                  </a:cubicBezTo>
                  <a:cubicBezTo>
                    <a:pt x="24" y="339"/>
                    <a:pt x="23" y="340"/>
                    <a:pt x="23" y="341"/>
                  </a:cubicBezTo>
                  <a:cubicBezTo>
                    <a:pt x="23" y="342"/>
                    <a:pt x="24" y="343"/>
                    <a:pt x="25" y="343"/>
                  </a:cubicBezTo>
                  <a:cubicBezTo>
                    <a:pt x="41" y="343"/>
                    <a:pt x="41" y="343"/>
                    <a:pt x="41" y="343"/>
                  </a:cubicBezTo>
                  <a:cubicBezTo>
                    <a:pt x="42" y="343"/>
                    <a:pt x="43" y="342"/>
                    <a:pt x="43" y="341"/>
                  </a:cubicBezTo>
                  <a:cubicBezTo>
                    <a:pt x="43" y="340"/>
                    <a:pt x="42" y="339"/>
                    <a:pt x="41" y="339"/>
                  </a:cubicBezTo>
                  <a:moveTo>
                    <a:pt x="73" y="339"/>
                  </a:moveTo>
                  <a:cubicBezTo>
                    <a:pt x="57" y="339"/>
                    <a:pt x="57" y="339"/>
                    <a:pt x="57" y="339"/>
                  </a:cubicBezTo>
                  <a:cubicBezTo>
                    <a:pt x="56" y="339"/>
                    <a:pt x="55" y="340"/>
                    <a:pt x="55" y="341"/>
                  </a:cubicBezTo>
                  <a:cubicBezTo>
                    <a:pt x="55" y="342"/>
                    <a:pt x="56" y="343"/>
                    <a:pt x="57" y="343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4" y="343"/>
                    <a:pt x="75" y="342"/>
                    <a:pt x="75" y="341"/>
                  </a:cubicBezTo>
                  <a:cubicBezTo>
                    <a:pt x="75" y="340"/>
                    <a:pt x="74" y="339"/>
                    <a:pt x="73" y="339"/>
                  </a:cubicBezTo>
                  <a:moveTo>
                    <a:pt x="105" y="339"/>
                  </a:moveTo>
                  <a:cubicBezTo>
                    <a:pt x="89" y="339"/>
                    <a:pt x="89" y="339"/>
                    <a:pt x="89" y="339"/>
                  </a:cubicBezTo>
                  <a:cubicBezTo>
                    <a:pt x="88" y="339"/>
                    <a:pt x="87" y="340"/>
                    <a:pt x="87" y="341"/>
                  </a:cubicBezTo>
                  <a:cubicBezTo>
                    <a:pt x="87" y="342"/>
                    <a:pt x="88" y="343"/>
                    <a:pt x="89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7" y="342"/>
                    <a:pt x="107" y="341"/>
                  </a:cubicBezTo>
                  <a:cubicBezTo>
                    <a:pt x="107" y="340"/>
                    <a:pt x="106" y="339"/>
                    <a:pt x="105" y="339"/>
                  </a:cubicBezTo>
                  <a:moveTo>
                    <a:pt x="137" y="339"/>
                  </a:moveTo>
                  <a:cubicBezTo>
                    <a:pt x="121" y="339"/>
                    <a:pt x="121" y="339"/>
                    <a:pt x="121" y="339"/>
                  </a:cubicBezTo>
                  <a:cubicBezTo>
                    <a:pt x="120" y="339"/>
                    <a:pt x="119" y="340"/>
                    <a:pt x="119" y="341"/>
                  </a:cubicBezTo>
                  <a:cubicBezTo>
                    <a:pt x="119" y="342"/>
                    <a:pt x="120" y="343"/>
                    <a:pt x="121" y="343"/>
                  </a:cubicBezTo>
                  <a:cubicBezTo>
                    <a:pt x="137" y="343"/>
                    <a:pt x="137" y="343"/>
                    <a:pt x="137" y="343"/>
                  </a:cubicBezTo>
                  <a:cubicBezTo>
                    <a:pt x="138" y="343"/>
                    <a:pt x="139" y="342"/>
                    <a:pt x="139" y="341"/>
                  </a:cubicBezTo>
                  <a:cubicBezTo>
                    <a:pt x="139" y="340"/>
                    <a:pt x="138" y="339"/>
                    <a:pt x="137" y="339"/>
                  </a:cubicBezTo>
                  <a:moveTo>
                    <a:pt x="169" y="339"/>
                  </a:moveTo>
                  <a:cubicBezTo>
                    <a:pt x="153" y="339"/>
                    <a:pt x="153" y="339"/>
                    <a:pt x="153" y="339"/>
                  </a:cubicBezTo>
                  <a:cubicBezTo>
                    <a:pt x="152" y="339"/>
                    <a:pt x="151" y="340"/>
                    <a:pt x="151" y="341"/>
                  </a:cubicBezTo>
                  <a:cubicBezTo>
                    <a:pt x="151" y="342"/>
                    <a:pt x="152" y="343"/>
                    <a:pt x="153" y="343"/>
                  </a:cubicBezTo>
                  <a:cubicBezTo>
                    <a:pt x="169" y="343"/>
                    <a:pt x="169" y="343"/>
                    <a:pt x="169" y="343"/>
                  </a:cubicBezTo>
                  <a:cubicBezTo>
                    <a:pt x="170" y="343"/>
                    <a:pt x="171" y="342"/>
                    <a:pt x="171" y="341"/>
                  </a:cubicBezTo>
                  <a:cubicBezTo>
                    <a:pt x="171" y="340"/>
                    <a:pt x="170" y="339"/>
                    <a:pt x="169" y="339"/>
                  </a:cubicBezTo>
                  <a:moveTo>
                    <a:pt x="201" y="339"/>
                  </a:moveTo>
                  <a:cubicBezTo>
                    <a:pt x="185" y="339"/>
                    <a:pt x="185" y="339"/>
                    <a:pt x="185" y="339"/>
                  </a:cubicBezTo>
                  <a:cubicBezTo>
                    <a:pt x="184" y="339"/>
                    <a:pt x="183" y="340"/>
                    <a:pt x="183" y="341"/>
                  </a:cubicBezTo>
                  <a:cubicBezTo>
                    <a:pt x="183" y="342"/>
                    <a:pt x="184" y="343"/>
                    <a:pt x="185" y="343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2" y="343"/>
                    <a:pt x="203" y="342"/>
                    <a:pt x="203" y="341"/>
                  </a:cubicBezTo>
                  <a:cubicBezTo>
                    <a:pt x="203" y="340"/>
                    <a:pt x="202" y="339"/>
                    <a:pt x="201" y="339"/>
                  </a:cubicBezTo>
                  <a:moveTo>
                    <a:pt x="233" y="339"/>
                  </a:moveTo>
                  <a:cubicBezTo>
                    <a:pt x="217" y="339"/>
                    <a:pt x="217" y="339"/>
                    <a:pt x="217" y="339"/>
                  </a:cubicBezTo>
                  <a:cubicBezTo>
                    <a:pt x="216" y="339"/>
                    <a:pt x="215" y="340"/>
                    <a:pt x="215" y="341"/>
                  </a:cubicBezTo>
                  <a:cubicBezTo>
                    <a:pt x="215" y="342"/>
                    <a:pt x="216" y="343"/>
                    <a:pt x="217" y="343"/>
                  </a:cubicBezTo>
                  <a:cubicBezTo>
                    <a:pt x="233" y="343"/>
                    <a:pt x="233" y="343"/>
                    <a:pt x="233" y="343"/>
                  </a:cubicBezTo>
                  <a:cubicBezTo>
                    <a:pt x="234" y="343"/>
                    <a:pt x="235" y="342"/>
                    <a:pt x="235" y="341"/>
                  </a:cubicBezTo>
                  <a:cubicBezTo>
                    <a:pt x="235" y="340"/>
                    <a:pt x="234" y="339"/>
                    <a:pt x="233" y="339"/>
                  </a:cubicBezTo>
                  <a:moveTo>
                    <a:pt x="265" y="339"/>
                  </a:moveTo>
                  <a:cubicBezTo>
                    <a:pt x="249" y="339"/>
                    <a:pt x="249" y="339"/>
                    <a:pt x="249" y="339"/>
                  </a:cubicBezTo>
                  <a:cubicBezTo>
                    <a:pt x="248" y="339"/>
                    <a:pt x="247" y="340"/>
                    <a:pt x="247" y="341"/>
                  </a:cubicBezTo>
                  <a:cubicBezTo>
                    <a:pt x="247" y="342"/>
                    <a:pt x="248" y="343"/>
                    <a:pt x="249" y="343"/>
                  </a:cubicBezTo>
                  <a:cubicBezTo>
                    <a:pt x="265" y="343"/>
                    <a:pt x="265" y="343"/>
                    <a:pt x="265" y="343"/>
                  </a:cubicBezTo>
                  <a:cubicBezTo>
                    <a:pt x="266" y="343"/>
                    <a:pt x="267" y="342"/>
                    <a:pt x="267" y="341"/>
                  </a:cubicBezTo>
                  <a:cubicBezTo>
                    <a:pt x="267" y="340"/>
                    <a:pt x="266" y="339"/>
                    <a:pt x="265" y="339"/>
                  </a:cubicBezTo>
                  <a:moveTo>
                    <a:pt x="297" y="339"/>
                  </a:moveTo>
                  <a:cubicBezTo>
                    <a:pt x="281" y="339"/>
                    <a:pt x="281" y="339"/>
                    <a:pt x="281" y="339"/>
                  </a:cubicBezTo>
                  <a:cubicBezTo>
                    <a:pt x="280" y="339"/>
                    <a:pt x="279" y="340"/>
                    <a:pt x="279" y="341"/>
                  </a:cubicBezTo>
                  <a:cubicBezTo>
                    <a:pt x="279" y="342"/>
                    <a:pt x="280" y="343"/>
                    <a:pt x="281" y="343"/>
                  </a:cubicBezTo>
                  <a:cubicBezTo>
                    <a:pt x="297" y="343"/>
                    <a:pt x="297" y="343"/>
                    <a:pt x="297" y="343"/>
                  </a:cubicBezTo>
                  <a:cubicBezTo>
                    <a:pt x="298" y="343"/>
                    <a:pt x="299" y="342"/>
                    <a:pt x="299" y="341"/>
                  </a:cubicBezTo>
                  <a:cubicBezTo>
                    <a:pt x="299" y="340"/>
                    <a:pt x="298" y="339"/>
                    <a:pt x="297" y="339"/>
                  </a:cubicBezTo>
                  <a:moveTo>
                    <a:pt x="329" y="339"/>
                  </a:moveTo>
                  <a:cubicBezTo>
                    <a:pt x="313" y="339"/>
                    <a:pt x="313" y="339"/>
                    <a:pt x="313" y="339"/>
                  </a:cubicBezTo>
                  <a:cubicBezTo>
                    <a:pt x="312" y="339"/>
                    <a:pt x="311" y="340"/>
                    <a:pt x="311" y="341"/>
                  </a:cubicBezTo>
                  <a:cubicBezTo>
                    <a:pt x="311" y="342"/>
                    <a:pt x="312" y="343"/>
                    <a:pt x="313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30" y="343"/>
                    <a:pt x="331" y="342"/>
                    <a:pt x="331" y="341"/>
                  </a:cubicBezTo>
                  <a:cubicBezTo>
                    <a:pt x="331" y="340"/>
                    <a:pt x="330" y="339"/>
                    <a:pt x="329" y="339"/>
                  </a:cubicBezTo>
                  <a:moveTo>
                    <a:pt x="361" y="339"/>
                  </a:moveTo>
                  <a:cubicBezTo>
                    <a:pt x="345" y="339"/>
                    <a:pt x="345" y="339"/>
                    <a:pt x="345" y="339"/>
                  </a:cubicBezTo>
                  <a:cubicBezTo>
                    <a:pt x="344" y="339"/>
                    <a:pt x="343" y="340"/>
                    <a:pt x="343" y="341"/>
                  </a:cubicBezTo>
                  <a:cubicBezTo>
                    <a:pt x="343" y="342"/>
                    <a:pt x="344" y="343"/>
                    <a:pt x="345" y="343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2" y="343"/>
                    <a:pt x="363" y="342"/>
                    <a:pt x="363" y="341"/>
                  </a:cubicBezTo>
                  <a:cubicBezTo>
                    <a:pt x="363" y="340"/>
                    <a:pt x="362" y="339"/>
                    <a:pt x="361" y="339"/>
                  </a:cubicBezTo>
                  <a:moveTo>
                    <a:pt x="393" y="339"/>
                  </a:moveTo>
                  <a:cubicBezTo>
                    <a:pt x="377" y="339"/>
                    <a:pt x="377" y="339"/>
                    <a:pt x="377" y="339"/>
                  </a:cubicBezTo>
                  <a:cubicBezTo>
                    <a:pt x="376" y="339"/>
                    <a:pt x="375" y="340"/>
                    <a:pt x="375" y="341"/>
                  </a:cubicBezTo>
                  <a:cubicBezTo>
                    <a:pt x="375" y="342"/>
                    <a:pt x="376" y="343"/>
                    <a:pt x="377" y="343"/>
                  </a:cubicBezTo>
                  <a:cubicBezTo>
                    <a:pt x="393" y="343"/>
                    <a:pt x="393" y="343"/>
                    <a:pt x="393" y="343"/>
                  </a:cubicBezTo>
                  <a:cubicBezTo>
                    <a:pt x="394" y="343"/>
                    <a:pt x="395" y="342"/>
                    <a:pt x="395" y="341"/>
                  </a:cubicBezTo>
                  <a:cubicBezTo>
                    <a:pt x="395" y="340"/>
                    <a:pt x="394" y="339"/>
                    <a:pt x="393" y="339"/>
                  </a:cubicBezTo>
                  <a:moveTo>
                    <a:pt x="425" y="339"/>
                  </a:moveTo>
                  <a:cubicBezTo>
                    <a:pt x="409" y="339"/>
                    <a:pt x="409" y="339"/>
                    <a:pt x="409" y="339"/>
                  </a:cubicBezTo>
                  <a:cubicBezTo>
                    <a:pt x="408" y="339"/>
                    <a:pt x="407" y="340"/>
                    <a:pt x="407" y="341"/>
                  </a:cubicBezTo>
                  <a:cubicBezTo>
                    <a:pt x="407" y="342"/>
                    <a:pt x="408" y="343"/>
                    <a:pt x="409" y="343"/>
                  </a:cubicBezTo>
                  <a:cubicBezTo>
                    <a:pt x="425" y="343"/>
                    <a:pt x="425" y="343"/>
                    <a:pt x="425" y="343"/>
                  </a:cubicBezTo>
                  <a:cubicBezTo>
                    <a:pt x="426" y="343"/>
                    <a:pt x="427" y="342"/>
                    <a:pt x="427" y="341"/>
                  </a:cubicBezTo>
                  <a:cubicBezTo>
                    <a:pt x="427" y="340"/>
                    <a:pt x="426" y="339"/>
                    <a:pt x="425" y="339"/>
                  </a:cubicBezTo>
                  <a:moveTo>
                    <a:pt x="457" y="339"/>
                  </a:moveTo>
                  <a:cubicBezTo>
                    <a:pt x="441" y="339"/>
                    <a:pt x="441" y="339"/>
                    <a:pt x="441" y="339"/>
                  </a:cubicBezTo>
                  <a:cubicBezTo>
                    <a:pt x="440" y="339"/>
                    <a:pt x="439" y="340"/>
                    <a:pt x="439" y="341"/>
                  </a:cubicBezTo>
                  <a:cubicBezTo>
                    <a:pt x="439" y="342"/>
                    <a:pt x="440" y="343"/>
                    <a:pt x="441" y="343"/>
                  </a:cubicBezTo>
                  <a:cubicBezTo>
                    <a:pt x="457" y="343"/>
                    <a:pt x="457" y="343"/>
                    <a:pt x="457" y="343"/>
                  </a:cubicBezTo>
                  <a:cubicBezTo>
                    <a:pt x="458" y="343"/>
                    <a:pt x="459" y="342"/>
                    <a:pt x="459" y="341"/>
                  </a:cubicBezTo>
                  <a:cubicBezTo>
                    <a:pt x="459" y="340"/>
                    <a:pt x="458" y="339"/>
                    <a:pt x="457" y="339"/>
                  </a:cubicBezTo>
                  <a:moveTo>
                    <a:pt x="489" y="339"/>
                  </a:moveTo>
                  <a:cubicBezTo>
                    <a:pt x="473" y="339"/>
                    <a:pt x="473" y="339"/>
                    <a:pt x="473" y="339"/>
                  </a:cubicBezTo>
                  <a:cubicBezTo>
                    <a:pt x="472" y="339"/>
                    <a:pt x="471" y="340"/>
                    <a:pt x="471" y="341"/>
                  </a:cubicBezTo>
                  <a:cubicBezTo>
                    <a:pt x="471" y="342"/>
                    <a:pt x="472" y="343"/>
                    <a:pt x="473" y="343"/>
                  </a:cubicBezTo>
                  <a:cubicBezTo>
                    <a:pt x="489" y="343"/>
                    <a:pt x="489" y="343"/>
                    <a:pt x="489" y="343"/>
                  </a:cubicBezTo>
                  <a:cubicBezTo>
                    <a:pt x="490" y="343"/>
                    <a:pt x="491" y="342"/>
                    <a:pt x="491" y="341"/>
                  </a:cubicBezTo>
                  <a:cubicBezTo>
                    <a:pt x="491" y="340"/>
                    <a:pt x="490" y="339"/>
                    <a:pt x="489" y="339"/>
                  </a:cubicBezTo>
                  <a:moveTo>
                    <a:pt x="521" y="339"/>
                  </a:moveTo>
                  <a:cubicBezTo>
                    <a:pt x="505" y="339"/>
                    <a:pt x="505" y="339"/>
                    <a:pt x="505" y="339"/>
                  </a:cubicBezTo>
                  <a:cubicBezTo>
                    <a:pt x="504" y="339"/>
                    <a:pt x="503" y="340"/>
                    <a:pt x="503" y="341"/>
                  </a:cubicBezTo>
                  <a:cubicBezTo>
                    <a:pt x="503" y="342"/>
                    <a:pt x="504" y="343"/>
                    <a:pt x="505" y="343"/>
                  </a:cubicBezTo>
                  <a:cubicBezTo>
                    <a:pt x="521" y="343"/>
                    <a:pt x="521" y="343"/>
                    <a:pt x="521" y="343"/>
                  </a:cubicBezTo>
                  <a:cubicBezTo>
                    <a:pt x="522" y="343"/>
                    <a:pt x="523" y="342"/>
                    <a:pt x="523" y="341"/>
                  </a:cubicBezTo>
                  <a:cubicBezTo>
                    <a:pt x="523" y="340"/>
                    <a:pt x="522" y="339"/>
                    <a:pt x="521" y="339"/>
                  </a:cubicBezTo>
                  <a:moveTo>
                    <a:pt x="553" y="339"/>
                  </a:moveTo>
                  <a:cubicBezTo>
                    <a:pt x="537" y="339"/>
                    <a:pt x="537" y="339"/>
                    <a:pt x="537" y="339"/>
                  </a:cubicBezTo>
                  <a:cubicBezTo>
                    <a:pt x="536" y="339"/>
                    <a:pt x="535" y="340"/>
                    <a:pt x="535" y="341"/>
                  </a:cubicBezTo>
                  <a:cubicBezTo>
                    <a:pt x="535" y="342"/>
                    <a:pt x="536" y="343"/>
                    <a:pt x="537" y="343"/>
                  </a:cubicBezTo>
                  <a:cubicBezTo>
                    <a:pt x="553" y="343"/>
                    <a:pt x="553" y="343"/>
                    <a:pt x="553" y="343"/>
                  </a:cubicBezTo>
                  <a:cubicBezTo>
                    <a:pt x="554" y="343"/>
                    <a:pt x="555" y="342"/>
                    <a:pt x="555" y="341"/>
                  </a:cubicBezTo>
                  <a:cubicBezTo>
                    <a:pt x="555" y="340"/>
                    <a:pt x="554" y="339"/>
                    <a:pt x="553" y="339"/>
                  </a:cubicBezTo>
                  <a:moveTo>
                    <a:pt x="585" y="339"/>
                  </a:moveTo>
                  <a:cubicBezTo>
                    <a:pt x="569" y="339"/>
                    <a:pt x="569" y="339"/>
                    <a:pt x="569" y="339"/>
                  </a:cubicBezTo>
                  <a:cubicBezTo>
                    <a:pt x="568" y="339"/>
                    <a:pt x="567" y="340"/>
                    <a:pt x="567" y="341"/>
                  </a:cubicBezTo>
                  <a:cubicBezTo>
                    <a:pt x="567" y="342"/>
                    <a:pt x="568" y="343"/>
                    <a:pt x="569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7" y="342"/>
                    <a:pt x="587" y="341"/>
                  </a:cubicBezTo>
                  <a:cubicBezTo>
                    <a:pt x="587" y="340"/>
                    <a:pt x="586" y="339"/>
                    <a:pt x="585" y="339"/>
                  </a:cubicBezTo>
                  <a:moveTo>
                    <a:pt x="617" y="339"/>
                  </a:moveTo>
                  <a:cubicBezTo>
                    <a:pt x="601" y="339"/>
                    <a:pt x="601" y="339"/>
                    <a:pt x="601" y="339"/>
                  </a:cubicBezTo>
                  <a:cubicBezTo>
                    <a:pt x="600" y="339"/>
                    <a:pt x="599" y="340"/>
                    <a:pt x="599" y="341"/>
                  </a:cubicBezTo>
                  <a:cubicBezTo>
                    <a:pt x="599" y="342"/>
                    <a:pt x="600" y="343"/>
                    <a:pt x="601" y="343"/>
                  </a:cubicBezTo>
                  <a:cubicBezTo>
                    <a:pt x="617" y="343"/>
                    <a:pt x="617" y="343"/>
                    <a:pt x="617" y="343"/>
                  </a:cubicBezTo>
                  <a:cubicBezTo>
                    <a:pt x="618" y="343"/>
                    <a:pt x="619" y="342"/>
                    <a:pt x="619" y="341"/>
                  </a:cubicBezTo>
                  <a:cubicBezTo>
                    <a:pt x="619" y="340"/>
                    <a:pt x="618" y="339"/>
                    <a:pt x="617" y="339"/>
                  </a:cubicBezTo>
                  <a:moveTo>
                    <a:pt x="649" y="339"/>
                  </a:moveTo>
                  <a:cubicBezTo>
                    <a:pt x="633" y="339"/>
                    <a:pt x="633" y="339"/>
                    <a:pt x="633" y="339"/>
                  </a:cubicBezTo>
                  <a:cubicBezTo>
                    <a:pt x="632" y="339"/>
                    <a:pt x="631" y="340"/>
                    <a:pt x="631" y="341"/>
                  </a:cubicBezTo>
                  <a:cubicBezTo>
                    <a:pt x="631" y="342"/>
                    <a:pt x="632" y="343"/>
                    <a:pt x="633" y="343"/>
                  </a:cubicBezTo>
                  <a:cubicBezTo>
                    <a:pt x="649" y="343"/>
                    <a:pt x="649" y="343"/>
                    <a:pt x="649" y="343"/>
                  </a:cubicBezTo>
                  <a:cubicBezTo>
                    <a:pt x="650" y="343"/>
                    <a:pt x="651" y="342"/>
                    <a:pt x="651" y="341"/>
                  </a:cubicBezTo>
                  <a:cubicBezTo>
                    <a:pt x="651" y="340"/>
                    <a:pt x="650" y="339"/>
                    <a:pt x="649" y="339"/>
                  </a:cubicBezTo>
                  <a:moveTo>
                    <a:pt x="681" y="339"/>
                  </a:moveTo>
                  <a:cubicBezTo>
                    <a:pt x="665" y="339"/>
                    <a:pt x="665" y="339"/>
                    <a:pt x="665" y="339"/>
                  </a:cubicBezTo>
                  <a:cubicBezTo>
                    <a:pt x="664" y="339"/>
                    <a:pt x="663" y="340"/>
                    <a:pt x="663" y="341"/>
                  </a:cubicBezTo>
                  <a:cubicBezTo>
                    <a:pt x="663" y="342"/>
                    <a:pt x="664" y="343"/>
                    <a:pt x="665" y="343"/>
                  </a:cubicBezTo>
                  <a:cubicBezTo>
                    <a:pt x="681" y="343"/>
                    <a:pt x="681" y="343"/>
                    <a:pt x="681" y="343"/>
                  </a:cubicBezTo>
                  <a:cubicBezTo>
                    <a:pt x="682" y="343"/>
                    <a:pt x="683" y="342"/>
                    <a:pt x="683" y="341"/>
                  </a:cubicBezTo>
                  <a:cubicBezTo>
                    <a:pt x="683" y="340"/>
                    <a:pt x="682" y="339"/>
                    <a:pt x="681" y="339"/>
                  </a:cubicBezTo>
                  <a:moveTo>
                    <a:pt x="713" y="339"/>
                  </a:moveTo>
                  <a:cubicBezTo>
                    <a:pt x="697" y="339"/>
                    <a:pt x="697" y="339"/>
                    <a:pt x="697" y="339"/>
                  </a:cubicBezTo>
                  <a:cubicBezTo>
                    <a:pt x="696" y="339"/>
                    <a:pt x="695" y="340"/>
                    <a:pt x="695" y="341"/>
                  </a:cubicBezTo>
                  <a:cubicBezTo>
                    <a:pt x="695" y="342"/>
                    <a:pt x="696" y="343"/>
                    <a:pt x="697" y="343"/>
                  </a:cubicBezTo>
                  <a:cubicBezTo>
                    <a:pt x="713" y="343"/>
                    <a:pt x="713" y="343"/>
                    <a:pt x="713" y="343"/>
                  </a:cubicBezTo>
                  <a:cubicBezTo>
                    <a:pt x="714" y="343"/>
                    <a:pt x="715" y="342"/>
                    <a:pt x="715" y="341"/>
                  </a:cubicBezTo>
                  <a:cubicBezTo>
                    <a:pt x="715" y="340"/>
                    <a:pt x="714" y="339"/>
                    <a:pt x="713" y="339"/>
                  </a:cubicBezTo>
                  <a:moveTo>
                    <a:pt x="745" y="339"/>
                  </a:moveTo>
                  <a:cubicBezTo>
                    <a:pt x="729" y="339"/>
                    <a:pt x="729" y="339"/>
                    <a:pt x="729" y="339"/>
                  </a:cubicBezTo>
                  <a:cubicBezTo>
                    <a:pt x="728" y="339"/>
                    <a:pt x="727" y="340"/>
                    <a:pt x="727" y="341"/>
                  </a:cubicBezTo>
                  <a:cubicBezTo>
                    <a:pt x="727" y="342"/>
                    <a:pt x="728" y="343"/>
                    <a:pt x="729" y="343"/>
                  </a:cubicBezTo>
                  <a:cubicBezTo>
                    <a:pt x="745" y="343"/>
                    <a:pt x="745" y="343"/>
                    <a:pt x="745" y="343"/>
                  </a:cubicBezTo>
                  <a:cubicBezTo>
                    <a:pt x="746" y="343"/>
                    <a:pt x="747" y="342"/>
                    <a:pt x="747" y="341"/>
                  </a:cubicBezTo>
                  <a:cubicBezTo>
                    <a:pt x="747" y="340"/>
                    <a:pt x="746" y="339"/>
                    <a:pt x="745" y="339"/>
                  </a:cubicBezTo>
                  <a:moveTo>
                    <a:pt x="777" y="339"/>
                  </a:moveTo>
                  <a:cubicBezTo>
                    <a:pt x="761" y="339"/>
                    <a:pt x="761" y="339"/>
                    <a:pt x="761" y="339"/>
                  </a:cubicBezTo>
                  <a:cubicBezTo>
                    <a:pt x="760" y="339"/>
                    <a:pt x="759" y="340"/>
                    <a:pt x="759" y="341"/>
                  </a:cubicBezTo>
                  <a:cubicBezTo>
                    <a:pt x="759" y="342"/>
                    <a:pt x="760" y="343"/>
                    <a:pt x="761" y="343"/>
                  </a:cubicBezTo>
                  <a:cubicBezTo>
                    <a:pt x="777" y="343"/>
                    <a:pt x="777" y="343"/>
                    <a:pt x="777" y="343"/>
                  </a:cubicBezTo>
                  <a:cubicBezTo>
                    <a:pt x="778" y="343"/>
                    <a:pt x="779" y="342"/>
                    <a:pt x="779" y="341"/>
                  </a:cubicBezTo>
                  <a:cubicBezTo>
                    <a:pt x="779" y="340"/>
                    <a:pt x="778" y="339"/>
                    <a:pt x="777" y="339"/>
                  </a:cubicBezTo>
                  <a:moveTo>
                    <a:pt x="809" y="339"/>
                  </a:moveTo>
                  <a:cubicBezTo>
                    <a:pt x="793" y="339"/>
                    <a:pt x="793" y="339"/>
                    <a:pt x="793" y="339"/>
                  </a:cubicBezTo>
                  <a:cubicBezTo>
                    <a:pt x="792" y="339"/>
                    <a:pt x="791" y="340"/>
                    <a:pt x="791" y="341"/>
                  </a:cubicBezTo>
                  <a:cubicBezTo>
                    <a:pt x="791" y="342"/>
                    <a:pt x="792" y="343"/>
                    <a:pt x="793" y="343"/>
                  </a:cubicBezTo>
                  <a:cubicBezTo>
                    <a:pt x="809" y="343"/>
                    <a:pt x="809" y="343"/>
                    <a:pt x="809" y="343"/>
                  </a:cubicBezTo>
                  <a:cubicBezTo>
                    <a:pt x="810" y="343"/>
                    <a:pt x="811" y="342"/>
                    <a:pt x="811" y="341"/>
                  </a:cubicBezTo>
                  <a:cubicBezTo>
                    <a:pt x="811" y="340"/>
                    <a:pt x="810" y="339"/>
                    <a:pt x="809" y="339"/>
                  </a:cubicBezTo>
                  <a:moveTo>
                    <a:pt x="841" y="339"/>
                  </a:moveTo>
                  <a:cubicBezTo>
                    <a:pt x="825" y="339"/>
                    <a:pt x="825" y="339"/>
                    <a:pt x="825" y="339"/>
                  </a:cubicBezTo>
                  <a:cubicBezTo>
                    <a:pt x="824" y="339"/>
                    <a:pt x="823" y="340"/>
                    <a:pt x="823" y="341"/>
                  </a:cubicBezTo>
                  <a:cubicBezTo>
                    <a:pt x="823" y="342"/>
                    <a:pt x="824" y="343"/>
                    <a:pt x="825" y="343"/>
                  </a:cubicBezTo>
                  <a:cubicBezTo>
                    <a:pt x="841" y="343"/>
                    <a:pt x="841" y="343"/>
                    <a:pt x="841" y="343"/>
                  </a:cubicBezTo>
                  <a:cubicBezTo>
                    <a:pt x="842" y="343"/>
                    <a:pt x="843" y="342"/>
                    <a:pt x="843" y="341"/>
                  </a:cubicBezTo>
                  <a:cubicBezTo>
                    <a:pt x="843" y="340"/>
                    <a:pt x="842" y="339"/>
                    <a:pt x="841" y="339"/>
                  </a:cubicBezTo>
                  <a:moveTo>
                    <a:pt x="873" y="339"/>
                  </a:moveTo>
                  <a:cubicBezTo>
                    <a:pt x="857" y="339"/>
                    <a:pt x="857" y="339"/>
                    <a:pt x="857" y="339"/>
                  </a:cubicBezTo>
                  <a:cubicBezTo>
                    <a:pt x="856" y="339"/>
                    <a:pt x="855" y="340"/>
                    <a:pt x="855" y="341"/>
                  </a:cubicBezTo>
                  <a:cubicBezTo>
                    <a:pt x="855" y="342"/>
                    <a:pt x="856" y="343"/>
                    <a:pt x="857" y="343"/>
                  </a:cubicBezTo>
                  <a:cubicBezTo>
                    <a:pt x="873" y="343"/>
                    <a:pt x="873" y="343"/>
                    <a:pt x="873" y="343"/>
                  </a:cubicBezTo>
                  <a:cubicBezTo>
                    <a:pt x="874" y="343"/>
                    <a:pt x="875" y="342"/>
                    <a:pt x="875" y="341"/>
                  </a:cubicBezTo>
                  <a:cubicBezTo>
                    <a:pt x="875" y="340"/>
                    <a:pt x="874" y="339"/>
                    <a:pt x="873" y="339"/>
                  </a:cubicBezTo>
                  <a:moveTo>
                    <a:pt x="905" y="339"/>
                  </a:moveTo>
                  <a:cubicBezTo>
                    <a:pt x="889" y="339"/>
                    <a:pt x="889" y="339"/>
                    <a:pt x="889" y="339"/>
                  </a:cubicBezTo>
                  <a:cubicBezTo>
                    <a:pt x="888" y="339"/>
                    <a:pt x="887" y="340"/>
                    <a:pt x="887" y="341"/>
                  </a:cubicBezTo>
                  <a:cubicBezTo>
                    <a:pt x="887" y="342"/>
                    <a:pt x="888" y="343"/>
                    <a:pt x="889" y="343"/>
                  </a:cubicBezTo>
                  <a:cubicBezTo>
                    <a:pt x="905" y="343"/>
                    <a:pt x="905" y="343"/>
                    <a:pt x="905" y="343"/>
                  </a:cubicBezTo>
                  <a:cubicBezTo>
                    <a:pt x="906" y="343"/>
                    <a:pt x="907" y="342"/>
                    <a:pt x="907" y="341"/>
                  </a:cubicBezTo>
                  <a:cubicBezTo>
                    <a:pt x="907" y="340"/>
                    <a:pt x="906" y="339"/>
                    <a:pt x="905" y="339"/>
                  </a:cubicBezTo>
                  <a:moveTo>
                    <a:pt x="937" y="339"/>
                  </a:moveTo>
                  <a:cubicBezTo>
                    <a:pt x="921" y="339"/>
                    <a:pt x="921" y="339"/>
                    <a:pt x="921" y="339"/>
                  </a:cubicBezTo>
                  <a:cubicBezTo>
                    <a:pt x="920" y="339"/>
                    <a:pt x="919" y="340"/>
                    <a:pt x="919" y="341"/>
                  </a:cubicBezTo>
                  <a:cubicBezTo>
                    <a:pt x="919" y="342"/>
                    <a:pt x="920" y="343"/>
                    <a:pt x="921" y="343"/>
                  </a:cubicBezTo>
                  <a:cubicBezTo>
                    <a:pt x="937" y="343"/>
                    <a:pt x="937" y="343"/>
                    <a:pt x="937" y="343"/>
                  </a:cubicBezTo>
                  <a:cubicBezTo>
                    <a:pt x="938" y="343"/>
                    <a:pt x="939" y="342"/>
                    <a:pt x="939" y="341"/>
                  </a:cubicBezTo>
                  <a:cubicBezTo>
                    <a:pt x="939" y="340"/>
                    <a:pt x="938" y="339"/>
                    <a:pt x="937" y="339"/>
                  </a:cubicBezTo>
                  <a:moveTo>
                    <a:pt x="969" y="339"/>
                  </a:moveTo>
                  <a:cubicBezTo>
                    <a:pt x="953" y="339"/>
                    <a:pt x="953" y="339"/>
                    <a:pt x="953" y="339"/>
                  </a:cubicBezTo>
                  <a:cubicBezTo>
                    <a:pt x="952" y="339"/>
                    <a:pt x="951" y="340"/>
                    <a:pt x="951" y="341"/>
                  </a:cubicBezTo>
                  <a:cubicBezTo>
                    <a:pt x="951" y="342"/>
                    <a:pt x="952" y="343"/>
                    <a:pt x="953" y="343"/>
                  </a:cubicBezTo>
                  <a:cubicBezTo>
                    <a:pt x="969" y="343"/>
                    <a:pt x="969" y="343"/>
                    <a:pt x="969" y="343"/>
                  </a:cubicBezTo>
                  <a:cubicBezTo>
                    <a:pt x="970" y="343"/>
                    <a:pt x="971" y="342"/>
                    <a:pt x="971" y="341"/>
                  </a:cubicBezTo>
                  <a:cubicBezTo>
                    <a:pt x="971" y="340"/>
                    <a:pt x="970" y="339"/>
                    <a:pt x="969" y="339"/>
                  </a:cubicBezTo>
                  <a:moveTo>
                    <a:pt x="1001" y="339"/>
                  </a:moveTo>
                  <a:cubicBezTo>
                    <a:pt x="985" y="339"/>
                    <a:pt x="985" y="339"/>
                    <a:pt x="985" y="339"/>
                  </a:cubicBezTo>
                  <a:cubicBezTo>
                    <a:pt x="984" y="339"/>
                    <a:pt x="983" y="340"/>
                    <a:pt x="983" y="341"/>
                  </a:cubicBezTo>
                  <a:cubicBezTo>
                    <a:pt x="983" y="342"/>
                    <a:pt x="984" y="343"/>
                    <a:pt x="985" y="343"/>
                  </a:cubicBezTo>
                  <a:cubicBezTo>
                    <a:pt x="1001" y="343"/>
                    <a:pt x="1001" y="343"/>
                    <a:pt x="1001" y="343"/>
                  </a:cubicBezTo>
                  <a:cubicBezTo>
                    <a:pt x="1002" y="343"/>
                    <a:pt x="1003" y="342"/>
                    <a:pt x="1003" y="341"/>
                  </a:cubicBezTo>
                  <a:cubicBezTo>
                    <a:pt x="1003" y="340"/>
                    <a:pt x="1002" y="339"/>
                    <a:pt x="1001" y="339"/>
                  </a:cubicBezTo>
                  <a:moveTo>
                    <a:pt x="1033" y="339"/>
                  </a:moveTo>
                  <a:cubicBezTo>
                    <a:pt x="1017" y="339"/>
                    <a:pt x="1017" y="339"/>
                    <a:pt x="1017" y="339"/>
                  </a:cubicBezTo>
                  <a:cubicBezTo>
                    <a:pt x="1016" y="339"/>
                    <a:pt x="1015" y="340"/>
                    <a:pt x="1015" y="341"/>
                  </a:cubicBezTo>
                  <a:cubicBezTo>
                    <a:pt x="1015" y="342"/>
                    <a:pt x="1016" y="343"/>
                    <a:pt x="1017" y="343"/>
                  </a:cubicBezTo>
                  <a:cubicBezTo>
                    <a:pt x="1033" y="343"/>
                    <a:pt x="1033" y="343"/>
                    <a:pt x="1033" y="343"/>
                  </a:cubicBezTo>
                  <a:cubicBezTo>
                    <a:pt x="1034" y="343"/>
                    <a:pt x="1035" y="342"/>
                    <a:pt x="1035" y="341"/>
                  </a:cubicBezTo>
                  <a:cubicBezTo>
                    <a:pt x="1035" y="340"/>
                    <a:pt x="1034" y="339"/>
                    <a:pt x="1033" y="339"/>
                  </a:cubicBezTo>
                  <a:moveTo>
                    <a:pt x="1065" y="339"/>
                  </a:moveTo>
                  <a:cubicBezTo>
                    <a:pt x="1049" y="339"/>
                    <a:pt x="1049" y="339"/>
                    <a:pt x="1049" y="339"/>
                  </a:cubicBezTo>
                  <a:cubicBezTo>
                    <a:pt x="1048" y="339"/>
                    <a:pt x="1047" y="340"/>
                    <a:pt x="1047" y="341"/>
                  </a:cubicBezTo>
                  <a:cubicBezTo>
                    <a:pt x="1047" y="342"/>
                    <a:pt x="1048" y="343"/>
                    <a:pt x="1049" y="343"/>
                  </a:cubicBezTo>
                  <a:cubicBezTo>
                    <a:pt x="1065" y="343"/>
                    <a:pt x="1065" y="343"/>
                    <a:pt x="1065" y="343"/>
                  </a:cubicBezTo>
                  <a:cubicBezTo>
                    <a:pt x="1066" y="343"/>
                    <a:pt x="1067" y="342"/>
                    <a:pt x="1067" y="341"/>
                  </a:cubicBezTo>
                  <a:cubicBezTo>
                    <a:pt x="1067" y="340"/>
                    <a:pt x="1066" y="339"/>
                    <a:pt x="1065" y="339"/>
                  </a:cubicBezTo>
                  <a:moveTo>
                    <a:pt x="1097" y="339"/>
                  </a:moveTo>
                  <a:cubicBezTo>
                    <a:pt x="1081" y="339"/>
                    <a:pt x="1081" y="339"/>
                    <a:pt x="1081" y="339"/>
                  </a:cubicBezTo>
                  <a:cubicBezTo>
                    <a:pt x="1080" y="339"/>
                    <a:pt x="1079" y="340"/>
                    <a:pt x="1079" y="341"/>
                  </a:cubicBezTo>
                  <a:cubicBezTo>
                    <a:pt x="1079" y="342"/>
                    <a:pt x="1080" y="343"/>
                    <a:pt x="1081" y="343"/>
                  </a:cubicBezTo>
                  <a:cubicBezTo>
                    <a:pt x="1097" y="343"/>
                    <a:pt x="1097" y="343"/>
                    <a:pt x="1097" y="343"/>
                  </a:cubicBezTo>
                  <a:cubicBezTo>
                    <a:pt x="1098" y="343"/>
                    <a:pt x="1099" y="342"/>
                    <a:pt x="1099" y="341"/>
                  </a:cubicBezTo>
                  <a:cubicBezTo>
                    <a:pt x="1099" y="340"/>
                    <a:pt x="1098" y="339"/>
                    <a:pt x="1097" y="339"/>
                  </a:cubicBezTo>
                  <a:moveTo>
                    <a:pt x="1129" y="339"/>
                  </a:moveTo>
                  <a:cubicBezTo>
                    <a:pt x="1113" y="339"/>
                    <a:pt x="1113" y="339"/>
                    <a:pt x="1113" y="339"/>
                  </a:cubicBezTo>
                  <a:cubicBezTo>
                    <a:pt x="1112" y="339"/>
                    <a:pt x="1111" y="340"/>
                    <a:pt x="1111" y="341"/>
                  </a:cubicBezTo>
                  <a:cubicBezTo>
                    <a:pt x="1111" y="342"/>
                    <a:pt x="1112" y="343"/>
                    <a:pt x="1113" y="343"/>
                  </a:cubicBezTo>
                  <a:cubicBezTo>
                    <a:pt x="1129" y="343"/>
                    <a:pt x="1129" y="343"/>
                    <a:pt x="1129" y="343"/>
                  </a:cubicBezTo>
                  <a:cubicBezTo>
                    <a:pt x="1130" y="343"/>
                    <a:pt x="1131" y="342"/>
                    <a:pt x="1131" y="341"/>
                  </a:cubicBezTo>
                  <a:cubicBezTo>
                    <a:pt x="1131" y="340"/>
                    <a:pt x="1130" y="339"/>
                    <a:pt x="1129" y="339"/>
                  </a:cubicBezTo>
                  <a:moveTo>
                    <a:pt x="1161" y="339"/>
                  </a:moveTo>
                  <a:cubicBezTo>
                    <a:pt x="1145" y="339"/>
                    <a:pt x="1145" y="339"/>
                    <a:pt x="1145" y="339"/>
                  </a:cubicBezTo>
                  <a:cubicBezTo>
                    <a:pt x="1144" y="339"/>
                    <a:pt x="1143" y="340"/>
                    <a:pt x="1143" y="341"/>
                  </a:cubicBezTo>
                  <a:cubicBezTo>
                    <a:pt x="1143" y="342"/>
                    <a:pt x="1144" y="343"/>
                    <a:pt x="1145" y="343"/>
                  </a:cubicBezTo>
                  <a:cubicBezTo>
                    <a:pt x="1161" y="343"/>
                    <a:pt x="1161" y="343"/>
                    <a:pt x="1161" y="343"/>
                  </a:cubicBezTo>
                  <a:cubicBezTo>
                    <a:pt x="1162" y="343"/>
                    <a:pt x="1163" y="342"/>
                    <a:pt x="1163" y="341"/>
                  </a:cubicBezTo>
                  <a:cubicBezTo>
                    <a:pt x="1163" y="340"/>
                    <a:pt x="1162" y="339"/>
                    <a:pt x="1161" y="339"/>
                  </a:cubicBezTo>
                  <a:moveTo>
                    <a:pt x="1193" y="339"/>
                  </a:moveTo>
                  <a:cubicBezTo>
                    <a:pt x="1177" y="339"/>
                    <a:pt x="1177" y="339"/>
                    <a:pt x="1177" y="339"/>
                  </a:cubicBezTo>
                  <a:cubicBezTo>
                    <a:pt x="1176" y="339"/>
                    <a:pt x="1175" y="340"/>
                    <a:pt x="1175" y="341"/>
                  </a:cubicBezTo>
                  <a:cubicBezTo>
                    <a:pt x="1175" y="342"/>
                    <a:pt x="1176" y="343"/>
                    <a:pt x="1177" y="343"/>
                  </a:cubicBezTo>
                  <a:cubicBezTo>
                    <a:pt x="1193" y="343"/>
                    <a:pt x="1193" y="343"/>
                    <a:pt x="1193" y="343"/>
                  </a:cubicBezTo>
                  <a:cubicBezTo>
                    <a:pt x="1194" y="343"/>
                    <a:pt x="1195" y="342"/>
                    <a:pt x="1195" y="341"/>
                  </a:cubicBezTo>
                  <a:cubicBezTo>
                    <a:pt x="1195" y="340"/>
                    <a:pt x="1194" y="339"/>
                    <a:pt x="1193" y="339"/>
                  </a:cubicBezTo>
                  <a:moveTo>
                    <a:pt x="1225" y="339"/>
                  </a:moveTo>
                  <a:cubicBezTo>
                    <a:pt x="1209" y="339"/>
                    <a:pt x="1209" y="339"/>
                    <a:pt x="1209" y="339"/>
                  </a:cubicBezTo>
                  <a:cubicBezTo>
                    <a:pt x="1208" y="339"/>
                    <a:pt x="1207" y="340"/>
                    <a:pt x="1207" y="341"/>
                  </a:cubicBezTo>
                  <a:cubicBezTo>
                    <a:pt x="1207" y="342"/>
                    <a:pt x="1208" y="343"/>
                    <a:pt x="1209" y="343"/>
                  </a:cubicBezTo>
                  <a:cubicBezTo>
                    <a:pt x="1225" y="343"/>
                    <a:pt x="1225" y="343"/>
                    <a:pt x="1225" y="343"/>
                  </a:cubicBezTo>
                  <a:cubicBezTo>
                    <a:pt x="1226" y="343"/>
                    <a:pt x="1227" y="342"/>
                    <a:pt x="1227" y="341"/>
                  </a:cubicBezTo>
                  <a:cubicBezTo>
                    <a:pt x="1227" y="340"/>
                    <a:pt x="1226" y="339"/>
                    <a:pt x="1225" y="339"/>
                  </a:cubicBezTo>
                  <a:moveTo>
                    <a:pt x="1257" y="339"/>
                  </a:moveTo>
                  <a:cubicBezTo>
                    <a:pt x="1241" y="339"/>
                    <a:pt x="1241" y="339"/>
                    <a:pt x="1241" y="339"/>
                  </a:cubicBezTo>
                  <a:cubicBezTo>
                    <a:pt x="1240" y="339"/>
                    <a:pt x="1239" y="340"/>
                    <a:pt x="1239" y="341"/>
                  </a:cubicBezTo>
                  <a:cubicBezTo>
                    <a:pt x="1239" y="342"/>
                    <a:pt x="1240" y="343"/>
                    <a:pt x="1241" y="343"/>
                  </a:cubicBezTo>
                  <a:cubicBezTo>
                    <a:pt x="1257" y="343"/>
                    <a:pt x="1257" y="343"/>
                    <a:pt x="1257" y="343"/>
                  </a:cubicBezTo>
                  <a:cubicBezTo>
                    <a:pt x="1258" y="343"/>
                    <a:pt x="1259" y="342"/>
                    <a:pt x="1259" y="341"/>
                  </a:cubicBezTo>
                  <a:cubicBezTo>
                    <a:pt x="1259" y="340"/>
                    <a:pt x="1258" y="339"/>
                    <a:pt x="1257" y="339"/>
                  </a:cubicBezTo>
                  <a:moveTo>
                    <a:pt x="1258" y="312"/>
                  </a:moveTo>
                  <a:cubicBezTo>
                    <a:pt x="1258" y="328"/>
                    <a:pt x="1258" y="328"/>
                    <a:pt x="1258" y="328"/>
                  </a:cubicBezTo>
                  <a:cubicBezTo>
                    <a:pt x="1258" y="329"/>
                    <a:pt x="1259" y="330"/>
                    <a:pt x="1260" y="330"/>
                  </a:cubicBezTo>
                  <a:cubicBezTo>
                    <a:pt x="1261" y="330"/>
                    <a:pt x="1262" y="329"/>
                    <a:pt x="1262" y="328"/>
                  </a:cubicBezTo>
                  <a:cubicBezTo>
                    <a:pt x="1262" y="312"/>
                    <a:pt x="1262" y="312"/>
                    <a:pt x="1262" y="312"/>
                  </a:cubicBezTo>
                  <a:cubicBezTo>
                    <a:pt x="1262" y="311"/>
                    <a:pt x="1261" y="310"/>
                    <a:pt x="1260" y="310"/>
                  </a:cubicBezTo>
                  <a:cubicBezTo>
                    <a:pt x="1259" y="310"/>
                    <a:pt x="1258" y="311"/>
                    <a:pt x="1258" y="312"/>
                  </a:cubicBezTo>
                  <a:moveTo>
                    <a:pt x="1258" y="280"/>
                  </a:moveTo>
                  <a:cubicBezTo>
                    <a:pt x="1258" y="296"/>
                    <a:pt x="1258" y="296"/>
                    <a:pt x="1258" y="296"/>
                  </a:cubicBezTo>
                  <a:cubicBezTo>
                    <a:pt x="1258" y="297"/>
                    <a:pt x="1259" y="298"/>
                    <a:pt x="1260" y="298"/>
                  </a:cubicBezTo>
                  <a:cubicBezTo>
                    <a:pt x="1261" y="298"/>
                    <a:pt x="1262" y="297"/>
                    <a:pt x="1262" y="296"/>
                  </a:cubicBezTo>
                  <a:cubicBezTo>
                    <a:pt x="1262" y="280"/>
                    <a:pt x="1262" y="280"/>
                    <a:pt x="1262" y="280"/>
                  </a:cubicBezTo>
                  <a:cubicBezTo>
                    <a:pt x="1262" y="279"/>
                    <a:pt x="1261" y="278"/>
                    <a:pt x="1260" y="278"/>
                  </a:cubicBezTo>
                  <a:cubicBezTo>
                    <a:pt x="1259" y="278"/>
                    <a:pt x="1258" y="279"/>
                    <a:pt x="1258" y="280"/>
                  </a:cubicBezTo>
                  <a:moveTo>
                    <a:pt x="1258" y="248"/>
                  </a:moveTo>
                  <a:cubicBezTo>
                    <a:pt x="1258" y="264"/>
                    <a:pt x="1258" y="264"/>
                    <a:pt x="1258" y="264"/>
                  </a:cubicBezTo>
                  <a:cubicBezTo>
                    <a:pt x="1258" y="265"/>
                    <a:pt x="1259" y="266"/>
                    <a:pt x="1260" y="266"/>
                  </a:cubicBezTo>
                  <a:cubicBezTo>
                    <a:pt x="1261" y="266"/>
                    <a:pt x="1262" y="265"/>
                    <a:pt x="1262" y="264"/>
                  </a:cubicBezTo>
                  <a:cubicBezTo>
                    <a:pt x="1262" y="248"/>
                    <a:pt x="1262" y="248"/>
                    <a:pt x="1262" y="248"/>
                  </a:cubicBezTo>
                  <a:cubicBezTo>
                    <a:pt x="1262" y="247"/>
                    <a:pt x="1261" y="246"/>
                    <a:pt x="1260" y="246"/>
                  </a:cubicBezTo>
                  <a:cubicBezTo>
                    <a:pt x="1259" y="246"/>
                    <a:pt x="1258" y="247"/>
                    <a:pt x="1258" y="248"/>
                  </a:cubicBezTo>
                  <a:moveTo>
                    <a:pt x="1258" y="216"/>
                  </a:moveTo>
                  <a:cubicBezTo>
                    <a:pt x="1258" y="232"/>
                    <a:pt x="1258" y="232"/>
                    <a:pt x="1258" y="232"/>
                  </a:cubicBezTo>
                  <a:cubicBezTo>
                    <a:pt x="1258" y="233"/>
                    <a:pt x="1259" y="234"/>
                    <a:pt x="1260" y="234"/>
                  </a:cubicBezTo>
                  <a:cubicBezTo>
                    <a:pt x="1261" y="234"/>
                    <a:pt x="1262" y="233"/>
                    <a:pt x="1262" y="232"/>
                  </a:cubicBezTo>
                  <a:cubicBezTo>
                    <a:pt x="1262" y="216"/>
                    <a:pt x="1262" y="216"/>
                    <a:pt x="1262" y="216"/>
                  </a:cubicBezTo>
                  <a:cubicBezTo>
                    <a:pt x="1262" y="215"/>
                    <a:pt x="1261" y="214"/>
                    <a:pt x="1260" y="214"/>
                  </a:cubicBezTo>
                  <a:cubicBezTo>
                    <a:pt x="1259" y="214"/>
                    <a:pt x="1258" y="215"/>
                    <a:pt x="1258" y="216"/>
                  </a:cubicBezTo>
                  <a:moveTo>
                    <a:pt x="1258" y="184"/>
                  </a:moveTo>
                  <a:cubicBezTo>
                    <a:pt x="1258" y="200"/>
                    <a:pt x="1258" y="200"/>
                    <a:pt x="1258" y="200"/>
                  </a:cubicBezTo>
                  <a:cubicBezTo>
                    <a:pt x="1258" y="201"/>
                    <a:pt x="1259" y="202"/>
                    <a:pt x="1260" y="202"/>
                  </a:cubicBezTo>
                  <a:cubicBezTo>
                    <a:pt x="1261" y="202"/>
                    <a:pt x="1262" y="201"/>
                    <a:pt x="1262" y="200"/>
                  </a:cubicBezTo>
                  <a:cubicBezTo>
                    <a:pt x="1262" y="184"/>
                    <a:pt x="1262" y="184"/>
                    <a:pt x="1262" y="184"/>
                  </a:cubicBezTo>
                  <a:cubicBezTo>
                    <a:pt x="1262" y="183"/>
                    <a:pt x="1261" y="182"/>
                    <a:pt x="1260" y="182"/>
                  </a:cubicBezTo>
                  <a:cubicBezTo>
                    <a:pt x="1259" y="182"/>
                    <a:pt x="1258" y="183"/>
                    <a:pt x="1258" y="184"/>
                  </a:cubicBezTo>
                  <a:moveTo>
                    <a:pt x="1258" y="152"/>
                  </a:moveTo>
                  <a:cubicBezTo>
                    <a:pt x="1258" y="168"/>
                    <a:pt x="1258" y="168"/>
                    <a:pt x="1258" y="168"/>
                  </a:cubicBezTo>
                  <a:cubicBezTo>
                    <a:pt x="1258" y="169"/>
                    <a:pt x="1259" y="170"/>
                    <a:pt x="1260" y="170"/>
                  </a:cubicBezTo>
                  <a:cubicBezTo>
                    <a:pt x="1261" y="170"/>
                    <a:pt x="1262" y="169"/>
                    <a:pt x="1262" y="168"/>
                  </a:cubicBezTo>
                  <a:cubicBezTo>
                    <a:pt x="1262" y="152"/>
                    <a:pt x="1262" y="152"/>
                    <a:pt x="1262" y="152"/>
                  </a:cubicBezTo>
                  <a:cubicBezTo>
                    <a:pt x="1262" y="151"/>
                    <a:pt x="1261" y="150"/>
                    <a:pt x="1260" y="150"/>
                  </a:cubicBezTo>
                  <a:cubicBezTo>
                    <a:pt x="1259" y="150"/>
                    <a:pt x="1258" y="151"/>
                    <a:pt x="1258" y="152"/>
                  </a:cubicBezTo>
                  <a:moveTo>
                    <a:pt x="1258" y="120"/>
                  </a:moveTo>
                  <a:cubicBezTo>
                    <a:pt x="1258" y="136"/>
                    <a:pt x="1258" y="136"/>
                    <a:pt x="1258" y="136"/>
                  </a:cubicBezTo>
                  <a:cubicBezTo>
                    <a:pt x="1258" y="137"/>
                    <a:pt x="1259" y="138"/>
                    <a:pt x="1260" y="138"/>
                  </a:cubicBezTo>
                  <a:cubicBezTo>
                    <a:pt x="1261" y="138"/>
                    <a:pt x="1262" y="137"/>
                    <a:pt x="1262" y="136"/>
                  </a:cubicBezTo>
                  <a:cubicBezTo>
                    <a:pt x="1262" y="120"/>
                    <a:pt x="1262" y="120"/>
                    <a:pt x="1262" y="120"/>
                  </a:cubicBezTo>
                  <a:cubicBezTo>
                    <a:pt x="1262" y="119"/>
                    <a:pt x="1261" y="118"/>
                    <a:pt x="1260" y="118"/>
                  </a:cubicBezTo>
                  <a:cubicBezTo>
                    <a:pt x="1259" y="118"/>
                    <a:pt x="1258" y="119"/>
                    <a:pt x="1258" y="120"/>
                  </a:cubicBezTo>
                  <a:moveTo>
                    <a:pt x="1258" y="88"/>
                  </a:moveTo>
                  <a:cubicBezTo>
                    <a:pt x="1258" y="104"/>
                    <a:pt x="1258" y="104"/>
                    <a:pt x="1258" y="104"/>
                  </a:cubicBezTo>
                  <a:cubicBezTo>
                    <a:pt x="1258" y="105"/>
                    <a:pt x="1259" y="106"/>
                    <a:pt x="1260" y="106"/>
                  </a:cubicBezTo>
                  <a:cubicBezTo>
                    <a:pt x="1261" y="106"/>
                    <a:pt x="1262" y="105"/>
                    <a:pt x="1262" y="104"/>
                  </a:cubicBezTo>
                  <a:cubicBezTo>
                    <a:pt x="1262" y="88"/>
                    <a:pt x="1262" y="88"/>
                    <a:pt x="1262" y="88"/>
                  </a:cubicBezTo>
                  <a:cubicBezTo>
                    <a:pt x="1262" y="87"/>
                    <a:pt x="1261" y="86"/>
                    <a:pt x="1260" y="86"/>
                  </a:cubicBezTo>
                  <a:cubicBezTo>
                    <a:pt x="1259" y="86"/>
                    <a:pt x="1258" y="87"/>
                    <a:pt x="1258" y="88"/>
                  </a:cubicBezTo>
                  <a:moveTo>
                    <a:pt x="1258" y="56"/>
                  </a:moveTo>
                  <a:cubicBezTo>
                    <a:pt x="1258" y="72"/>
                    <a:pt x="1258" y="72"/>
                    <a:pt x="1258" y="72"/>
                  </a:cubicBezTo>
                  <a:cubicBezTo>
                    <a:pt x="1258" y="73"/>
                    <a:pt x="1259" y="74"/>
                    <a:pt x="1260" y="74"/>
                  </a:cubicBezTo>
                  <a:cubicBezTo>
                    <a:pt x="1261" y="74"/>
                    <a:pt x="1262" y="73"/>
                    <a:pt x="1262" y="72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5"/>
                    <a:pt x="1261" y="54"/>
                    <a:pt x="1260" y="54"/>
                  </a:cubicBezTo>
                  <a:cubicBezTo>
                    <a:pt x="1259" y="54"/>
                    <a:pt x="1258" y="55"/>
                    <a:pt x="1258" y="56"/>
                  </a:cubicBezTo>
                  <a:moveTo>
                    <a:pt x="1258" y="24"/>
                  </a:moveTo>
                  <a:cubicBezTo>
                    <a:pt x="1258" y="40"/>
                    <a:pt x="1258" y="40"/>
                    <a:pt x="1258" y="40"/>
                  </a:cubicBezTo>
                  <a:cubicBezTo>
                    <a:pt x="1258" y="41"/>
                    <a:pt x="1259" y="42"/>
                    <a:pt x="1260" y="42"/>
                  </a:cubicBezTo>
                  <a:cubicBezTo>
                    <a:pt x="1261" y="42"/>
                    <a:pt x="1262" y="41"/>
                    <a:pt x="1262" y="40"/>
                  </a:cubicBezTo>
                  <a:cubicBezTo>
                    <a:pt x="1262" y="24"/>
                    <a:pt x="1262" y="24"/>
                    <a:pt x="1262" y="24"/>
                  </a:cubicBezTo>
                  <a:cubicBezTo>
                    <a:pt x="1262" y="23"/>
                    <a:pt x="1261" y="22"/>
                    <a:pt x="1260" y="22"/>
                  </a:cubicBezTo>
                  <a:cubicBezTo>
                    <a:pt x="1259" y="22"/>
                    <a:pt x="1258" y="23"/>
                    <a:pt x="1258" y="24"/>
                  </a:cubicBezTo>
                  <a:moveTo>
                    <a:pt x="1250" y="4"/>
                  </a:moveTo>
                  <a:cubicBezTo>
                    <a:pt x="1258" y="4"/>
                    <a:pt x="1258" y="4"/>
                    <a:pt x="1258" y="4"/>
                  </a:cubicBezTo>
                  <a:cubicBezTo>
                    <a:pt x="1258" y="8"/>
                    <a:pt x="1258" y="8"/>
                    <a:pt x="1258" y="8"/>
                  </a:cubicBezTo>
                  <a:cubicBezTo>
                    <a:pt x="1258" y="9"/>
                    <a:pt x="1259" y="10"/>
                    <a:pt x="1260" y="10"/>
                  </a:cubicBezTo>
                  <a:cubicBezTo>
                    <a:pt x="1261" y="10"/>
                    <a:pt x="1262" y="9"/>
                    <a:pt x="1262" y="8"/>
                  </a:cubicBezTo>
                  <a:cubicBezTo>
                    <a:pt x="1262" y="2"/>
                    <a:pt x="1262" y="2"/>
                    <a:pt x="1262" y="2"/>
                  </a:cubicBezTo>
                  <a:cubicBezTo>
                    <a:pt x="1262" y="1"/>
                    <a:pt x="1261" y="1"/>
                    <a:pt x="1261" y="0"/>
                  </a:cubicBezTo>
                  <a:cubicBezTo>
                    <a:pt x="1261" y="0"/>
                    <a:pt x="1260" y="0"/>
                    <a:pt x="1260" y="0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49" y="0"/>
                    <a:pt x="1248" y="1"/>
                    <a:pt x="1248" y="2"/>
                  </a:cubicBezTo>
                  <a:cubicBezTo>
                    <a:pt x="1248" y="3"/>
                    <a:pt x="1249" y="4"/>
                    <a:pt x="1250" y="4"/>
                  </a:cubicBezTo>
                  <a:moveTo>
                    <a:pt x="1218" y="4"/>
                  </a:moveTo>
                  <a:cubicBezTo>
                    <a:pt x="1234" y="4"/>
                    <a:pt x="1234" y="4"/>
                    <a:pt x="1234" y="4"/>
                  </a:cubicBezTo>
                  <a:cubicBezTo>
                    <a:pt x="1235" y="4"/>
                    <a:pt x="1236" y="3"/>
                    <a:pt x="1236" y="2"/>
                  </a:cubicBezTo>
                  <a:cubicBezTo>
                    <a:pt x="1236" y="1"/>
                    <a:pt x="1235" y="0"/>
                    <a:pt x="1234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7" y="0"/>
                    <a:pt x="1216" y="1"/>
                    <a:pt x="1216" y="2"/>
                  </a:cubicBezTo>
                  <a:cubicBezTo>
                    <a:pt x="1216" y="3"/>
                    <a:pt x="1217" y="4"/>
                    <a:pt x="1218" y="4"/>
                  </a:cubicBezTo>
                  <a:moveTo>
                    <a:pt x="1186" y="4"/>
                  </a:moveTo>
                  <a:cubicBezTo>
                    <a:pt x="1202" y="4"/>
                    <a:pt x="1202" y="4"/>
                    <a:pt x="1202" y="4"/>
                  </a:cubicBezTo>
                  <a:cubicBezTo>
                    <a:pt x="1203" y="4"/>
                    <a:pt x="1204" y="3"/>
                    <a:pt x="1204" y="2"/>
                  </a:cubicBezTo>
                  <a:cubicBezTo>
                    <a:pt x="1204" y="1"/>
                    <a:pt x="1203" y="0"/>
                    <a:pt x="1202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85" y="0"/>
                    <a:pt x="1184" y="1"/>
                    <a:pt x="1184" y="2"/>
                  </a:cubicBezTo>
                  <a:cubicBezTo>
                    <a:pt x="1184" y="3"/>
                    <a:pt x="1185" y="4"/>
                    <a:pt x="1186" y="4"/>
                  </a:cubicBezTo>
                  <a:moveTo>
                    <a:pt x="1154" y="4"/>
                  </a:moveTo>
                  <a:cubicBezTo>
                    <a:pt x="1170" y="4"/>
                    <a:pt x="1170" y="4"/>
                    <a:pt x="1170" y="4"/>
                  </a:cubicBezTo>
                  <a:cubicBezTo>
                    <a:pt x="1171" y="4"/>
                    <a:pt x="1172" y="3"/>
                    <a:pt x="1172" y="2"/>
                  </a:cubicBezTo>
                  <a:cubicBezTo>
                    <a:pt x="1172" y="1"/>
                    <a:pt x="1171" y="0"/>
                    <a:pt x="1170" y="0"/>
                  </a:cubicBezTo>
                  <a:cubicBezTo>
                    <a:pt x="1154" y="0"/>
                    <a:pt x="1154" y="0"/>
                    <a:pt x="1154" y="0"/>
                  </a:cubicBezTo>
                  <a:cubicBezTo>
                    <a:pt x="1153" y="0"/>
                    <a:pt x="1152" y="1"/>
                    <a:pt x="1152" y="2"/>
                  </a:cubicBezTo>
                  <a:cubicBezTo>
                    <a:pt x="1152" y="3"/>
                    <a:pt x="1153" y="4"/>
                    <a:pt x="1154" y="4"/>
                  </a:cubicBezTo>
                  <a:moveTo>
                    <a:pt x="1122" y="4"/>
                  </a:moveTo>
                  <a:cubicBezTo>
                    <a:pt x="1138" y="4"/>
                    <a:pt x="1138" y="4"/>
                    <a:pt x="1138" y="4"/>
                  </a:cubicBezTo>
                  <a:cubicBezTo>
                    <a:pt x="1139" y="4"/>
                    <a:pt x="1140" y="3"/>
                    <a:pt x="1140" y="2"/>
                  </a:cubicBezTo>
                  <a:cubicBezTo>
                    <a:pt x="1140" y="1"/>
                    <a:pt x="1139" y="0"/>
                    <a:pt x="1138" y="0"/>
                  </a:cubicBezTo>
                  <a:cubicBezTo>
                    <a:pt x="1122" y="0"/>
                    <a:pt x="1122" y="0"/>
                    <a:pt x="1122" y="0"/>
                  </a:cubicBezTo>
                  <a:cubicBezTo>
                    <a:pt x="1121" y="0"/>
                    <a:pt x="1120" y="1"/>
                    <a:pt x="1120" y="2"/>
                  </a:cubicBezTo>
                  <a:cubicBezTo>
                    <a:pt x="1120" y="3"/>
                    <a:pt x="1121" y="4"/>
                    <a:pt x="1122" y="4"/>
                  </a:cubicBezTo>
                  <a:moveTo>
                    <a:pt x="1090" y="4"/>
                  </a:moveTo>
                  <a:cubicBezTo>
                    <a:pt x="1106" y="4"/>
                    <a:pt x="1106" y="4"/>
                    <a:pt x="1106" y="4"/>
                  </a:cubicBezTo>
                  <a:cubicBezTo>
                    <a:pt x="1107" y="4"/>
                    <a:pt x="1108" y="3"/>
                    <a:pt x="1108" y="2"/>
                  </a:cubicBezTo>
                  <a:cubicBezTo>
                    <a:pt x="1108" y="1"/>
                    <a:pt x="1107" y="0"/>
                    <a:pt x="1106" y="0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1089" y="0"/>
                    <a:pt x="1088" y="1"/>
                    <a:pt x="1088" y="2"/>
                  </a:cubicBezTo>
                  <a:cubicBezTo>
                    <a:pt x="1088" y="3"/>
                    <a:pt x="1089" y="4"/>
                    <a:pt x="1090" y="4"/>
                  </a:cubicBezTo>
                  <a:moveTo>
                    <a:pt x="1058" y="4"/>
                  </a:moveTo>
                  <a:cubicBezTo>
                    <a:pt x="1074" y="4"/>
                    <a:pt x="1074" y="4"/>
                    <a:pt x="1074" y="4"/>
                  </a:cubicBezTo>
                  <a:cubicBezTo>
                    <a:pt x="1075" y="4"/>
                    <a:pt x="1076" y="3"/>
                    <a:pt x="1076" y="2"/>
                  </a:cubicBezTo>
                  <a:cubicBezTo>
                    <a:pt x="1076" y="1"/>
                    <a:pt x="1075" y="0"/>
                    <a:pt x="1074" y="0"/>
                  </a:cubicBezTo>
                  <a:cubicBezTo>
                    <a:pt x="1058" y="0"/>
                    <a:pt x="1058" y="0"/>
                    <a:pt x="1058" y="0"/>
                  </a:cubicBezTo>
                  <a:cubicBezTo>
                    <a:pt x="1057" y="0"/>
                    <a:pt x="1056" y="1"/>
                    <a:pt x="1056" y="2"/>
                  </a:cubicBezTo>
                  <a:cubicBezTo>
                    <a:pt x="1056" y="3"/>
                    <a:pt x="1057" y="4"/>
                    <a:pt x="1058" y="4"/>
                  </a:cubicBezTo>
                  <a:moveTo>
                    <a:pt x="1026" y="4"/>
                  </a:moveTo>
                  <a:cubicBezTo>
                    <a:pt x="1042" y="4"/>
                    <a:pt x="1042" y="4"/>
                    <a:pt x="1042" y="4"/>
                  </a:cubicBezTo>
                  <a:cubicBezTo>
                    <a:pt x="1043" y="4"/>
                    <a:pt x="1044" y="3"/>
                    <a:pt x="1044" y="2"/>
                  </a:cubicBezTo>
                  <a:cubicBezTo>
                    <a:pt x="1044" y="1"/>
                    <a:pt x="1043" y="0"/>
                    <a:pt x="1042" y="0"/>
                  </a:cubicBezTo>
                  <a:cubicBezTo>
                    <a:pt x="1026" y="0"/>
                    <a:pt x="1026" y="0"/>
                    <a:pt x="1026" y="0"/>
                  </a:cubicBezTo>
                  <a:cubicBezTo>
                    <a:pt x="1025" y="0"/>
                    <a:pt x="1024" y="1"/>
                    <a:pt x="1024" y="2"/>
                  </a:cubicBezTo>
                  <a:cubicBezTo>
                    <a:pt x="1024" y="3"/>
                    <a:pt x="1025" y="4"/>
                    <a:pt x="1026" y="4"/>
                  </a:cubicBezTo>
                  <a:moveTo>
                    <a:pt x="994" y="4"/>
                  </a:moveTo>
                  <a:cubicBezTo>
                    <a:pt x="1010" y="4"/>
                    <a:pt x="1010" y="4"/>
                    <a:pt x="1010" y="4"/>
                  </a:cubicBezTo>
                  <a:cubicBezTo>
                    <a:pt x="1011" y="4"/>
                    <a:pt x="1012" y="3"/>
                    <a:pt x="1012" y="2"/>
                  </a:cubicBezTo>
                  <a:cubicBezTo>
                    <a:pt x="1012" y="1"/>
                    <a:pt x="1011" y="0"/>
                    <a:pt x="1010" y="0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993" y="0"/>
                    <a:pt x="992" y="1"/>
                    <a:pt x="992" y="2"/>
                  </a:cubicBezTo>
                  <a:cubicBezTo>
                    <a:pt x="992" y="3"/>
                    <a:pt x="993" y="4"/>
                    <a:pt x="994" y="4"/>
                  </a:cubicBezTo>
                  <a:moveTo>
                    <a:pt x="962" y="4"/>
                  </a:moveTo>
                  <a:cubicBezTo>
                    <a:pt x="978" y="4"/>
                    <a:pt x="978" y="4"/>
                    <a:pt x="978" y="4"/>
                  </a:cubicBezTo>
                  <a:cubicBezTo>
                    <a:pt x="979" y="4"/>
                    <a:pt x="980" y="3"/>
                    <a:pt x="980" y="2"/>
                  </a:cubicBezTo>
                  <a:cubicBezTo>
                    <a:pt x="980" y="1"/>
                    <a:pt x="979" y="0"/>
                    <a:pt x="978" y="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961" y="0"/>
                    <a:pt x="960" y="1"/>
                    <a:pt x="960" y="2"/>
                  </a:cubicBezTo>
                  <a:cubicBezTo>
                    <a:pt x="960" y="3"/>
                    <a:pt x="961" y="4"/>
                    <a:pt x="962" y="4"/>
                  </a:cubicBezTo>
                  <a:moveTo>
                    <a:pt x="930" y="4"/>
                  </a:moveTo>
                  <a:cubicBezTo>
                    <a:pt x="946" y="4"/>
                    <a:pt x="946" y="4"/>
                    <a:pt x="946" y="4"/>
                  </a:cubicBezTo>
                  <a:cubicBezTo>
                    <a:pt x="947" y="4"/>
                    <a:pt x="948" y="3"/>
                    <a:pt x="948" y="2"/>
                  </a:cubicBezTo>
                  <a:cubicBezTo>
                    <a:pt x="948" y="1"/>
                    <a:pt x="947" y="0"/>
                    <a:pt x="946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29" y="0"/>
                    <a:pt x="928" y="1"/>
                    <a:pt x="928" y="2"/>
                  </a:cubicBezTo>
                  <a:cubicBezTo>
                    <a:pt x="928" y="3"/>
                    <a:pt x="929" y="4"/>
                    <a:pt x="930" y="4"/>
                  </a:cubicBezTo>
                  <a:moveTo>
                    <a:pt x="898" y="4"/>
                  </a:moveTo>
                  <a:cubicBezTo>
                    <a:pt x="914" y="4"/>
                    <a:pt x="914" y="4"/>
                    <a:pt x="914" y="4"/>
                  </a:cubicBezTo>
                  <a:cubicBezTo>
                    <a:pt x="915" y="4"/>
                    <a:pt x="916" y="3"/>
                    <a:pt x="916" y="2"/>
                  </a:cubicBezTo>
                  <a:cubicBezTo>
                    <a:pt x="916" y="1"/>
                    <a:pt x="915" y="0"/>
                    <a:pt x="914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897" y="0"/>
                    <a:pt x="896" y="1"/>
                    <a:pt x="896" y="2"/>
                  </a:cubicBezTo>
                  <a:cubicBezTo>
                    <a:pt x="896" y="3"/>
                    <a:pt x="897" y="4"/>
                    <a:pt x="898" y="4"/>
                  </a:cubicBezTo>
                  <a:moveTo>
                    <a:pt x="866" y="4"/>
                  </a:moveTo>
                  <a:cubicBezTo>
                    <a:pt x="882" y="4"/>
                    <a:pt x="882" y="4"/>
                    <a:pt x="882" y="4"/>
                  </a:cubicBezTo>
                  <a:cubicBezTo>
                    <a:pt x="883" y="4"/>
                    <a:pt x="884" y="3"/>
                    <a:pt x="884" y="2"/>
                  </a:cubicBezTo>
                  <a:cubicBezTo>
                    <a:pt x="884" y="1"/>
                    <a:pt x="883" y="0"/>
                    <a:pt x="882" y="0"/>
                  </a:cubicBezTo>
                  <a:cubicBezTo>
                    <a:pt x="866" y="0"/>
                    <a:pt x="866" y="0"/>
                    <a:pt x="866" y="0"/>
                  </a:cubicBezTo>
                  <a:cubicBezTo>
                    <a:pt x="865" y="0"/>
                    <a:pt x="864" y="1"/>
                    <a:pt x="864" y="2"/>
                  </a:cubicBezTo>
                  <a:cubicBezTo>
                    <a:pt x="864" y="3"/>
                    <a:pt x="865" y="4"/>
                    <a:pt x="866" y="4"/>
                  </a:cubicBezTo>
                  <a:moveTo>
                    <a:pt x="834" y="4"/>
                  </a:moveTo>
                  <a:cubicBezTo>
                    <a:pt x="850" y="4"/>
                    <a:pt x="850" y="4"/>
                    <a:pt x="850" y="4"/>
                  </a:cubicBezTo>
                  <a:cubicBezTo>
                    <a:pt x="851" y="4"/>
                    <a:pt x="852" y="3"/>
                    <a:pt x="852" y="2"/>
                  </a:cubicBezTo>
                  <a:cubicBezTo>
                    <a:pt x="852" y="1"/>
                    <a:pt x="851" y="0"/>
                    <a:pt x="850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3" y="0"/>
                    <a:pt x="832" y="1"/>
                    <a:pt x="832" y="2"/>
                  </a:cubicBezTo>
                  <a:cubicBezTo>
                    <a:pt x="832" y="3"/>
                    <a:pt x="833" y="4"/>
                    <a:pt x="834" y="4"/>
                  </a:cubicBezTo>
                  <a:moveTo>
                    <a:pt x="802" y="4"/>
                  </a:moveTo>
                  <a:cubicBezTo>
                    <a:pt x="818" y="4"/>
                    <a:pt x="818" y="4"/>
                    <a:pt x="818" y="4"/>
                  </a:cubicBezTo>
                  <a:cubicBezTo>
                    <a:pt x="819" y="4"/>
                    <a:pt x="820" y="3"/>
                    <a:pt x="820" y="2"/>
                  </a:cubicBezTo>
                  <a:cubicBezTo>
                    <a:pt x="820" y="1"/>
                    <a:pt x="819" y="0"/>
                    <a:pt x="818" y="0"/>
                  </a:cubicBezTo>
                  <a:cubicBezTo>
                    <a:pt x="802" y="0"/>
                    <a:pt x="802" y="0"/>
                    <a:pt x="802" y="0"/>
                  </a:cubicBezTo>
                  <a:cubicBezTo>
                    <a:pt x="801" y="0"/>
                    <a:pt x="800" y="1"/>
                    <a:pt x="800" y="2"/>
                  </a:cubicBezTo>
                  <a:cubicBezTo>
                    <a:pt x="800" y="3"/>
                    <a:pt x="801" y="4"/>
                    <a:pt x="802" y="4"/>
                  </a:cubicBezTo>
                  <a:moveTo>
                    <a:pt x="770" y="4"/>
                  </a:moveTo>
                  <a:cubicBezTo>
                    <a:pt x="786" y="4"/>
                    <a:pt x="786" y="4"/>
                    <a:pt x="786" y="4"/>
                  </a:cubicBezTo>
                  <a:cubicBezTo>
                    <a:pt x="787" y="4"/>
                    <a:pt x="788" y="3"/>
                    <a:pt x="788" y="2"/>
                  </a:cubicBezTo>
                  <a:cubicBezTo>
                    <a:pt x="788" y="1"/>
                    <a:pt x="787" y="0"/>
                    <a:pt x="786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69" y="0"/>
                    <a:pt x="768" y="1"/>
                    <a:pt x="768" y="2"/>
                  </a:cubicBezTo>
                  <a:cubicBezTo>
                    <a:pt x="768" y="3"/>
                    <a:pt x="769" y="4"/>
                    <a:pt x="770" y="4"/>
                  </a:cubicBezTo>
                  <a:moveTo>
                    <a:pt x="738" y="4"/>
                  </a:moveTo>
                  <a:cubicBezTo>
                    <a:pt x="754" y="4"/>
                    <a:pt x="754" y="4"/>
                    <a:pt x="754" y="4"/>
                  </a:cubicBezTo>
                  <a:cubicBezTo>
                    <a:pt x="755" y="4"/>
                    <a:pt x="756" y="3"/>
                    <a:pt x="756" y="2"/>
                  </a:cubicBezTo>
                  <a:cubicBezTo>
                    <a:pt x="756" y="1"/>
                    <a:pt x="755" y="0"/>
                    <a:pt x="754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37" y="0"/>
                    <a:pt x="736" y="1"/>
                    <a:pt x="736" y="2"/>
                  </a:cubicBezTo>
                  <a:cubicBezTo>
                    <a:pt x="736" y="3"/>
                    <a:pt x="737" y="4"/>
                    <a:pt x="738" y="4"/>
                  </a:cubicBezTo>
                  <a:moveTo>
                    <a:pt x="706" y="4"/>
                  </a:moveTo>
                  <a:cubicBezTo>
                    <a:pt x="722" y="4"/>
                    <a:pt x="722" y="4"/>
                    <a:pt x="722" y="4"/>
                  </a:cubicBezTo>
                  <a:cubicBezTo>
                    <a:pt x="723" y="4"/>
                    <a:pt x="724" y="3"/>
                    <a:pt x="724" y="2"/>
                  </a:cubicBezTo>
                  <a:cubicBezTo>
                    <a:pt x="724" y="1"/>
                    <a:pt x="723" y="0"/>
                    <a:pt x="722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0"/>
                    <a:pt x="704" y="1"/>
                    <a:pt x="704" y="2"/>
                  </a:cubicBezTo>
                  <a:cubicBezTo>
                    <a:pt x="704" y="3"/>
                    <a:pt x="705" y="4"/>
                    <a:pt x="706" y="4"/>
                  </a:cubicBezTo>
                  <a:moveTo>
                    <a:pt x="674" y="4"/>
                  </a:moveTo>
                  <a:cubicBezTo>
                    <a:pt x="690" y="4"/>
                    <a:pt x="690" y="4"/>
                    <a:pt x="690" y="4"/>
                  </a:cubicBezTo>
                  <a:cubicBezTo>
                    <a:pt x="691" y="4"/>
                    <a:pt x="692" y="3"/>
                    <a:pt x="692" y="2"/>
                  </a:cubicBezTo>
                  <a:cubicBezTo>
                    <a:pt x="692" y="1"/>
                    <a:pt x="691" y="0"/>
                    <a:pt x="690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3" y="0"/>
                    <a:pt x="672" y="1"/>
                    <a:pt x="672" y="2"/>
                  </a:cubicBezTo>
                  <a:cubicBezTo>
                    <a:pt x="672" y="3"/>
                    <a:pt x="673" y="4"/>
                    <a:pt x="674" y="4"/>
                  </a:cubicBezTo>
                  <a:moveTo>
                    <a:pt x="642" y="4"/>
                  </a:moveTo>
                  <a:cubicBezTo>
                    <a:pt x="658" y="4"/>
                    <a:pt x="658" y="4"/>
                    <a:pt x="658" y="4"/>
                  </a:cubicBezTo>
                  <a:cubicBezTo>
                    <a:pt x="659" y="4"/>
                    <a:pt x="660" y="3"/>
                    <a:pt x="660" y="2"/>
                  </a:cubicBezTo>
                  <a:cubicBezTo>
                    <a:pt x="660" y="1"/>
                    <a:pt x="659" y="0"/>
                    <a:pt x="65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1" y="0"/>
                    <a:pt x="640" y="1"/>
                    <a:pt x="640" y="2"/>
                  </a:cubicBezTo>
                  <a:cubicBezTo>
                    <a:pt x="640" y="3"/>
                    <a:pt x="641" y="4"/>
                    <a:pt x="642" y="4"/>
                  </a:cubicBezTo>
                  <a:moveTo>
                    <a:pt x="610" y="4"/>
                  </a:moveTo>
                  <a:cubicBezTo>
                    <a:pt x="626" y="4"/>
                    <a:pt x="626" y="4"/>
                    <a:pt x="626" y="4"/>
                  </a:cubicBezTo>
                  <a:cubicBezTo>
                    <a:pt x="627" y="4"/>
                    <a:pt x="628" y="3"/>
                    <a:pt x="628" y="2"/>
                  </a:cubicBezTo>
                  <a:cubicBezTo>
                    <a:pt x="628" y="1"/>
                    <a:pt x="627" y="0"/>
                    <a:pt x="626" y="0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609" y="0"/>
                    <a:pt x="608" y="1"/>
                    <a:pt x="608" y="2"/>
                  </a:cubicBezTo>
                  <a:cubicBezTo>
                    <a:pt x="608" y="3"/>
                    <a:pt x="609" y="4"/>
                    <a:pt x="610" y="4"/>
                  </a:cubicBezTo>
                  <a:moveTo>
                    <a:pt x="578" y="4"/>
                  </a:moveTo>
                  <a:cubicBezTo>
                    <a:pt x="594" y="4"/>
                    <a:pt x="594" y="4"/>
                    <a:pt x="594" y="4"/>
                  </a:cubicBezTo>
                  <a:cubicBezTo>
                    <a:pt x="595" y="4"/>
                    <a:pt x="596" y="3"/>
                    <a:pt x="596" y="2"/>
                  </a:cubicBezTo>
                  <a:cubicBezTo>
                    <a:pt x="596" y="1"/>
                    <a:pt x="595" y="0"/>
                    <a:pt x="594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7" y="0"/>
                    <a:pt x="576" y="1"/>
                    <a:pt x="576" y="2"/>
                  </a:cubicBezTo>
                  <a:cubicBezTo>
                    <a:pt x="576" y="3"/>
                    <a:pt x="577" y="4"/>
                    <a:pt x="578" y="4"/>
                  </a:cubicBezTo>
                  <a:moveTo>
                    <a:pt x="546" y="4"/>
                  </a:moveTo>
                  <a:cubicBezTo>
                    <a:pt x="562" y="4"/>
                    <a:pt x="562" y="4"/>
                    <a:pt x="562" y="4"/>
                  </a:cubicBezTo>
                  <a:cubicBezTo>
                    <a:pt x="563" y="4"/>
                    <a:pt x="564" y="3"/>
                    <a:pt x="564" y="2"/>
                  </a:cubicBezTo>
                  <a:cubicBezTo>
                    <a:pt x="564" y="1"/>
                    <a:pt x="563" y="0"/>
                    <a:pt x="562" y="0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545" y="0"/>
                    <a:pt x="544" y="1"/>
                    <a:pt x="544" y="2"/>
                  </a:cubicBezTo>
                  <a:cubicBezTo>
                    <a:pt x="544" y="3"/>
                    <a:pt x="545" y="4"/>
                    <a:pt x="546" y="4"/>
                  </a:cubicBezTo>
                  <a:moveTo>
                    <a:pt x="514" y="4"/>
                  </a:moveTo>
                  <a:cubicBezTo>
                    <a:pt x="530" y="4"/>
                    <a:pt x="530" y="4"/>
                    <a:pt x="530" y="4"/>
                  </a:cubicBezTo>
                  <a:cubicBezTo>
                    <a:pt x="531" y="4"/>
                    <a:pt x="532" y="3"/>
                    <a:pt x="532" y="2"/>
                  </a:cubicBezTo>
                  <a:cubicBezTo>
                    <a:pt x="532" y="1"/>
                    <a:pt x="531" y="0"/>
                    <a:pt x="530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3" y="0"/>
                    <a:pt x="512" y="1"/>
                    <a:pt x="512" y="2"/>
                  </a:cubicBezTo>
                  <a:cubicBezTo>
                    <a:pt x="512" y="3"/>
                    <a:pt x="513" y="4"/>
                    <a:pt x="514" y="4"/>
                  </a:cubicBezTo>
                  <a:moveTo>
                    <a:pt x="482" y="4"/>
                  </a:moveTo>
                  <a:cubicBezTo>
                    <a:pt x="498" y="4"/>
                    <a:pt x="498" y="4"/>
                    <a:pt x="498" y="4"/>
                  </a:cubicBezTo>
                  <a:cubicBezTo>
                    <a:pt x="499" y="4"/>
                    <a:pt x="500" y="3"/>
                    <a:pt x="500" y="2"/>
                  </a:cubicBezTo>
                  <a:cubicBezTo>
                    <a:pt x="500" y="1"/>
                    <a:pt x="499" y="0"/>
                    <a:pt x="498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1" y="0"/>
                    <a:pt x="480" y="1"/>
                    <a:pt x="480" y="2"/>
                  </a:cubicBezTo>
                  <a:cubicBezTo>
                    <a:pt x="480" y="3"/>
                    <a:pt x="481" y="4"/>
                    <a:pt x="482" y="4"/>
                  </a:cubicBezTo>
                  <a:moveTo>
                    <a:pt x="450" y="4"/>
                  </a:moveTo>
                  <a:cubicBezTo>
                    <a:pt x="466" y="4"/>
                    <a:pt x="466" y="4"/>
                    <a:pt x="466" y="4"/>
                  </a:cubicBezTo>
                  <a:cubicBezTo>
                    <a:pt x="467" y="4"/>
                    <a:pt x="468" y="3"/>
                    <a:pt x="468" y="2"/>
                  </a:cubicBezTo>
                  <a:cubicBezTo>
                    <a:pt x="468" y="1"/>
                    <a:pt x="467" y="0"/>
                    <a:pt x="466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9" y="0"/>
                    <a:pt x="448" y="1"/>
                    <a:pt x="448" y="2"/>
                  </a:cubicBezTo>
                  <a:cubicBezTo>
                    <a:pt x="448" y="3"/>
                    <a:pt x="449" y="4"/>
                    <a:pt x="450" y="4"/>
                  </a:cubicBezTo>
                  <a:moveTo>
                    <a:pt x="418" y="4"/>
                  </a:moveTo>
                  <a:cubicBezTo>
                    <a:pt x="434" y="4"/>
                    <a:pt x="434" y="4"/>
                    <a:pt x="434" y="4"/>
                  </a:cubicBezTo>
                  <a:cubicBezTo>
                    <a:pt x="435" y="4"/>
                    <a:pt x="436" y="3"/>
                    <a:pt x="436" y="2"/>
                  </a:cubicBezTo>
                  <a:cubicBezTo>
                    <a:pt x="436" y="1"/>
                    <a:pt x="435" y="0"/>
                    <a:pt x="434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7" y="0"/>
                    <a:pt x="416" y="1"/>
                    <a:pt x="416" y="2"/>
                  </a:cubicBezTo>
                  <a:cubicBezTo>
                    <a:pt x="416" y="3"/>
                    <a:pt x="417" y="4"/>
                    <a:pt x="418" y="4"/>
                  </a:cubicBezTo>
                  <a:moveTo>
                    <a:pt x="386" y="4"/>
                  </a:moveTo>
                  <a:cubicBezTo>
                    <a:pt x="402" y="4"/>
                    <a:pt x="402" y="4"/>
                    <a:pt x="402" y="4"/>
                  </a:cubicBezTo>
                  <a:cubicBezTo>
                    <a:pt x="403" y="4"/>
                    <a:pt x="404" y="3"/>
                    <a:pt x="404" y="2"/>
                  </a:cubicBezTo>
                  <a:cubicBezTo>
                    <a:pt x="404" y="1"/>
                    <a:pt x="403" y="0"/>
                    <a:pt x="402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5" y="0"/>
                    <a:pt x="384" y="1"/>
                    <a:pt x="384" y="2"/>
                  </a:cubicBezTo>
                  <a:cubicBezTo>
                    <a:pt x="384" y="3"/>
                    <a:pt x="385" y="4"/>
                    <a:pt x="386" y="4"/>
                  </a:cubicBezTo>
                  <a:moveTo>
                    <a:pt x="354" y="4"/>
                  </a:moveTo>
                  <a:cubicBezTo>
                    <a:pt x="370" y="4"/>
                    <a:pt x="370" y="4"/>
                    <a:pt x="370" y="4"/>
                  </a:cubicBezTo>
                  <a:cubicBezTo>
                    <a:pt x="371" y="4"/>
                    <a:pt x="372" y="3"/>
                    <a:pt x="372" y="2"/>
                  </a:cubicBezTo>
                  <a:cubicBezTo>
                    <a:pt x="372" y="1"/>
                    <a:pt x="371" y="0"/>
                    <a:pt x="370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3" y="0"/>
                    <a:pt x="352" y="1"/>
                    <a:pt x="352" y="2"/>
                  </a:cubicBezTo>
                  <a:cubicBezTo>
                    <a:pt x="352" y="3"/>
                    <a:pt x="353" y="4"/>
                    <a:pt x="354" y="4"/>
                  </a:cubicBezTo>
                  <a:moveTo>
                    <a:pt x="322" y="4"/>
                  </a:moveTo>
                  <a:cubicBezTo>
                    <a:pt x="338" y="4"/>
                    <a:pt x="338" y="4"/>
                    <a:pt x="338" y="4"/>
                  </a:cubicBezTo>
                  <a:cubicBezTo>
                    <a:pt x="339" y="4"/>
                    <a:pt x="340" y="3"/>
                    <a:pt x="340" y="2"/>
                  </a:cubicBezTo>
                  <a:cubicBezTo>
                    <a:pt x="340" y="1"/>
                    <a:pt x="339" y="0"/>
                    <a:pt x="338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1" y="0"/>
                    <a:pt x="320" y="1"/>
                    <a:pt x="320" y="2"/>
                  </a:cubicBezTo>
                  <a:cubicBezTo>
                    <a:pt x="320" y="3"/>
                    <a:pt x="321" y="4"/>
                    <a:pt x="322" y="4"/>
                  </a:cubicBezTo>
                  <a:moveTo>
                    <a:pt x="290" y="4"/>
                  </a:moveTo>
                  <a:cubicBezTo>
                    <a:pt x="306" y="4"/>
                    <a:pt x="306" y="4"/>
                    <a:pt x="306" y="4"/>
                  </a:cubicBezTo>
                  <a:cubicBezTo>
                    <a:pt x="307" y="4"/>
                    <a:pt x="308" y="3"/>
                    <a:pt x="308" y="2"/>
                  </a:cubicBezTo>
                  <a:cubicBezTo>
                    <a:pt x="308" y="1"/>
                    <a:pt x="307" y="0"/>
                    <a:pt x="30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9" y="0"/>
                    <a:pt x="288" y="1"/>
                    <a:pt x="288" y="2"/>
                  </a:cubicBezTo>
                  <a:cubicBezTo>
                    <a:pt x="288" y="3"/>
                    <a:pt x="289" y="4"/>
                    <a:pt x="290" y="4"/>
                  </a:cubicBezTo>
                  <a:moveTo>
                    <a:pt x="258" y="4"/>
                  </a:moveTo>
                  <a:cubicBezTo>
                    <a:pt x="274" y="4"/>
                    <a:pt x="274" y="4"/>
                    <a:pt x="274" y="4"/>
                  </a:cubicBezTo>
                  <a:cubicBezTo>
                    <a:pt x="275" y="4"/>
                    <a:pt x="276" y="3"/>
                    <a:pt x="276" y="2"/>
                  </a:cubicBezTo>
                  <a:cubicBezTo>
                    <a:pt x="276" y="1"/>
                    <a:pt x="275" y="0"/>
                    <a:pt x="27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7" y="0"/>
                    <a:pt x="256" y="1"/>
                    <a:pt x="256" y="2"/>
                  </a:cubicBezTo>
                  <a:cubicBezTo>
                    <a:pt x="256" y="3"/>
                    <a:pt x="257" y="4"/>
                    <a:pt x="258" y="4"/>
                  </a:cubicBezTo>
                  <a:moveTo>
                    <a:pt x="226" y="4"/>
                  </a:moveTo>
                  <a:cubicBezTo>
                    <a:pt x="242" y="4"/>
                    <a:pt x="242" y="4"/>
                    <a:pt x="242" y="4"/>
                  </a:cubicBezTo>
                  <a:cubicBezTo>
                    <a:pt x="243" y="4"/>
                    <a:pt x="244" y="3"/>
                    <a:pt x="244" y="2"/>
                  </a:cubicBezTo>
                  <a:cubicBezTo>
                    <a:pt x="244" y="1"/>
                    <a:pt x="243" y="0"/>
                    <a:pt x="242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4" y="1"/>
                    <a:pt x="224" y="2"/>
                  </a:cubicBezTo>
                  <a:cubicBezTo>
                    <a:pt x="224" y="3"/>
                    <a:pt x="225" y="4"/>
                    <a:pt x="226" y="4"/>
                  </a:cubicBezTo>
                  <a:moveTo>
                    <a:pt x="194" y="4"/>
                  </a:moveTo>
                  <a:cubicBezTo>
                    <a:pt x="210" y="4"/>
                    <a:pt x="210" y="4"/>
                    <a:pt x="210" y="4"/>
                  </a:cubicBezTo>
                  <a:cubicBezTo>
                    <a:pt x="211" y="4"/>
                    <a:pt x="212" y="3"/>
                    <a:pt x="212" y="2"/>
                  </a:cubicBezTo>
                  <a:cubicBezTo>
                    <a:pt x="212" y="1"/>
                    <a:pt x="211" y="0"/>
                    <a:pt x="21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0"/>
                    <a:pt x="192" y="1"/>
                    <a:pt x="192" y="2"/>
                  </a:cubicBezTo>
                  <a:cubicBezTo>
                    <a:pt x="192" y="3"/>
                    <a:pt x="193" y="4"/>
                    <a:pt x="194" y="4"/>
                  </a:cubicBezTo>
                  <a:moveTo>
                    <a:pt x="162" y="4"/>
                  </a:moveTo>
                  <a:cubicBezTo>
                    <a:pt x="178" y="4"/>
                    <a:pt x="178" y="4"/>
                    <a:pt x="178" y="4"/>
                  </a:cubicBezTo>
                  <a:cubicBezTo>
                    <a:pt x="179" y="4"/>
                    <a:pt x="180" y="3"/>
                    <a:pt x="180" y="2"/>
                  </a:cubicBezTo>
                  <a:cubicBezTo>
                    <a:pt x="180" y="1"/>
                    <a:pt x="179" y="0"/>
                    <a:pt x="178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1" y="0"/>
                    <a:pt x="160" y="1"/>
                    <a:pt x="160" y="2"/>
                  </a:cubicBezTo>
                  <a:cubicBezTo>
                    <a:pt x="160" y="3"/>
                    <a:pt x="161" y="4"/>
                    <a:pt x="162" y="4"/>
                  </a:cubicBezTo>
                  <a:moveTo>
                    <a:pt x="130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7" y="4"/>
                    <a:pt x="148" y="3"/>
                    <a:pt x="148" y="2"/>
                  </a:cubicBezTo>
                  <a:cubicBezTo>
                    <a:pt x="148" y="1"/>
                    <a:pt x="147" y="0"/>
                    <a:pt x="14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9" y="0"/>
                    <a:pt x="128" y="1"/>
                    <a:pt x="128" y="2"/>
                  </a:cubicBezTo>
                  <a:cubicBezTo>
                    <a:pt x="128" y="3"/>
                    <a:pt x="129" y="4"/>
                    <a:pt x="130" y="4"/>
                  </a:cubicBezTo>
                  <a:moveTo>
                    <a:pt x="98" y="4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115" y="4"/>
                    <a:pt x="116" y="3"/>
                    <a:pt x="116" y="2"/>
                  </a:cubicBezTo>
                  <a:cubicBezTo>
                    <a:pt x="116" y="1"/>
                    <a:pt x="115" y="0"/>
                    <a:pt x="1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7" y="0"/>
                    <a:pt x="96" y="1"/>
                    <a:pt x="96" y="2"/>
                  </a:cubicBezTo>
                  <a:cubicBezTo>
                    <a:pt x="96" y="3"/>
                    <a:pt x="97" y="4"/>
                    <a:pt x="98" y="4"/>
                  </a:cubicBezTo>
                  <a:moveTo>
                    <a:pt x="66" y="4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4" y="3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3"/>
                    <a:pt x="65" y="4"/>
                    <a:pt x="66" y="4"/>
                  </a:cubicBezTo>
                  <a:moveTo>
                    <a:pt x="34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3"/>
                    <a:pt x="33" y="4"/>
                    <a:pt x="34" y="4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313" y="9"/>
              <a:ext cx="319" cy="322"/>
            </a:xfrm>
            <a:custGeom>
              <a:avLst/>
              <a:gdLst>
                <a:gd name="T0" fmla="*/ 136 w 275"/>
                <a:gd name="T1" fmla="*/ 72 h 278"/>
                <a:gd name="T2" fmla="*/ 75 w 275"/>
                <a:gd name="T3" fmla="*/ 39 h 278"/>
                <a:gd name="T4" fmla="*/ 30 w 275"/>
                <a:gd name="T5" fmla="*/ 50 h 278"/>
                <a:gd name="T6" fmla="*/ 15 w 275"/>
                <a:gd name="T7" fmla="*/ 64 h 278"/>
                <a:gd name="T8" fmla="*/ 32 w 275"/>
                <a:gd name="T9" fmla="*/ 173 h 278"/>
                <a:gd name="T10" fmla="*/ 148 w 275"/>
                <a:gd name="T11" fmla="*/ 240 h 278"/>
                <a:gd name="T12" fmla="*/ 169 w 275"/>
                <a:gd name="T13" fmla="*/ 271 h 278"/>
                <a:gd name="T14" fmla="*/ 170 w 275"/>
                <a:gd name="T15" fmla="*/ 278 h 278"/>
                <a:gd name="T16" fmla="*/ 238 w 275"/>
                <a:gd name="T17" fmla="*/ 186 h 278"/>
                <a:gd name="T18" fmla="*/ 275 w 275"/>
                <a:gd name="T19" fmla="*/ 78 h 278"/>
                <a:gd name="T20" fmla="*/ 268 w 275"/>
                <a:gd name="T21" fmla="*/ 40 h 278"/>
                <a:gd name="T22" fmla="*/ 253 w 275"/>
                <a:gd name="T23" fmla="*/ 20 h 278"/>
                <a:gd name="T24" fmla="*/ 169 w 275"/>
                <a:gd name="T25" fmla="*/ 8 h 278"/>
                <a:gd name="T26" fmla="*/ 169 w 275"/>
                <a:gd name="T27" fmla="*/ 8 h 278"/>
                <a:gd name="T28" fmla="*/ 133 w 275"/>
                <a:gd name="T29" fmla="*/ 63 h 278"/>
                <a:gd name="T30" fmla="*/ 135 w 275"/>
                <a:gd name="T31" fmla="*/ 73 h 278"/>
                <a:gd name="T32" fmla="*/ 135 w 275"/>
                <a:gd name="T33" fmla="*/ 73 h 278"/>
                <a:gd name="T34" fmla="*/ 135 w 275"/>
                <a:gd name="T35" fmla="*/ 63 h 278"/>
                <a:gd name="T36" fmla="*/ 164 w 275"/>
                <a:gd name="T37" fmla="*/ 13 h 278"/>
                <a:gd name="T38" fmla="*/ 169 w 275"/>
                <a:gd name="T39" fmla="*/ 11 h 278"/>
                <a:gd name="T40" fmla="*/ 170 w 275"/>
                <a:gd name="T41" fmla="*/ 11 h 278"/>
                <a:gd name="T42" fmla="*/ 206 w 275"/>
                <a:gd name="T43" fmla="*/ 2 h 278"/>
                <a:gd name="T44" fmla="*/ 262 w 275"/>
                <a:gd name="T45" fmla="*/ 35 h 278"/>
                <a:gd name="T46" fmla="*/ 266 w 275"/>
                <a:gd name="T47" fmla="*/ 40 h 278"/>
                <a:gd name="T48" fmla="*/ 267 w 275"/>
                <a:gd name="T49" fmla="*/ 40 h 278"/>
                <a:gd name="T50" fmla="*/ 273 w 275"/>
                <a:gd name="T51" fmla="*/ 78 h 278"/>
                <a:gd name="T52" fmla="*/ 243 w 275"/>
                <a:gd name="T53" fmla="*/ 176 h 278"/>
                <a:gd name="T54" fmla="*/ 237 w 275"/>
                <a:gd name="T55" fmla="*/ 185 h 278"/>
                <a:gd name="T56" fmla="*/ 237 w 275"/>
                <a:gd name="T57" fmla="*/ 185 h 278"/>
                <a:gd name="T58" fmla="*/ 176 w 275"/>
                <a:gd name="T59" fmla="*/ 267 h 278"/>
                <a:gd name="T60" fmla="*/ 168 w 275"/>
                <a:gd name="T61" fmla="*/ 276 h 278"/>
                <a:gd name="T62" fmla="*/ 170 w 275"/>
                <a:gd name="T63" fmla="*/ 277 h 278"/>
                <a:gd name="T64" fmla="*/ 165 w 275"/>
                <a:gd name="T65" fmla="*/ 253 h 278"/>
                <a:gd name="T66" fmla="*/ 49 w 275"/>
                <a:gd name="T67" fmla="*/ 185 h 278"/>
                <a:gd name="T68" fmla="*/ 34 w 275"/>
                <a:gd name="T69" fmla="*/ 172 h 278"/>
                <a:gd name="T70" fmla="*/ 34 w 275"/>
                <a:gd name="T71" fmla="*/ 171 h 278"/>
                <a:gd name="T72" fmla="*/ 17 w 275"/>
                <a:gd name="T73" fmla="*/ 65 h 278"/>
                <a:gd name="T74" fmla="*/ 30 w 275"/>
                <a:gd name="T75" fmla="*/ 53 h 278"/>
                <a:gd name="T76" fmla="*/ 31 w 275"/>
                <a:gd name="T77" fmla="*/ 52 h 278"/>
                <a:gd name="T78" fmla="*/ 31 w 275"/>
                <a:gd name="T79" fmla="*/ 52 h 278"/>
                <a:gd name="T80" fmla="*/ 120 w 275"/>
                <a:gd name="T81" fmla="*/ 57 h 278"/>
                <a:gd name="T82" fmla="*/ 133 w 275"/>
                <a:gd name="T83" fmla="*/ 72 h 278"/>
                <a:gd name="T84" fmla="*/ 134 w 275"/>
                <a:gd name="T85" fmla="*/ 74 h 278"/>
                <a:gd name="T86" fmla="*/ 135 w 275"/>
                <a:gd name="T87" fmla="*/ 7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78">
                  <a:moveTo>
                    <a:pt x="135" y="73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1" y="64"/>
                    <a:pt x="121" y="56"/>
                  </a:cubicBezTo>
                  <a:cubicBezTo>
                    <a:pt x="111" y="47"/>
                    <a:pt x="96" y="39"/>
                    <a:pt x="75" y="39"/>
                  </a:cubicBezTo>
                  <a:cubicBezTo>
                    <a:pt x="62" y="39"/>
                    <a:pt x="47" y="42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23" y="54"/>
                    <a:pt x="15" y="64"/>
                  </a:cubicBezTo>
                  <a:cubicBezTo>
                    <a:pt x="8" y="73"/>
                    <a:pt x="0" y="87"/>
                    <a:pt x="0" y="105"/>
                  </a:cubicBezTo>
                  <a:cubicBezTo>
                    <a:pt x="0" y="123"/>
                    <a:pt x="8" y="146"/>
                    <a:pt x="32" y="173"/>
                  </a:cubicBezTo>
                  <a:cubicBezTo>
                    <a:pt x="32" y="173"/>
                    <a:pt x="53" y="196"/>
                    <a:pt x="99" y="214"/>
                  </a:cubicBezTo>
                  <a:cubicBezTo>
                    <a:pt x="117" y="222"/>
                    <a:pt x="135" y="230"/>
                    <a:pt x="148" y="240"/>
                  </a:cubicBezTo>
                  <a:cubicBezTo>
                    <a:pt x="154" y="245"/>
                    <a:pt x="159" y="250"/>
                    <a:pt x="163" y="255"/>
                  </a:cubicBezTo>
                  <a:cubicBezTo>
                    <a:pt x="167" y="260"/>
                    <a:pt x="169" y="265"/>
                    <a:pt x="169" y="271"/>
                  </a:cubicBezTo>
                  <a:cubicBezTo>
                    <a:pt x="169" y="273"/>
                    <a:pt x="168" y="275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221" y="223"/>
                    <a:pt x="239" y="186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39" y="186"/>
                    <a:pt x="239" y="186"/>
                    <a:pt x="239" y="186"/>
                  </a:cubicBezTo>
                  <a:cubicBezTo>
                    <a:pt x="239" y="186"/>
                    <a:pt x="275" y="133"/>
                    <a:pt x="275" y="78"/>
                  </a:cubicBezTo>
                  <a:cubicBezTo>
                    <a:pt x="275" y="65"/>
                    <a:pt x="273" y="52"/>
                    <a:pt x="268" y="40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8" y="39"/>
                    <a:pt x="263" y="30"/>
                    <a:pt x="253" y="20"/>
                  </a:cubicBezTo>
                  <a:cubicBezTo>
                    <a:pt x="243" y="10"/>
                    <a:pt x="227" y="0"/>
                    <a:pt x="206" y="0"/>
                  </a:cubicBezTo>
                  <a:cubicBezTo>
                    <a:pt x="195" y="0"/>
                    <a:pt x="183" y="2"/>
                    <a:pt x="169" y="8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8"/>
                    <a:pt x="160" y="11"/>
                    <a:pt x="151" y="19"/>
                  </a:cubicBezTo>
                  <a:cubicBezTo>
                    <a:pt x="142" y="27"/>
                    <a:pt x="133" y="41"/>
                    <a:pt x="133" y="63"/>
                  </a:cubicBezTo>
                  <a:cubicBezTo>
                    <a:pt x="133" y="66"/>
                    <a:pt x="133" y="70"/>
                    <a:pt x="134" y="73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6" y="69"/>
                    <a:pt x="135" y="66"/>
                    <a:pt x="135" y="63"/>
                  </a:cubicBezTo>
                  <a:cubicBezTo>
                    <a:pt x="135" y="42"/>
                    <a:pt x="144" y="29"/>
                    <a:pt x="153" y="21"/>
                  </a:cubicBezTo>
                  <a:cubicBezTo>
                    <a:pt x="157" y="17"/>
                    <a:pt x="161" y="14"/>
                    <a:pt x="164" y="13"/>
                  </a:cubicBezTo>
                  <a:cubicBezTo>
                    <a:pt x="166" y="12"/>
                    <a:pt x="167" y="11"/>
                    <a:pt x="168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5"/>
                    <a:pt x="195" y="2"/>
                    <a:pt x="206" y="2"/>
                  </a:cubicBezTo>
                  <a:cubicBezTo>
                    <a:pt x="227" y="2"/>
                    <a:pt x="242" y="12"/>
                    <a:pt x="252" y="21"/>
                  </a:cubicBezTo>
                  <a:cubicBezTo>
                    <a:pt x="256" y="26"/>
                    <a:pt x="260" y="31"/>
                    <a:pt x="262" y="35"/>
                  </a:cubicBezTo>
                  <a:cubicBezTo>
                    <a:pt x="264" y="36"/>
                    <a:pt x="265" y="38"/>
                    <a:pt x="265" y="39"/>
                  </a:cubicBezTo>
                  <a:cubicBezTo>
                    <a:pt x="265" y="39"/>
                    <a:pt x="266" y="40"/>
                    <a:pt x="266" y="40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71" y="53"/>
                    <a:pt x="273" y="66"/>
                    <a:pt x="273" y="78"/>
                  </a:cubicBezTo>
                  <a:cubicBezTo>
                    <a:pt x="273" y="105"/>
                    <a:pt x="264" y="132"/>
                    <a:pt x="255" y="152"/>
                  </a:cubicBezTo>
                  <a:cubicBezTo>
                    <a:pt x="250" y="162"/>
                    <a:pt x="246" y="170"/>
                    <a:pt x="243" y="176"/>
                  </a:cubicBezTo>
                  <a:cubicBezTo>
                    <a:pt x="241" y="179"/>
                    <a:pt x="239" y="181"/>
                    <a:pt x="238" y="183"/>
                  </a:cubicBezTo>
                  <a:cubicBezTo>
                    <a:pt x="238" y="184"/>
                    <a:pt x="237" y="185"/>
                    <a:pt x="237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28" y="204"/>
                    <a:pt x="211" y="226"/>
                    <a:pt x="196" y="244"/>
                  </a:cubicBezTo>
                  <a:cubicBezTo>
                    <a:pt x="188" y="253"/>
                    <a:pt x="181" y="261"/>
                    <a:pt x="176" y="267"/>
                  </a:cubicBezTo>
                  <a:cubicBezTo>
                    <a:pt x="174" y="270"/>
                    <a:pt x="172" y="272"/>
                    <a:pt x="170" y="274"/>
                  </a:cubicBezTo>
                  <a:cubicBezTo>
                    <a:pt x="169" y="275"/>
                    <a:pt x="168" y="276"/>
                    <a:pt x="168" y="276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0" y="277"/>
                    <a:pt x="170" y="277"/>
                    <a:pt x="170" y="277"/>
                  </a:cubicBezTo>
                  <a:cubicBezTo>
                    <a:pt x="171" y="275"/>
                    <a:pt x="171" y="273"/>
                    <a:pt x="171" y="271"/>
                  </a:cubicBezTo>
                  <a:cubicBezTo>
                    <a:pt x="171" y="265"/>
                    <a:pt x="169" y="259"/>
                    <a:pt x="165" y="253"/>
                  </a:cubicBezTo>
                  <a:cubicBezTo>
                    <a:pt x="153" y="237"/>
                    <a:pt x="127" y="223"/>
                    <a:pt x="100" y="212"/>
                  </a:cubicBezTo>
                  <a:cubicBezTo>
                    <a:pt x="77" y="203"/>
                    <a:pt x="60" y="193"/>
                    <a:pt x="49" y="185"/>
                  </a:cubicBezTo>
                  <a:cubicBezTo>
                    <a:pt x="44" y="181"/>
                    <a:pt x="40" y="177"/>
                    <a:pt x="37" y="175"/>
                  </a:cubicBezTo>
                  <a:cubicBezTo>
                    <a:pt x="36" y="174"/>
                    <a:pt x="35" y="173"/>
                    <a:pt x="34" y="172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10" y="145"/>
                    <a:pt x="3" y="122"/>
                    <a:pt x="3" y="105"/>
                  </a:cubicBezTo>
                  <a:cubicBezTo>
                    <a:pt x="3" y="87"/>
                    <a:pt x="10" y="74"/>
                    <a:pt x="17" y="65"/>
                  </a:cubicBezTo>
                  <a:cubicBezTo>
                    <a:pt x="21" y="61"/>
                    <a:pt x="24" y="57"/>
                    <a:pt x="27" y="55"/>
                  </a:cubicBezTo>
                  <a:cubicBezTo>
                    <a:pt x="28" y="54"/>
                    <a:pt x="29" y="53"/>
                    <a:pt x="30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48" y="44"/>
                    <a:pt x="62" y="41"/>
                    <a:pt x="75" y="41"/>
                  </a:cubicBezTo>
                  <a:cubicBezTo>
                    <a:pt x="95" y="41"/>
                    <a:pt x="110" y="49"/>
                    <a:pt x="120" y="57"/>
                  </a:cubicBezTo>
                  <a:cubicBezTo>
                    <a:pt x="124" y="61"/>
                    <a:pt x="128" y="66"/>
                    <a:pt x="130" y="69"/>
                  </a:cubicBezTo>
                  <a:cubicBezTo>
                    <a:pt x="132" y="70"/>
                    <a:pt x="132" y="71"/>
                    <a:pt x="133" y="72"/>
                  </a:cubicBezTo>
                  <a:cubicBezTo>
                    <a:pt x="133" y="73"/>
                    <a:pt x="133" y="73"/>
                    <a:pt x="134" y="73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5" y="73"/>
                    <a:pt x="135" y="73"/>
                    <a:pt x="135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348" y="163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409" y="156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473" y="148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3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3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2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541" y="140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3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2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7" name="Freeform 23"/>
            <p:cNvSpPr/>
            <p:nvPr/>
          </p:nvSpPr>
          <p:spPr bwMode="auto">
            <a:xfrm>
              <a:off x="622" y="140"/>
              <a:ext cx="7" cy="17"/>
            </a:xfrm>
            <a:custGeom>
              <a:avLst/>
              <a:gdLst>
                <a:gd name="T0" fmla="*/ 4 w 6"/>
                <a:gd name="T1" fmla="*/ 0 h 15"/>
                <a:gd name="T2" fmla="*/ 0 w 6"/>
                <a:gd name="T3" fmla="*/ 15 h 15"/>
                <a:gd name="T4" fmla="*/ 5 w 6"/>
                <a:gd name="T5" fmla="*/ 4 h 15"/>
                <a:gd name="T6" fmla="*/ 4 w 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5">
                  <a:moveTo>
                    <a:pt x="4" y="0"/>
                  </a:moveTo>
                  <a:cubicBezTo>
                    <a:pt x="3" y="5"/>
                    <a:pt x="2" y="10"/>
                    <a:pt x="0" y="15"/>
                  </a:cubicBezTo>
                  <a:cubicBezTo>
                    <a:pt x="4" y="12"/>
                    <a:pt x="6" y="8"/>
                    <a:pt x="5" y="4"/>
                  </a:cubicBezTo>
                  <a:cubicBezTo>
                    <a:pt x="5" y="2"/>
                    <a:pt x="5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603" y="133"/>
              <a:ext cx="22" cy="26"/>
            </a:xfrm>
            <a:custGeom>
              <a:avLst/>
              <a:gdLst>
                <a:gd name="T0" fmla="*/ 12 w 19"/>
                <a:gd name="T1" fmla="*/ 0 h 22"/>
                <a:gd name="T2" fmla="*/ 10 w 19"/>
                <a:gd name="T3" fmla="*/ 0 h 22"/>
                <a:gd name="T4" fmla="*/ 1 w 19"/>
                <a:gd name="T5" fmla="*/ 12 h 22"/>
                <a:gd name="T6" fmla="*/ 11 w 19"/>
                <a:gd name="T7" fmla="*/ 22 h 22"/>
                <a:gd name="T8" fmla="*/ 13 w 19"/>
                <a:gd name="T9" fmla="*/ 22 h 22"/>
                <a:gd name="T10" fmla="*/ 14 w 19"/>
                <a:gd name="T11" fmla="*/ 22 h 22"/>
                <a:gd name="T12" fmla="*/ 19 w 19"/>
                <a:gd name="T13" fmla="*/ 3 h 22"/>
                <a:gd name="T14" fmla="*/ 12 w 19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6" y="16"/>
                    <a:pt x="18" y="10"/>
                    <a:pt x="19" y="3"/>
                  </a:cubicBezTo>
                  <a:cubicBezTo>
                    <a:pt x="17" y="1"/>
                    <a:pt x="14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619" y="137"/>
              <a:ext cx="8" cy="22"/>
            </a:xfrm>
            <a:custGeom>
              <a:avLst/>
              <a:gdLst>
                <a:gd name="T0" fmla="*/ 5 w 7"/>
                <a:gd name="T1" fmla="*/ 0 h 19"/>
                <a:gd name="T2" fmla="*/ 0 w 7"/>
                <a:gd name="T3" fmla="*/ 19 h 19"/>
                <a:gd name="T4" fmla="*/ 3 w 7"/>
                <a:gd name="T5" fmla="*/ 18 h 19"/>
                <a:gd name="T6" fmla="*/ 7 w 7"/>
                <a:gd name="T7" fmla="*/ 3 h 19"/>
                <a:gd name="T8" fmla="*/ 5 w 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5" y="0"/>
                  </a:moveTo>
                  <a:cubicBezTo>
                    <a:pt x="4" y="7"/>
                    <a:pt x="2" y="13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5" y="13"/>
                    <a:pt x="6" y="8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382" y="204"/>
              <a:ext cx="28" cy="27"/>
            </a:xfrm>
            <a:custGeom>
              <a:avLst/>
              <a:gdLst>
                <a:gd name="T0" fmla="*/ 12 w 24"/>
                <a:gd name="T1" fmla="*/ 0 h 23"/>
                <a:gd name="T2" fmla="*/ 11 w 24"/>
                <a:gd name="T3" fmla="*/ 0 h 23"/>
                <a:gd name="T4" fmla="*/ 1 w 24"/>
                <a:gd name="T5" fmla="*/ 13 h 23"/>
                <a:gd name="T6" fmla="*/ 12 w 24"/>
                <a:gd name="T7" fmla="*/ 23 h 23"/>
                <a:gd name="T8" fmla="*/ 13 w 24"/>
                <a:gd name="T9" fmla="*/ 22 h 23"/>
                <a:gd name="T10" fmla="*/ 23 w 24"/>
                <a:gd name="T11" fmla="*/ 10 h 23"/>
                <a:gd name="T12" fmla="*/ 12 w 2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2" y="18"/>
                    <a:pt x="6" y="23"/>
                    <a:pt x="12" y="23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9" y="22"/>
                    <a:pt x="24" y="16"/>
                    <a:pt x="23" y="10"/>
                  </a:cubicBezTo>
                  <a:cubicBezTo>
                    <a:pt x="22" y="5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444" y="197"/>
              <a:ext cx="28" cy="25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6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08" y="190"/>
              <a:ext cx="27" cy="25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4" y="15"/>
                    <a:pt x="23" y="9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3" name="Freeform 29"/>
            <p:cNvSpPr/>
            <p:nvPr/>
          </p:nvSpPr>
          <p:spPr bwMode="auto">
            <a:xfrm>
              <a:off x="489" y="235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9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0" y="21"/>
                    <a:pt x="24" y="15"/>
                    <a:pt x="23" y="9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94" name="Picture 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242"/>
              <a:ext cx="1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Freeform 31"/>
            <p:cNvSpPr/>
            <p:nvPr/>
          </p:nvSpPr>
          <p:spPr bwMode="auto">
            <a:xfrm>
              <a:off x="553" y="227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1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15 w 23"/>
                <a:gd name="T11" fmla="*/ 22 h 22"/>
                <a:gd name="T12" fmla="*/ 23 w 23"/>
                <a:gd name="T13" fmla="*/ 10 h 22"/>
                <a:gd name="T14" fmla="*/ 12 w 23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8" y="18"/>
                    <a:pt x="21" y="14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570" y="239"/>
              <a:ext cx="10" cy="14"/>
            </a:xfrm>
            <a:custGeom>
              <a:avLst/>
              <a:gdLst>
                <a:gd name="T0" fmla="*/ 8 w 8"/>
                <a:gd name="T1" fmla="*/ 0 h 12"/>
                <a:gd name="T2" fmla="*/ 0 w 8"/>
                <a:gd name="T3" fmla="*/ 12 h 12"/>
                <a:gd name="T4" fmla="*/ 5 w 8"/>
                <a:gd name="T5" fmla="*/ 9 h 12"/>
                <a:gd name="T6" fmla="*/ 7 w 8"/>
                <a:gd name="T7" fmla="*/ 5 h 12"/>
                <a:gd name="T8" fmla="*/ 8 w 8"/>
                <a:gd name="T9" fmla="*/ 0 h 12"/>
                <a:gd name="T10" fmla="*/ 8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cubicBezTo>
                    <a:pt x="6" y="4"/>
                    <a:pt x="3" y="8"/>
                    <a:pt x="0" y="12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6" y="8"/>
                    <a:pt x="7" y="6"/>
                    <a:pt x="7" y="5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576" y="182"/>
              <a:ext cx="27" cy="25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9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5"/>
                    <a:pt x="23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98" name="Picture 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251"/>
              <a:ext cx="3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Freeform 35"/>
            <p:cNvSpPr/>
            <p:nvPr/>
          </p:nvSpPr>
          <p:spPr bwMode="auto">
            <a:xfrm>
              <a:off x="423" y="243"/>
              <a:ext cx="26" cy="20"/>
            </a:xfrm>
            <a:custGeom>
              <a:avLst/>
              <a:gdLst>
                <a:gd name="T0" fmla="*/ 11 w 22"/>
                <a:gd name="T1" fmla="*/ 0 h 17"/>
                <a:gd name="T2" fmla="*/ 9 w 22"/>
                <a:gd name="T3" fmla="*/ 0 h 17"/>
                <a:gd name="T4" fmla="*/ 0 w 22"/>
                <a:gd name="T5" fmla="*/ 8 h 17"/>
                <a:gd name="T6" fmla="*/ 5 w 22"/>
                <a:gd name="T7" fmla="*/ 10 h 17"/>
                <a:gd name="T8" fmla="*/ 20 w 22"/>
                <a:gd name="T9" fmla="*/ 17 h 17"/>
                <a:gd name="T10" fmla="*/ 22 w 22"/>
                <a:gd name="T11" fmla="*/ 9 h 17"/>
                <a:gd name="T12" fmla="*/ 11 w 2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10" y="12"/>
                    <a:pt x="15" y="14"/>
                    <a:pt x="20" y="17"/>
                  </a:cubicBezTo>
                  <a:cubicBezTo>
                    <a:pt x="21" y="15"/>
                    <a:pt x="22" y="12"/>
                    <a:pt x="22" y="9"/>
                  </a:cubicBez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422" y="253"/>
              <a:ext cx="24" cy="12"/>
            </a:xfrm>
            <a:custGeom>
              <a:avLst/>
              <a:gdLst>
                <a:gd name="T0" fmla="*/ 1 w 21"/>
                <a:gd name="T1" fmla="*/ 0 h 11"/>
                <a:gd name="T2" fmla="*/ 0 w 21"/>
                <a:gd name="T3" fmla="*/ 3 h 11"/>
                <a:gd name="T4" fmla="*/ 5 w 21"/>
                <a:gd name="T5" fmla="*/ 4 h 11"/>
                <a:gd name="T6" fmla="*/ 19 w 21"/>
                <a:gd name="T7" fmla="*/ 11 h 11"/>
                <a:gd name="T8" fmla="*/ 21 w 21"/>
                <a:gd name="T9" fmla="*/ 9 h 11"/>
                <a:gd name="T10" fmla="*/ 6 w 21"/>
                <a:gd name="T11" fmla="*/ 2 h 11"/>
                <a:gd name="T12" fmla="*/ 1 w 2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10" y="6"/>
                    <a:pt x="15" y="8"/>
                    <a:pt x="19" y="11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16" y="6"/>
                    <a:pt x="11" y="4"/>
                    <a:pt x="6" y="2"/>
                  </a:cubicBezTo>
                  <a:cubicBezTo>
                    <a:pt x="4" y="2"/>
                    <a:pt x="2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25" y="47"/>
              <a:ext cx="28" cy="26"/>
            </a:xfrm>
            <a:custGeom>
              <a:avLst/>
              <a:gdLst>
                <a:gd name="T0" fmla="*/ 12 w 24"/>
                <a:gd name="T1" fmla="*/ 0 h 22"/>
                <a:gd name="T2" fmla="*/ 11 w 24"/>
                <a:gd name="T3" fmla="*/ 0 h 22"/>
                <a:gd name="T4" fmla="*/ 1 w 24"/>
                <a:gd name="T5" fmla="*/ 12 h 22"/>
                <a:gd name="T6" fmla="*/ 12 w 24"/>
                <a:gd name="T7" fmla="*/ 22 h 22"/>
                <a:gd name="T8" fmla="*/ 13 w 24"/>
                <a:gd name="T9" fmla="*/ 22 h 22"/>
                <a:gd name="T10" fmla="*/ 23 w 24"/>
                <a:gd name="T11" fmla="*/ 10 h 22"/>
                <a:gd name="T12" fmla="*/ 12 w 2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2" y="18"/>
                    <a:pt x="7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0" y="21"/>
                    <a:pt x="24" y="16"/>
                    <a:pt x="23" y="10"/>
                  </a:cubicBezTo>
                  <a:cubicBezTo>
                    <a:pt x="22" y="4"/>
                    <a:pt x="18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88" y="40"/>
              <a:ext cx="26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0 w 23"/>
                <a:gd name="T5" fmla="*/ 12 h 22"/>
                <a:gd name="T6" fmla="*/ 11 w 23"/>
                <a:gd name="T7" fmla="*/ 22 h 22"/>
                <a:gd name="T8" fmla="*/ 13 w 23"/>
                <a:gd name="T9" fmla="*/ 22 h 22"/>
                <a:gd name="T10" fmla="*/ 22 w 23"/>
                <a:gd name="T11" fmla="*/ 10 h 22"/>
                <a:gd name="T12" fmla="*/ 11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9" y="21"/>
                    <a:pt x="23" y="16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51" y="2"/>
              <a:ext cx="24" cy="10"/>
            </a:xfrm>
            <a:custGeom>
              <a:avLst/>
              <a:gdLst>
                <a:gd name="T0" fmla="*/ 10 w 21"/>
                <a:gd name="T1" fmla="*/ 0 h 9"/>
                <a:gd name="T2" fmla="*/ 8 w 21"/>
                <a:gd name="T3" fmla="*/ 0 h 9"/>
                <a:gd name="T4" fmla="*/ 0 w 21"/>
                <a:gd name="T5" fmla="*/ 6 h 9"/>
                <a:gd name="T6" fmla="*/ 1 w 21"/>
                <a:gd name="T7" fmla="*/ 6 h 9"/>
                <a:gd name="T8" fmla="*/ 1 w 21"/>
                <a:gd name="T9" fmla="*/ 6 h 9"/>
                <a:gd name="T10" fmla="*/ 21 w 21"/>
                <a:gd name="T11" fmla="*/ 9 h 9"/>
                <a:gd name="T12" fmla="*/ 10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6"/>
                    <a:pt x="15" y="7"/>
                    <a:pt x="21" y="9"/>
                  </a:cubicBezTo>
                  <a:cubicBezTo>
                    <a:pt x="20" y="3"/>
                    <a:pt x="15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4" name="Freeform 41"/>
            <p:cNvSpPr/>
            <p:nvPr/>
          </p:nvSpPr>
          <p:spPr bwMode="auto">
            <a:xfrm>
              <a:off x="549" y="9"/>
              <a:ext cx="26" cy="6"/>
            </a:xfrm>
            <a:custGeom>
              <a:avLst/>
              <a:gdLst>
                <a:gd name="T0" fmla="*/ 2 w 22"/>
                <a:gd name="T1" fmla="*/ 0 h 5"/>
                <a:gd name="T2" fmla="*/ 2 w 22"/>
                <a:gd name="T3" fmla="*/ 0 h 5"/>
                <a:gd name="T4" fmla="*/ 1 w 22"/>
                <a:gd name="T5" fmla="*/ 0 h 5"/>
                <a:gd name="T6" fmla="*/ 0 w 22"/>
                <a:gd name="T7" fmla="*/ 2 h 5"/>
                <a:gd name="T8" fmla="*/ 2 w 22"/>
                <a:gd name="T9" fmla="*/ 2 h 5"/>
                <a:gd name="T10" fmla="*/ 22 w 22"/>
                <a:gd name="T11" fmla="*/ 5 h 5"/>
                <a:gd name="T12" fmla="*/ 22 w 22"/>
                <a:gd name="T13" fmla="*/ 3 h 5"/>
                <a:gd name="T14" fmla="*/ 22 w 22"/>
                <a:gd name="T15" fmla="*/ 3 h 5"/>
                <a:gd name="T16" fmla="*/ 2 w 22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16" y="3"/>
                    <a:pt x="22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1"/>
                    <a:pt x="9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5" name="Freeform 42"/>
            <p:cNvSpPr/>
            <p:nvPr/>
          </p:nvSpPr>
          <p:spPr bwMode="auto">
            <a:xfrm>
              <a:off x="533" y="291"/>
              <a:ext cx="13" cy="14"/>
            </a:xfrm>
            <a:custGeom>
              <a:avLst/>
              <a:gdLst>
                <a:gd name="T0" fmla="*/ 10 w 11"/>
                <a:gd name="T1" fmla="*/ 0 h 12"/>
                <a:gd name="T2" fmla="*/ 0 w 11"/>
                <a:gd name="T3" fmla="*/ 12 h 12"/>
                <a:gd name="T4" fmla="*/ 0 w 11"/>
                <a:gd name="T5" fmla="*/ 12 h 12"/>
                <a:gd name="T6" fmla="*/ 1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cubicBezTo>
                    <a:pt x="7" y="4"/>
                    <a:pt x="3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1"/>
                    <a:pt x="11" y="6"/>
                    <a:pt x="10" y="0"/>
                  </a:cubicBezTo>
                </a:path>
              </a:pathLst>
            </a:custGeom>
            <a:solidFill>
              <a:srgbClr val="F7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6" name="Freeform 43"/>
            <p:cNvSpPr/>
            <p:nvPr/>
          </p:nvSpPr>
          <p:spPr bwMode="auto">
            <a:xfrm>
              <a:off x="518" y="279"/>
              <a:ext cx="27" cy="26"/>
            </a:xfrm>
            <a:custGeom>
              <a:avLst/>
              <a:gdLst>
                <a:gd name="T0" fmla="*/ 12 w 23"/>
                <a:gd name="T1" fmla="*/ 0 h 22"/>
                <a:gd name="T2" fmla="*/ 11 w 23"/>
                <a:gd name="T3" fmla="*/ 0 h 22"/>
                <a:gd name="T4" fmla="*/ 1 w 23"/>
                <a:gd name="T5" fmla="*/ 12 h 22"/>
                <a:gd name="T6" fmla="*/ 10 w 23"/>
                <a:gd name="T7" fmla="*/ 22 h 22"/>
                <a:gd name="T8" fmla="*/ 19 w 23"/>
                <a:gd name="T9" fmla="*/ 11 h 22"/>
                <a:gd name="T10" fmla="*/ 23 w 23"/>
                <a:gd name="T11" fmla="*/ 7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2" y="17"/>
                    <a:pt x="6" y="21"/>
                    <a:pt x="10" y="22"/>
                  </a:cubicBezTo>
                  <a:cubicBezTo>
                    <a:pt x="13" y="18"/>
                    <a:pt x="16" y="15"/>
                    <a:pt x="19" y="11"/>
                  </a:cubicBezTo>
                  <a:cubicBezTo>
                    <a:pt x="20" y="10"/>
                    <a:pt x="21" y="8"/>
                    <a:pt x="23" y="7"/>
                  </a:cubicBezTo>
                  <a:cubicBezTo>
                    <a:pt x="21" y="3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7" name="Freeform 44"/>
            <p:cNvSpPr/>
            <p:nvPr/>
          </p:nvSpPr>
          <p:spPr bwMode="auto">
            <a:xfrm>
              <a:off x="530" y="287"/>
              <a:ext cx="15" cy="18"/>
            </a:xfrm>
            <a:custGeom>
              <a:avLst/>
              <a:gdLst>
                <a:gd name="T0" fmla="*/ 13 w 13"/>
                <a:gd name="T1" fmla="*/ 0 h 15"/>
                <a:gd name="T2" fmla="*/ 9 w 13"/>
                <a:gd name="T3" fmla="*/ 4 h 15"/>
                <a:gd name="T4" fmla="*/ 0 w 13"/>
                <a:gd name="T5" fmla="*/ 15 h 15"/>
                <a:gd name="T6" fmla="*/ 2 w 13"/>
                <a:gd name="T7" fmla="*/ 15 h 15"/>
                <a:gd name="T8" fmla="*/ 3 w 13"/>
                <a:gd name="T9" fmla="*/ 15 h 15"/>
                <a:gd name="T10" fmla="*/ 13 w 13"/>
                <a:gd name="T11" fmla="*/ 3 h 15"/>
                <a:gd name="T12" fmla="*/ 13 w 13"/>
                <a:gd name="T13" fmla="*/ 2 h 15"/>
                <a:gd name="T14" fmla="*/ 13 w 1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1" y="1"/>
                    <a:pt x="10" y="3"/>
                    <a:pt x="9" y="4"/>
                  </a:cubicBezTo>
                  <a:cubicBezTo>
                    <a:pt x="6" y="8"/>
                    <a:pt x="3" y="11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6" y="11"/>
                    <a:pt x="10" y="7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8" name="Freeform 45"/>
            <p:cNvSpPr/>
            <p:nvPr/>
          </p:nvSpPr>
          <p:spPr bwMode="auto">
            <a:xfrm>
              <a:off x="399" y="67"/>
              <a:ext cx="26" cy="26"/>
            </a:xfrm>
            <a:custGeom>
              <a:avLst/>
              <a:gdLst>
                <a:gd name="T0" fmla="*/ 12 w 23"/>
                <a:gd name="T1" fmla="*/ 0 h 22"/>
                <a:gd name="T2" fmla="*/ 10 w 23"/>
                <a:gd name="T3" fmla="*/ 0 h 22"/>
                <a:gd name="T4" fmla="*/ 1 w 23"/>
                <a:gd name="T5" fmla="*/ 12 h 22"/>
                <a:gd name="T6" fmla="*/ 12 w 23"/>
                <a:gd name="T7" fmla="*/ 22 h 22"/>
                <a:gd name="T8" fmla="*/ 13 w 23"/>
                <a:gd name="T9" fmla="*/ 22 h 22"/>
                <a:gd name="T10" fmla="*/ 23 w 23"/>
                <a:gd name="T11" fmla="*/ 10 h 22"/>
                <a:gd name="T12" fmla="*/ 12 w 2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4" y="1"/>
                    <a:pt x="0" y="6"/>
                    <a:pt x="1" y="12"/>
                  </a:cubicBezTo>
                  <a:cubicBezTo>
                    <a:pt x="1" y="18"/>
                    <a:pt x="6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9" y="21"/>
                    <a:pt x="23" y="16"/>
                    <a:pt x="23" y="10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9" name="Freeform 47"/>
            <p:cNvSpPr/>
            <p:nvPr/>
          </p:nvSpPr>
          <p:spPr bwMode="auto">
            <a:xfrm>
              <a:off x="469" y="59"/>
              <a:ext cx="20" cy="25"/>
            </a:xfrm>
            <a:custGeom>
              <a:avLst/>
              <a:gdLst>
                <a:gd name="T0" fmla="*/ 6 w 17"/>
                <a:gd name="T1" fmla="*/ 0 h 22"/>
                <a:gd name="T2" fmla="*/ 4 w 17"/>
                <a:gd name="T3" fmla="*/ 0 h 22"/>
                <a:gd name="T4" fmla="*/ 3 w 17"/>
                <a:gd name="T5" fmla="*/ 1 h 22"/>
                <a:gd name="T6" fmla="*/ 0 w 17"/>
                <a:gd name="T7" fmla="*/ 20 h 22"/>
                <a:gd name="T8" fmla="*/ 0 w 17"/>
                <a:gd name="T9" fmla="*/ 21 h 22"/>
                <a:gd name="T10" fmla="*/ 6 w 17"/>
                <a:gd name="T11" fmla="*/ 22 h 22"/>
                <a:gd name="T12" fmla="*/ 7 w 17"/>
                <a:gd name="T13" fmla="*/ 22 h 22"/>
                <a:gd name="T14" fmla="*/ 17 w 17"/>
                <a:gd name="T15" fmla="*/ 10 h 22"/>
                <a:gd name="T16" fmla="*/ 6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1" y="6"/>
                    <a:pt x="0" y="12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2" y="22"/>
                    <a:pt x="4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13" y="22"/>
                    <a:pt x="17" y="16"/>
                    <a:pt x="17" y="10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0" name="Freeform 49"/>
            <p:cNvSpPr/>
            <p:nvPr/>
          </p:nvSpPr>
          <p:spPr bwMode="auto">
            <a:xfrm>
              <a:off x="484" y="14"/>
              <a:ext cx="25" cy="18"/>
            </a:xfrm>
            <a:custGeom>
              <a:avLst/>
              <a:gdLst>
                <a:gd name="T0" fmla="*/ 12 w 21"/>
                <a:gd name="T1" fmla="*/ 0 h 16"/>
                <a:gd name="T2" fmla="*/ 11 w 21"/>
                <a:gd name="T3" fmla="*/ 0 h 16"/>
                <a:gd name="T4" fmla="*/ 1 w 21"/>
                <a:gd name="T5" fmla="*/ 12 h 16"/>
                <a:gd name="T6" fmla="*/ 2 w 21"/>
                <a:gd name="T7" fmla="*/ 16 h 16"/>
                <a:gd name="T8" fmla="*/ 3 w 21"/>
                <a:gd name="T9" fmla="*/ 15 h 16"/>
                <a:gd name="T10" fmla="*/ 21 w 21"/>
                <a:gd name="T11" fmla="*/ 4 h 16"/>
                <a:gd name="T12" fmla="*/ 21 w 21"/>
                <a:gd name="T13" fmla="*/ 4 h 16"/>
                <a:gd name="T14" fmla="*/ 12 w 2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1" y="12"/>
                  </a:cubicBezTo>
                  <a:cubicBezTo>
                    <a:pt x="1" y="14"/>
                    <a:pt x="2" y="15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11" y="8"/>
                    <a:pt x="20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1" name="Freeform 50"/>
            <p:cNvSpPr/>
            <p:nvPr/>
          </p:nvSpPr>
          <p:spPr bwMode="auto">
            <a:xfrm>
              <a:off x="489" y="21"/>
              <a:ext cx="23" cy="18"/>
            </a:xfrm>
            <a:custGeom>
              <a:avLst/>
              <a:gdLst>
                <a:gd name="T0" fmla="*/ 18 w 20"/>
                <a:gd name="T1" fmla="*/ 0 h 16"/>
                <a:gd name="T2" fmla="*/ 18 w 20"/>
                <a:gd name="T3" fmla="*/ 1 h 16"/>
                <a:gd name="T4" fmla="*/ 18 w 20"/>
                <a:gd name="T5" fmla="*/ 1 h 16"/>
                <a:gd name="T6" fmla="*/ 18 w 20"/>
                <a:gd name="T7" fmla="*/ 1 h 16"/>
                <a:gd name="T8" fmla="*/ 17 w 20"/>
                <a:gd name="T9" fmla="*/ 1 h 16"/>
                <a:gd name="T10" fmla="*/ 16 w 20"/>
                <a:gd name="T11" fmla="*/ 1 h 16"/>
                <a:gd name="T12" fmla="*/ 12 w 20"/>
                <a:gd name="T13" fmla="*/ 3 h 16"/>
                <a:gd name="T14" fmla="*/ 1 w 20"/>
                <a:gd name="T15" fmla="*/ 11 h 16"/>
                <a:gd name="T16" fmla="*/ 0 w 20"/>
                <a:gd name="T17" fmla="*/ 12 h 16"/>
                <a:gd name="T18" fmla="*/ 8 w 20"/>
                <a:gd name="T19" fmla="*/ 16 h 16"/>
                <a:gd name="T20" fmla="*/ 9 w 20"/>
                <a:gd name="T21" fmla="*/ 16 h 16"/>
                <a:gd name="T22" fmla="*/ 19 w 20"/>
                <a:gd name="T23" fmla="*/ 4 h 16"/>
                <a:gd name="T24" fmla="*/ 18 w 2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2"/>
                    <a:pt x="12" y="3"/>
                  </a:cubicBezTo>
                  <a:cubicBezTo>
                    <a:pt x="9" y="4"/>
                    <a:pt x="5" y="7"/>
                    <a:pt x="1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2" y="14"/>
                    <a:pt x="5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5" y="15"/>
                    <a:pt x="20" y="10"/>
                    <a:pt x="19" y="4"/>
                  </a:cubicBezTo>
                  <a:cubicBezTo>
                    <a:pt x="19" y="2"/>
                    <a:pt x="19" y="1"/>
                    <a:pt x="18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2" name="Freeform 51"/>
            <p:cNvSpPr/>
            <p:nvPr/>
          </p:nvSpPr>
          <p:spPr bwMode="auto">
            <a:xfrm>
              <a:off x="487" y="18"/>
              <a:ext cx="23" cy="17"/>
            </a:xfrm>
            <a:custGeom>
              <a:avLst/>
              <a:gdLst>
                <a:gd name="T0" fmla="*/ 19 w 20"/>
                <a:gd name="T1" fmla="*/ 0 h 14"/>
                <a:gd name="T2" fmla="*/ 19 w 20"/>
                <a:gd name="T3" fmla="*/ 0 h 14"/>
                <a:gd name="T4" fmla="*/ 1 w 20"/>
                <a:gd name="T5" fmla="*/ 11 h 14"/>
                <a:gd name="T6" fmla="*/ 0 w 20"/>
                <a:gd name="T7" fmla="*/ 12 h 14"/>
                <a:gd name="T8" fmla="*/ 2 w 20"/>
                <a:gd name="T9" fmla="*/ 14 h 14"/>
                <a:gd name="T10" fmla="*/ 3 w 20"/>
                <a:gd name="T11" fmla="*/ 13 h 14"/>
                <a:gd name="T12" fmla="*/ 14 w 20"/>
                <a:gd name="T13" fmla="*/ 5 h 14"/>
                <a:gd name="T14" fmla="*/ 18 w 20"/>
                <a:gd name="T15" fmla="*/ 3 h 14"/>
                <a:gd name="T16" fmla="*/ 19 w 20"/>
                <a:gd name="T17" fmla="*/ 3 h 14"/>
                <a:gd name="T18" fmla="*/ 20 w 20"/>
                <a:gd name="T19" fmla="*/ 3 h 14"/>
                <a:gd name="T20" fmla="*/ 20 w 20"/>
                <a:gd name="T21" fmla="*/ 3 h 14"/>
                <a:gd name="T22" fmla="*/ 20 w 20"/>
                <a:gd name="T23" fmla="*/ 3 h 14"/>
                <a:gd name="T24" fmla="*/ 20 w 20"/>
                <a:gd name="T25" fmla="*/ 2 h 14"/>
                <a:gd name="T26" fmla="*/ 19 w 20"/>
                <a:gd name="T2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9" y="4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7" y="9"/>
                    <a:pt x="11" y="6"/>
                    <a:pt x="14" y="5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1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3" name="Freeform 52"/>
            <p:cNvSpPr/>
            <p:nvPr/>
          </p:nvSpPr>
          <p:spPr bwMode="auto">
            <a:xfrm>
              <a:off x="331" y="75"/>
              <a:ext cx="27" cy="26"/>
            </a:xfrm>
            <a:custGeom>
              <a:avLst/>
              <a:gdLst>
                <a:gd name="T0" fmla="*/ 11 w 23"/>
                <a:gd name="T1" fmla="*/ 0 h 22"/>
                <a:gd name="T2" fmla="*/ 10 w 23"/>
                <a:gd name="T3" fmla="*/ 0 h 22"/>
                <a:gd name="T4" fmla="*/ 9 w 23"/>
                <a:gd name="T5" fmla="*/ 0 h 22"/>
                <a:gd name="T6" fmla="*/ 1 w 23"/>
                <a:gd name="T7" fmla="*/ 8 h 22"/>
                <a:gd name="T8" fmla="*/ 0 w 23"/>
                <a:gd name="T9" fmla="*/ 9 h 22"/>
                <a:gd name="T10" fmla="*/ 0 w 23"/>
                <a:gd name="T11" fmla="*/ 12 h 22"/>
                <a:gd name="T12" fmla="*/ 11 w 23"/>
                <a:gd name="T13" fmla="*/ 22 h 22"/>
                <a:gd name="T14" fmla="*/ 12 w 23"/>
                <a:gd name="T15" fmla="*/ 22 h 22"/>
                <a:gd name="T16" fmla="*/ 22 w 23"/>
                <a:gd name="T17" fmla="*/ 9 h 22"/>
                <a:gd name="T18" fmla="*/ 11 w 2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4" y="5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8"/>
                    <a:pt x="6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1"/>
                    <a:pt x="23" y="16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4" name="Freeform 53"/>
            <p:cNvSpPr/>
            <p:nvPr/>
          </p:nvSpPr>
          <p:spPr bwMode="auto">
            <a:xfrm>
              <a:off x="331" y="75"/>
              <a:ext cx="11" cy="11"/>
            </a:xfrm>
            <a:custGeom>
              <a:avLst/>
              <a:gdLst>
                <a:gd name="T0" fmla="*/ 9 w 9"/>
                <a:gd name="T1" fmla="*/ 0 h 9"/>
                <a:gd name="T2" fmla="*/ 0 w 9"/>
                <a:gd name="T3" fmla="*/ 9 h 9"/>
                <a:gd name="T4" fmla="*/ 1 w 9"/>
                <a:gd name="T5" fmla="*/ 8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4" y="1"/>
                    <a:pt x="1" y="5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5" name="Freeform 54"/>
            <p:cNvSpPr/>
            <p:nvPr/>
          </p:nvSpPr>
          <p:spPr bwMode="auto">
            <a:xfrm>
              <a:off x="304" y="119"/>
              <a:ext cx="10" cy="26"/>
            </a:xfrm>
            <a:custGeom>
              <a:avLst/>
              <a:gdLst>
                <a:gd name="T0" fmla="*/ 9 w 9"/>
                <a:gd name="T1" fmla="*/ 0 h 22"/>
                <a:gd name="T2" fmla="*/ 1 w 9"/>
                <a:gd name="T3" fmla="*/ 12 h 22"/>
                <a:gd name="T4" fmla="*/ 9 w 9"/>
                <a:gd name="T5" fmla="*/ 22 h 22"/>
                <a:gd name="T6" fmla="*/ 8 w 9"/>
                <a:gd name="T7" fmla="*/ 10 h 22"/>
                <a:gd name="T8" fmla="*/ 9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9" y="0"/>
                  </a:moveTo>
                  <a:cubicBezTo>
                    <a:pt x="4" y="2"/>
                    <a:pt x="0" y="7"/>
                    <a:pt x="1" y="12"/>
                  </a:cubicBezTo>
                  <a:cubicBezTo>
                    <a:pt x="1" y="17"/>
                    <a:pt x="5" y="21"/>
                    <a:pt x="9" y="22"/>
                  </a:cubicBezTo>
                  <a:cubicBezTo>
                    <a:pt x="8" y="17"/>
                    <a:pt x="8" y="14"/>
                    <a:pt x="8" y="10"/>
                  </a:cubicBezTo>
                  <a:cubicBezTo>
                    <a:pt x="8" y="6"/>
                    <a:pt x="8" y="3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6" name="Freeform 55"/>
            <p:cNvSpPr/>
            <p:nvPr/>
          </p:nvSpPr>
          <p:spPr bwMode="auto">
            <a:xfrm>
              <a:off x="316" y="119"/>
              <a:ext cx="14" cy="26"/>
            </a:xfrm>
            <a:custGeom>
              <a:avLst/>
              <a:gdLst>
                <a:gd name="T0" fmla="*/ 1 w 12"/>
                <a:gd name="T1" fmla="*/ 0 h 22"/>
                <a:gd name="T2" fmla="*/ 0 w 12"/>
                <a:gd name="T3" fmla="*/ 0 h 22"/>
                <a:gd name="T4" fmla="*/ 0 w 12"/>
                <a:gd name="T5" fmla="*/ 10 h 22"/>
                <a:gd name="T6" fmla="*/ 1 w 12"/>
                <a:gd name="T7" fmla="*/ 22 h 22"/>
                <a:gd name="T8" fmla="*/ 1 w 12"/>
                <a:gd name="T9" fmla="*/ 22 h 22"/>
                <a:gd name="T10" fmla="*/ 2 w 12"/>
                <a:gd name="T11" fmla="*/ 22 h 22"/>
                <a:gd name="T12" fmla="*/ 12 w 12"/>
                <a:gd name="T13" fmla="*/ 10 h 22"/>
                <a:gd name="T14" fmla="*/ 1 w 12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0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1"/>
                    <a:pt x="12" y="16"/>
                    <a:pt x="12" y="10"/>
                  </a:cubicBezTo>
                  <a:cubicBezTo>
                    <a:pt x="11" y="4"/>
                    <a:pt x="6" y="0"/>
                    <a:pt x="1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7" name="Freeform 56"/>
            <p:cNvSpPr/>
            <p:nvPr/>
          </p:nvSpPr>
          <p:spPr bwMode="auto">
            <a:xfrm>
              <a:off x="313" y="119"/>
              <a:ext cx="4" cy="26"/>
            </a:xfrm>
            <a:custGeom>
              <a:avLst/>
              <a:gdLst>
                <a:gd name="T0" fmla="*/ 3 w 4"/>
                <a:gd name="T1" fmla="*/ 0 h 22"/>
                <a:gd name="T2" fmla="*/ 2 w 4"/>
                <a:gd name="T3" fmla="*/ 0 h 22"/>
                <a:gd name="T4" fmla="*/ 1 w 4"/>
                <a:gd name="T5" fmla="*/ 0 h 22"/>
                <a:gd name="T6" fmla="*/ 0 w 4"/>
                <a:gd name="T7" fmla="*/ 10 h 22"/>
                <a:gd name="T8" fmla="*/ 1 w 4"/>
                <a:gd name="T9" fmla="*/ 22 h 22"/>
                <a:gd name="T10" fmla="*/ 4 w 4"/>
                <a:gd name="T11" fmla="*/ 22 h 22"/>
                <a:gd name="T12" fmla="*/ 3 w 4"/>
                <a:gd name="T13" fmla="*/ 10 h 22"/>
                <a:gd name="T14" fmla="*/ 3 w 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4"/>
                    <a:pt x="0" y="17"/>
                    <a:pt x="1" y="22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3" y="18"/>
                    <a:pt x="3" y="14"/>
                    <a:pt x="3" y="10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8" name="Freeform 57"/>
            <p:cNvSpPr/>
            <p:nvPr/>
          </p:nvSpPr>
          <p:spPr bwMode="auto">
            <a:xfrm>
              <a:off x="365" y="111"/>
              <a:ext cx="28" cy="27"/>
            </a:xfrm>
            <a:custGeom>
              <a:avLst/>
              <a:gdLst>
                <a:gd name="T0" fmla="*/ 12 w 24"/>
                <a:gd name="T1" fmla="*/ 0 h 23"/>
                <a:gd name="T2" fmla="*/ 11 w 24"/>
                <a:gd name="T3" fmla="*/ 1 h 23"/>
                <a:gd name="T4" fmla="*/ 1 w 24"/>
                <a:gd name="T5" fmla="*/ 13 h 23"/>
                <a:gd name="T6" fmla="*/ 12 w 24"/>
                <a:gd name="T7" fmla="*/ 23 h 23"/>
                <a:gd name="T8" fmla="*/ 13 w 24"/>
                <a:gd name="T9" fmla="*/ 23 h 23"/>
                <a:gd name="T10" fmla="*/ 23 w 24"/>
                <a:gd name="T11" fmla="*/ 10 h 23"/>
                <a:gd name="T12" fmla="*/ 12 w 2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5" y="1"/>
                    <a:pt x="0" y="7"/>
                    <a:pt x="1" y="13"/>
                  </a:cubicBezTo>
                  <a:cubicBezTo>
                    <a:pt x="2" y="18"/>
                    <a:pt x="6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9" y="22"/>
                    <a:pt x="24" y="16"/>
                    <a:pt x="23" y="10"/>
                  </a:cubicBezTo>
                  <a:cubicBezTo>
                    <a:pt x="22" y="5"/>
                    <a:pt x="17" y="0"/>
                    <a:pt x="12" y="0"/>
                  </a:cubicBezTo>
                </a:path>
              </a:pathLst>
            </a:custGeom>
            <a:solidFill>
              <a:srgbClr val="FE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9" name="Freeform 61"/>
            <p:cNvSpPr/>
            <p:nvPr/>
          </p:nvSpPr>
          <p:spPr bwMode="auto">
            <a:xfrm>
              <a:off x="631" y="80"/>
              <a:ext cx="13" cy="25"/>
            </a:xfrm>
            <a:custGeom>
              <a:avLst/>
              <a:gdLst>
                <a:gd name="T0" fmla="*/ 1 w 12"/>
                <a:gd name="T1" fmla="*/ 0 h 22"/>
                <a:gd name="T2" fmla="*/ 0 w 12"/>
                <a:gd name="T3" fmla="*/ 0 h 22"/>
                <a:gd name="T4" fmla="*/ 1 w 12"/>
                <a:gd name="T5" fmla="*/ 17 h 22"/>
                <a:gd name="T6" fmla="*/ 1 w 12"/>
                <a:gd name="T7" fmla="*/ 22 h 22"/>
                <a:gd name="T8" fmla="*/ 2 w 12"/>
                <a:gd name="T9" fmla="*/ 22 h 22"/>
                <a:gd name="T10" fmla="*/ 12 w 12"/>
                <a:gd name="T11" fmla="*/ 10 h 22"/>
                <a:gd name="T12" fmla="*/ 1 w 1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12"/>
                    <a:pt x="1" y="17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8" y="21"/>
                    <a:pt x="12" y="16"/>
                    <a:pt x="12" y="10"/>
                  </a:cubicBezTo>
                  <a:cubicBezTo>
                    <a:pt x="11" y="4"/>
                    <a:pt x="6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20" name="Picture 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251"/>
              <a:ext cx="1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Freeform 67"/>
            <p:cNvSpPr/>
            <p:nvPr/>
          </p:nvSpPr>
          <p:spPr bwMode="auto">
            <a:xfrm>
              <a:off x="650" y="247"/>
              <a:ext cx="21" cy="21"/>
            </a:xfrm>
            <a:custGeom>
              <a:avLst/>
              <a:gdLst>
                <a:gd name="T0" fmla="*/ 8 w 18"/>
                <a:gd name="T1" fmla="*/ 0 h 18"/>
                <a:gd name="T2" fmla="*/ 0 w 18"/>
                <a:gd name="T3" fmla="*/ 4 h 18"/>
                <a:gd name="T4" fmla="*/ 5 w 18"/>
                <a:gd name="T5" fmla="*/ 17 h 18"/>
                <a:gd name="T6" fmla="*/ 5 w 18"/>
                <a:gd name="T7" fmla="*/ 18 h 18"/>
                <a:gd name="T8" fmla="*/ 6 w 18"/>
                <a:gd name="T9" fmla="*/ 18 h 18"/>
                <a:gd name="T10" fmla="*/ 8 w 18"/>
                <a:gd name="T11" fmla="*/ 18 h 18"/>
                <a:gd name="T12" fmla="*/ 17 w 18"/>
                <a:gd name="T13" fmla="*/ 11 h 18"/>
                <a:gd name="T14" fmla="*/ 10 w 18"/>
                <a:gd name="T15" fmla="*/ 0 h 18"/>
                <a:gd name="T16" fmla="*/ 8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cubicBezTo>
                    <a:pt x="5" y="0"/>
                    <a:pt x="2" y="2"/>
                    <a:pt x="0" y="4"/>
                  </a:cubicBezTo>
                  <a:cubicBezTo>
                    <a:pt x="1" y="8"/>
                    <a:pt x="3" y="13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2" y="18"/>
                    <a:pt x="16" y="15"/>
                    <a:pt x="17" y="11"/>
                  </a:cubicBezTo>
                  <a:cubicBezTo>
                    <a:pt x="18" y="7"/>
                    <a:pt x="15" y="2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2" name="Freeform 68"/>
            <p:cNvSpPr/>
            <p:nvPr/>
          </p:nvSpPr>
          <p:spPr bwMode="auto">
            <a:xfrm>
              <a:off x="649" y="251"/>
              <a:ext cx="7" cy="17"/>
            </a:xfrm>
            <a:custGeom>
              <a:avLst/>
              <a:gdLst>
                <a:gd name="T0" fmla="*/ 1 w 6"/>
                <a:gd name="T1" fmla="*/ 0 h 14"/>
                <a:gd name="T2" fmla="*/ 0 w 6"/>
                <a:gd name="T3" fmla="*/ 3 h 14"/>
                <a:gd name="T4" fmla="*/ 0 w 6"/>
                <a:gd name="T5" fmla="*/ 4 h 14"/>
                <a:gd name="T6" fmla="*/ 3 w 6"/>
                <a:gd name="T7" fmla="*/ 11 h 14"/>
                <a:gd name="T8" fmla="*/ 6 w 6"/>
                <a:gd name="T9" fmla="*/ 14 h 14"/>
                <a:gd name="T10" fmla="*/ 6 w 6"/>
                <a:gd name="T11" fmla="*/ 13 h 14"/>
                <a:gd name="T12" fmla="*/ 1 w 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4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7"/>
                    <a:pt x="2" y="9"/>
                    <a:pt x="3" y="11"/>
                  </a:cubicBezTo>
                  <a:cubicBezTo>
                    <a:pt x="3" y="12"/>
                    <a:pt x="5" y="13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9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3" name="Freeform 69"/>
            <p:cNvSpPr/>
            <p:nvPr/>
          </p:nvSpPr>
          <p:spPr bwMode="auto">
            <a:xfrm>
              <a:off x="697" y="260"/>
              <a:ext cx="23" cy="20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8" y="16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4" name="Freeform 70"/>
            <p:cNvSpPr/>
            <p:nvPr/>
          </p:nvSpPr>
          <p:spPr bwMode="auto">
            <a:xfrm>
              <a:off x="747" y="27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2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3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3"/>
                    <a:pt x="2" y="7"/>
                  </a:cubicBezTo>
                  <a:cubicBezTo>
                    <a:pt x="0" y="11"/>
                    <a:pt x="3" y="16"/>
                    <a:pt x="8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2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5" name="Freeform 71"/>
            <p:cNvSpPr/>
            <p:nvPr/>
          </p:nvSpPr>
          <p:spPr bwMode="auto">
            <a:xfrm>
              <a:off x="801" y="287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6"/>
                    <a:pt x="18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6" name="Freeform 72"/>
            <p:cNvSpPr/>
            <p:nvPr/>
          </p:nvSpPr>
          <p:spPr bwMode="auto">
            <a:xfrm>
              <a:off x="711" y="301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4" y="18"/>
                    <a:pt x="18" y="16"/>
                    <a:pt x="19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7" name="Freeform 73"/>
            <p:cNvSpPr/>
            <p:nvPr/>
          </p:nvSpPr>
          <p:spPr bwMode="auto">
            <a:xfrm>
              <a:off x="762" y="315"/>
              <a:ext cx="22" cy="21"/>
            </a:xfrm>
            <a:custGeom>
              <a:avLst/>
              <a:gdLst>
                <a:gd name="T0" fmla="*/ 9 w 19"/>
                <a:gd name="T1" fmla="*/ 0 h 18"/>
                <a:gd name="T2" fmla="*/ 1 w 19"/>
                <a:gd name="T3" fmla="*/ 6 h 18"/>
                <a:gd name="T4" fmla="*/ 7 w 19"/>
                <a:gd name="T5" fmla="*/ 17 h 18"/>
                <a:gd name="T6" fmla="*/ 10 w 19"/>
                <a:gd name="T7" fmla="*/ 18 h 18"/>
                <a:gd name="T8" fmla="*/ 18 w 19"/>
                <a:gd name="T9" fmla="*/ 11 h 18"/>
                <a:gd name="T10" fmla="*/ 12 w 19"/>
                <a:gd name="T11" fmla="*/ 0 h 18"/>
                <a:gd name="T12" fmla="*/ 9 w 1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2" y="2"/>
                    <a:pt x="1" y="6"/>
                  </a:cubicBezTo>
                  <a:cubicBezTo>
                    <a:pt x="0" y="11"/>
                    <a:pt x="2" y="16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3" y="18"/>
                    <a:pt x="17" y="15"/>
                    <a:pt x="18" y="11"/>
                  </a:cubicBezTo>
                  <a:cubicBezTo>
                    <a:pt x="19" y="6"/>
                    <a:pt x="17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8" name="Freeform 74"/>
            <p:cNvSpPr/>
            <p:nvPr/>
          </p:nvSpPr>
          <p:spPr bwMode="auto">
            <a:xfrm>
              <a:off x="734" y="344"/>
              <a:ext cx="23" cy="20"/>
            </a:xfrm>
            <a:custGeom>
              <a:avLst/>
              <a:gdLst>
                <a:gd name="T0" fmla="*/ 10 w 20"/>
                <a:gd name="T1" fmla="*/ 0 h 17"/>
                <a:gd name="T2" fmla="*/ 1 w 20"/>
                <a:gd name="T3" fmla="*/ 6 h 17"/>
                <a:gd name="T4" fmla="*/ 8 w 20"/>
                <a:gd name="T5" fmla="*/ 17 h 17"/>
                <a:gd name="T6" fmla="*/ 10 w 20"/>
                <a:gd name="T7" fmla="*/ 17 h 17"/>
                <a:gd name="T8" fmla="*/ 19 w 20"/>
                <a:gd name="T9" fmla="*/ 11 h 17"/>
                <a:gd name="T10" fmla="*/ 12 w 20"/>
                <a:gd name="T11" fmla="*/ 0 h 17"/>
                <a:gd name="T12" fmla="*/ 10 w 2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cubicBezTo>
                    <a:pt x="6" y="0"/>
                    <a:pt x="2" y="2"/>
                    <a:pt x="1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4" y="17"/>
                    <a:pt x="17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9" name="Freeform 75"/>
            <p:cNvSpPr/>
            <p:nvPr/>
          </p:nvSpPr>
          <p:spPr bwMode="auto">
            <a:xfrm>
              <a:off x="817" y="21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1"/>
                    <a:pt x="3" y="16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0" name="Freeform 76"/>
            <p:cNvSpPr/>
            <p:nvPr/>
          </p:nvSpPr>
          <p:spPr bwMode="auto">
            <a:xfrm>
              <a:off x="866" y="226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8 w 20"/>
                <a:gd name="T5" fmla="*/ 18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9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1" name="Freeform 77"/>
            <p:cNvSpPr/>
            <p:nvPr/>
          </p:nvSpPr>
          <p:spPr bwMode="auto">
            <a:xfrm>
              <a:off x="850" y="185"/>
              <a:ext cx="21" cy="15"/>
            </a:xfrm>
            <a:custGeom>
              <a:avLst/>
              <a:gdLst>
                <a:gd name="T0" fmla="*/ 8 w 18"/>
                <a:gd name="T1" fmla="*/ 0 h 13"/>
                <a:gd name="T2" fmla="*/ 0 w 18"/>
                <a:gd name="T3" fmla="*/ 5 h 13"/>
                <a:gd name="T4" fmla="*/ 16 w 18"/>
                <a:gd name="T5" fmla="*/ 13 h 13"/>
                <a:gd name="T6" fmla="*/ 17 w 18"/>
                <a:gd name="T7" fmla="*/ 11 h 13"/>
                <a:gd name="T8" fmla="*/ 11 w 18"/>
                <a:gd name="T9" fmla="*/ 0 h 13"/>
                <a:gd name="T10" fmla="*/ 8 w 1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8" y="0"/>
                  </a:moveTo>
                  <a:cubicBezTo>
                    <a:pt x="5" y="0"/>
                    <a:pt x="2" y="2"/>
                    <a:pt x="0" y="5"/>
                  </a:cubicBezTo>
                  <a:cubicBezTo>
                    <a:pt x="7" y="7"/>
                    <a:pt x="12" y="10"/>
                    <a:pt x="16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8" y="6"/>
                    <a:pt x="16" y="2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2" name="Freeform 78"/>
            <p:cNvSpPr/>
            <p:nvPr/>
          </p:nvSpPr>
          <p:spPr bwMode="auto">
            <a:xfrm>
              <a:off x="849" y="195"/>
              <a:ext cx="18" cy="11"/>
            </a:xfrm>
            <a:custGeom>
              <a:avLst/>
              <a:gdLst>
                <a:gd name="T0" fmla="*/ 1 w 16"/>
                <a:gd name="T1" fmla="*/ 0 h 10"/>
                <a:gd name="T2" fmla="*/ 7 w 16"/>
                <a:gd name="T3" fmla="*/ 10 h 10"/>
                <a:gd name="T4" fmla="*/ 9 w 16"/>
                <a:gd name="T5" fmla="*/ 10 h 10"/>
                <a:gd name="T6" fmla="*/ 16 w 16"/>
                <a:gd name="T7" fmla="*/ 7 h 10"/>
                <a:gd name="T8" fmla="*/ 1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" y="0"/>
                  </a:moveTo>
                  <a:cubicBezTo>
                    <a:pt x="0" y="4"/>
                    <a:pt x="3" y="8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2" y="10"/>
                    <a:pt x="14" y="9"/>
                    <a:pt x="16" y="7"/>
                  </a:cubicBezTo>
                  <a:cubicBezTo>
                    <a:pt x="12" y="4"/>
                    <a:pt x="7" y="1"/>
                    <a:pt x="1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3" name="Freeform 79"/>
            <p:cNvSpPr/>
            <p:nvPr/>
          </p:nvSpPr>
          <p:spPr bwMode="auto">
            <a:xfrm>
              <a:off x="850" y="191"/>
              <a:ext cx="18" cy="12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2 h 10"/>
                <a:gd name="T4" fmla="*/ 0 w 16"/>
                <a:gd name="T5" fmla="*/ 3 h 10"/>
                <a:gd name="T6" fmla="*/ 15 w 16"/>
                <a:gd name="T7" fmla="*/ 10 h 10"/>
                <a:gd name="T8" fmla="*/ 16 w 16"/>
                <a:gd name="T9" fmla="*/ 8 h 10"/>
                <a:gd name="T10" fmla="*/ 0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6" y="4"/>
                    <a:pt x="11" y="7"/>
                    <a:pt x="15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2" y="5"/>
                    <a:pt x="7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4" name="Freeform 80"/>
            <p:cNvSpPr/>
            <p:nvPr/>
          </p:nvSpPr>
          <p:spPr bwMode="auto">
            <a:xfrm>
              <a:off x="715" y="190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6 h 18"/>
                <a:gd name="T4" fmla="*/ 8 w 20"/>
                <a:gd name="T5" fmla="*/ 17 h 18"/>
                <a:gd name="T6" fmla="*/ 10 w 20"/>
                <a:gd name="T7" fmla="*/ 18 h 18"/>
                <a:gd name="T8" fmla="*/ 19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2"/>
                    <a:pt x="1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5" name="Freeform 81"/>
            <p:cNvSpPr/>
            <p:nvPr/>
          </p:nvSpPr>
          <p:spPr bwMode="auto">
            <a:xfrm>
              <a:off x="663" y="175"/>
              <a:ext cx="13" cy="10"/>
            </a:xfrm>
            <a:custGeom>
              <a:avLst/>
              <a:gdLst>
                <a:gd name="T0" fmla="*/ 9 w 11"/>
                <a:gd name="T1" fmla="*/ 0 h 9"/>
                <a:gd name="T2" fmla="*/ 0 w 11"/>
                <a:gd name="T3" fmla="*/ 7 h 9"/>
                <a:gd name="T4" fmla="*/ 0 w 11"/>
                <a:gd name="T5" fmla="*/ 9 h 9"/>
                <a:gd name="T6" fmla="*/ 3 w 11"/>
                <a:gd name="T7" fmla="*/ 7 h 9"/>
                <a:gd name="T8" fmla="*/ 11 w 11"/>
                <a:gd name="T9" fmla="*/ 0 h 9"/>
                <a:gd name="T10" fmla="*/ 9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9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8"/>
                    <a:pt x="2" y="8"/>
                    <a:pt x="3" y="7"/>
                  </a:cubicBezTo>
                  <a:cubicBezTo>
                    <a:pt x="5" y="4"/>
                    <a:pt x="8" y="2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6" name="Freeform 82"/>
            <p:cNvSpPr/>
            <p:nvPr/>
          </p:nvSpPr>
          <p:spPr bwMode="auto">
            <a:xfrm>
              <a:off x="663" y="176"/>
              <a:ext cx="22" cy="20"/>
            </a:xfrm>
            <a:custGeom>
              <a:avLst/>
              <a:gdLst>
                <a:gd name="T0" fmla="*/ 13 w 19"/>
                <a:gd name="T1" fmla="*/ 0 h 17"/>
                <a:gd name="T2" fmla="*/ 4 w 19"/>
                <a:gd name="T3" fmla="*/ 7 h 17"/>
                <a:gd name="T4" fmla="*/ 0 w 19"/>
                <a:gd name="T5" fmla="*/ 11 h 17"/>
                <a:gd name="T6" fmla="*/ 6 w 19"/>
                <a:gd name="T7" fmla="*/ 17 h 17"/>
                <a:gd name="T8" fmla="*/ 9 w 19"/>
                <a:gd name="T9" fmla="*/ 17 h 17"/>
                <a:gd name="T10" fmla="*/ 18 w 19"/>
                <a:gd name="T11" fmla="*/ 10 h 17"/>
                <a:gd name="T12" fmla="*/ 13 w 1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7">
                  <a:moveTo>
                    <a:pt x="13" y="0"/>
                  </a:moveTo>
                  <a:cubicBezTo>
                    <a:pt x="11" y="2"/>
                    <a:pt x="7" y="4"/>
                    <a:pt x="4" y="7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1" y="14"/>
                    <a:pt x="4" y="16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13" y="17"/>
                    <a:pt x="16" y="14"/>
                    <a:pt x="18" y="10"/>
                  </a:cubicBezTo>
                  <a:cubicBezTo>
                    <a:pt x="19" y="6"/>
                    <a:pt x="17" y="2"/>
                    <a:pt x="13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7" name="Freeform 83"/>
            <p:cNvSpPr/>
            <p:nvPr/>
          </p:nvSpPr>
          <p:spPr bwMode="auto">
            <a:xfrm>
              <a:off x="663" y="175"/>
              <a:ext cx="15" cy="14"/>
            </a:xfrm>
            <a:custGeom>
              <a:avLst/>
              <a:gdLst>
                <a:gd name="T0" fmla="*/ 11 w 13"/>
                <a:gd name="T1" fmla="*/ 0 h 12"/>
                <a:gd name="T2" fmla="*/ 3 w 13"/>
                <a:gd name="T3" fmla="*/ 7 h 12"/>
                <a:gd name="T4" fmla="*/ 0 w 13"/>
                <a:gd name="T5" fmla="*/ 9 h 12"/>
                <a:gd name="T6" fmla="*/ 0 w 13"/>
                <a:gd name="T7" fmla="*/ 12 h 12"/>
                <a:gd name="T8" fmla="*/ 4 w 13"/>
                <a:gd name="T9" fmla="*/ 8 h 12"/>
                <a:gd name="T10" fmla="*/ 13 w 13"/>
                <a:gd name="T11" fmla="*/ 1 h 12"/>
                <a:gd name="T12" fmla="*/ 11 w 13"/>
                <a:gd name="T13" fmla="*/ 0 h 12"/>
                <a:gd name="T14" fmla="*/ 11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8" y="2"/>
                    <a:pt x="5" y="4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1"/>
                    <a:pt x="3" y="10"/>
                    <a:pt x="4" y="8"/>
                  </a:cubicBezTo>
                  <a:cubicBezTo>
                    <a:pt x="7" y="5"/>
                    <a:pt x="11" y="3"/>
                    <a:pt x="13" y="1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8" name="Freeform 84"/>
            <p:cNvSpPr/>
            <p:nvPr/>
          </p:nvSpPr>
          <p:spPr bwMode="auto">
            <a:xfrm>
              <a:off x="677" y="213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8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9" name="Freeform 85"/>
            <p:cNvSpPr/>
            <p:nvPr/>
          </p:nvSpPr>
          <p:spPr bwMode="auto">
            <a:xfrm>
              <a:off x="727" y="227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2 w 20"/>
                <a:gd name="T3" fmla="*/ 6 h 18"/>
                <a:gd name="T4" fmla="*/ 8 w 20"/>
                <a:gd name="T5" fmla="*/ 17 h 18"/>
                <a:gd name="T6" fmla="*/ 10 w 20"/>
                <a:gd name="T7" fmla="*/ 18 h 18"/>
                <a:gd name="T8" fmla="*/ 19 w 20"/>
                <a:gd name="T9" fmla="*/ 11 h 18"/>
                <a:gd name="T10" fmla="*/ 13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3" y="2"/>
                    <a:pt x="2" y="6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4" y="18"/>
                    <a:pt x="18" y="15"/>
                    <a:pt x="19" y="11"/>
                  </a:cubicBezTo>
                  <a:cubicBezTo>
                    <a:pt x="20" y="6"/>
                    <a:pt x="17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0" name="Freeform 86"/>
            <p:cNvSpPr/>
            <p:nvPr/>
          </p:nvSpPr>
          <p:spPr bwMode="auto">
            <a:xfrm>
              <a:off x="781" y="241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1 h 18"/>
                <a:gd name="T10" fmla="*/ 12 w 20"/>
                <a:gd name="T11" fmla="*/ 0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6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5"/>
                    <a:pt x="18" y="11"/>
                  </a:cubicBezTo>
                  <a:cubicBezTo>
                    <a:pt x="20" y="7"/>
                    <a:pt x="17" y="2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1" name="Freeform 87"/>
            <p:cNvSpPr/>
            <p:nvPr/>
          </p:nvSpPr>
          <p:spPr bwMode="auto">
            <a:xfrm>
              <a:off x="830" y="254"/>
              <a:ext cx="23" cy="21"/>
            </a:xfrm>
            <a:custGeom>
              <a:avLst/>
              <a:gdLst>
                <a:gd name="T0" fmla="*/ 10 w 20"/>
                <a:gd name="T1" fmla="*/ 0 h 18"/>
                <a:gd name="T2" fmla="*/ 1 w 20"/>
                <a:gd name="T3" fmla="*/ 7 h 18"/>
                <a:gd name="T4" fmla="*/ 7 w 20"/>
                <a:gd name="T5" fmla="*/ 18 h 18"/>
                <a:gd name="T6" fmla="*/ 10 w 20"/>
                <a:gd name="T7" fmla="*/ 18 h 18"/>
                <a:gd name="T8" fmla="*/ 18 w 20"/>
                <a:gd name="T9" fmla="*/ 12 h 18"/>
                <a:gd name="T10" fmla="*/ 12 w 20"/>
                <a:gd name="T11" fmla="*/ 1 h 18"/>
                <a:gd name="T12" fmla="*/ 10 w 2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7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4" y="18"/>
                    <a:pt x="17" y="16"/>
                    <a:pt x="18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8E3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42" name="矩形 241"/>
          <p:cNvSpPr/>
          <p:nvPr/>
        </p:nvSpPr>
        <p:spPr>
          <a:xfrm>
            <a:off x="4729430" y="3541067"/>
            <a:ext cx="275180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3" name="TextBox 13"/>
          <p:cNvSpPr txBox="1"/>
          <p:nvPr/>
        </p:nvSpPr>
        <p:spPr>
          <a:xfrm>
            <a:off x="5419936" y="2419070"/>
            <a:ext cx="128876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758363" y="3541067"/>
            <a:ext cx="275180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" name="TextBox 13"/>
          <p:cNvSpPr txBox="1"/>
          <p:nvPr/>
        </p:nvSpPr>
        <p:spPr>
          <a:xfrm>
            <a:off x="1489884" y="2402150"/>
            <a:ext cx="128876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8700498" y="3541067"/>
            <a:ext cx="275180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7" name="TextBox 13"/>
          <p:cNvSpPr txBox="1"/>
          <p:nvPr/>
        </p:nvSpPr>
        <p:spPr>
          <a:xfrm>
            <a:off x="9349988" y="2446363"/>
            <a:ext cx="128876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8" name="Group 21"/>
          <p:cNvGrpSpPr>
            <a:grpSpLocks noChangeAspect="1"/>
          </p:cNvGrpSpPr>
          <p:nvPr/>
        </p:nvGrpSpPr>
        <p:grpSpPr bwMode="auto">
          <a:xfrm>
            <a:off x="812800" y="1409134"/>
            <a:ext cx="1259782" cy="1034022"/>
            <a:chOff x="-23" y="-15"/>
            <a:chExt cx="1183" cy="971"/>
          </a:xfrm>
        </p:grpSpPr>
        <p:sp>
          <p:nvSpPr>
            <p:cNvPr id="249" name="Freeform 22"/>
            <p:cNvSpPr/>
            <p:nvPr/>
          </p:nvSpPr>
          <p:spPr bwMode="auto">
            <a:xfrm>
              <a:off x="803" y="-7"/>
              <a:ext cx="326" cy="295"/>
            </a:xfrm>
            <a:custGeom>
              <a:avLst/>
              <a:gdLst>
                <a:gd name="T0" fmla="*/ 0 w 41"/>
                <a:gd name="T1" fmla="*/ 12 h 37"/>
                <a:gd name="T2" fmla="*/ 36 w 41"/>
                <a:gd name="T3" fmla="*/ 3 h 37"/>
                <a:gd name="T4" fmla="*/ 25 w 41"/>
                <a:gd name="T5" fmla="*/ 37 h 37"/>
                <a:gd name="T6" fmla="*/ 0 w 41"/>
                <a:gd name="T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7">
                  <a:moveTo>
                    <a:pt x="0" y="12"/>
                  </a:moveTo>
                  <a:cubicBezTo>
                    <a:pt x="6" y="7"/>
                    <a:pt x="27" y="0"/>
                    <a:pt x="36" y="3"/>
                  </a:cubicBezTo>
                  <a:cubicBezTo>
                    <a:pt x="41" y="3"/>
                    <a:pt x="30" y="32"/>
                    <a:pt x="25" y="37"/>
                  </a:cubicBezTo>
                  <a:cubicBezTo>
                    <a:pt x="25" y="37"/>
                    <a:pt x="3" y="22"/>
                    <a:pt x="0" y="12"/>
                  </a:cubicBezTo>
                  <a:close/>
                </a:path>
              </a:pathLst>
            </a:custGeom>
            <a:solidFill>
              <a:srgbClr val="956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3"/>
            <p:cNvSpPr/>
            <p:nvPr/>
          </p:nvSpPr>
          <p:spPr bwMode="auto">
            <a:xfrm>
              <a:off x="-23" y="57"/>
              <a:ext cx="286" cy="342"/>
            </a:xfrm>
            <a:custGeom>
              <a:avLst/>
              <a:gdLst>
                <a:gd name="T0" fmla="*/ 36 w 36"/>
                <a:gd name="T1" fmla="*/ 14 h 43"/>
                <a:gd name="T2" fmla="*/ 4 w 36"/>
                <a:gd name="T3" fmla="*/ 3 h 43"/>
                <a:gd name="T4" fmla="*/ 15 w 36"/>
                <a:gd name="T5" fmla="*/ 42 h 43"/>
                <a:gd name="T6" fmla="*/ 36 w 36"/>
                <a:gd name="T7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36" y="14"/>
                  </a:moveTo>
                  <a:cubicBezTo>
                    <a:pt x="32" y="8"/>
                    <a:pt x="9" y="0"/>
                    <a:pt x="4" y="3"/>
                  </a:cubicBezTo>
                  <a:cubicBezTo>
                    <a:pt x="0" y="6"/>
                    <a:pt x="10" y="43"/>
                    <a:pt x="15" y="42"/>
                  </a:cubicBezTo>
                  <a:cubicBezTo>
                    <a:pt x="18" y="39"/>
                    <a:pt x="36" y="14"/>
                    <a:pt x="36" y="14"/>
                  </a:cubicBezTo>
                  <a:close/>
                </a:path>
              </a:pathLst>
            </a:custGeom>
            <a:solidFill>
              <a:srgbClr val="956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"/>
            <p:cNvSpPr/>
            <p:nvPr/>
          </p:nvSpPr>
          <p:spPr bwMode="auto">
            <a:xfrm>
              <a:off x="17" y="57"/>
              <a:ext cx="246" cy="175"/>
            </a:xfrm>
            <a:custGeom>
              <a:avLst/>
              <a:gdLst>
                <a:gd name="T0" fmla="*/ 0 w 31"/>
                <a:gd name="T1" fmla="*/ 2 h 22"/>
                <a:gd name="T2" fmla="*/ 25 w 31"/>
                <a:gd name="T3" fmla="*/ 22 h 22"/>
                <a:gd name="T4" fmla="*/ 31 w 31"/>
                <a:gd name="T5" fmla="*/ 14 h 22"/>
                <a:gd name="T6" fmla="*/ 0 w 31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>
                  <a:moveTo>
                    <a:pt x="0" y="2"/>
                  </a:moveTo>
                  <a:cubicBezTo>
                    <a:pt x="5" y="4"/>
                    <a:pt x="16" y="8"/>
                    <a:pt x="25" y="22"/>
                  </a:cubicBezTo>
                  <a:cubicBezTo>
                    <a:pt x="29" y="17"/>
                    <a:pt x="31" y="14"/>
                    <a:pt x="31" y="14"/>
                  </a:cubicBezTo>
                  <a:cubicBezTo>
                    <a:pt x="27" y="8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F5A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"/>
            <p:cNvSpPr/>
            <p:nvPr/>
          </p:nvSpPr>
          <p:spPr bwMode="auto">
            <a:xfrm>
              <a:off x="803" y="17"/>
              <a:ext cx="199" cy="151"/>
            </a:xfrm>
            <a:custGeom>
              <a:avLst/>
              <a:gdLst>
                <a:gd name="T0" fmla="*/ 25 w 25"/>
                <a:gd name="T1" fmla="*/ 0 h 19"/>
                <a:gd name="T2" fmla="*/ 0 w 25"/>
                <a:gd name="T3" fmla="*/ 9 h 19"/>
                <a:gd name="T4" fmla="*/ 7 w 25"/>
                <a:gd name="T5" fmla="*/ 19 h 19"/>
                <a:gd name="T6" fmla="*/ 25 w 2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5" y="0"/>
                  </a:moveTo>
                  <a:cubicBezTo>
                    <a:pt x="16" y="1"/>
                    <a:pt x="4" y="6"/>
                    <a:pt x="0" y="9"/>
                  </a:cubicBezTo>
                  <a:cubicBezTo>
                    <a:pt x="1" y="12"/>
                    <a:pt x="4" y="16"/>
                    <a:pt x="7" y="19"/>
                  </a:cubicBezTo>
                  <a:cubicBezTo>
                    <a:pt x="9" y="15"/>
                    <a:pt x="14" y="5"/>
                    <a:pt x="25" y="0"/>
                  </a:cubicBezTo>
                  <a:close/>
                </a:path>
              </a:pathLst>
            </a:custGeom>
            <a:solidFill>
              <a:srgbClr val="F5A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6"/>
            <p:cNvSpPr/>
            <p:nvPr/>
          </p:nvSpPr>
          <p:spPr bwMode="auto">
            <a:xfrm>
              <a:off x="41" y="-15"/>
              <a:ext cx="1119" cy="971"/>
            </a:xfrm>
            <a:custGeom>
              <a:avLst/>
              <a:gdLst>
                <a:gd name="T0" fmla="*/ 57 w 141"/>
                <a:gd name="T1" fmla="*/ 4 h 122"/>
                <a:gd name="T2" fmla="*/ 2 w 141"/>
                <a:gd name="T3" fmla="*/ 72 h 122"/>
                <a:gd name="T4" fmla="*/ 76 w 141"/>
                <a:gd name="T5" fmla="*/ 114 h 122"/>
                <a:gd name="T6" fmla="*/ 124 w 141"/>
                <a:gd name="T7" fmla="*/ 44 h 122"/>
                <a:gd name="T8" fmla="*/ 57 w 141"/>
                <a:gd name="T9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2">
                  <a:moveTo>
                    <a:pt x="57" y="4"/>
                  </a:moveTo>
                  <a:cubicBezTo>
                    <a:pt x="41" y="6"/>
                    <a:pt x="0" y="29"/>
                    <a:pt x="2" y="72"/>
                  </a:cubicBezTo>
                  <a:cubicBezTo>
                    <a:pt x="4" y="122"/>
                    <a:pt x="48" y="118"/>
                    <a:pt x="76" y="114"/>
                  </a:cubicBezTo>
                  <a:cubicBezTo>
                    <a:pt x="141" y="101"/>
                    <a:pt x="134" y="69"/>
                    <a:pt x="124" y="44"/>
                  </a:cubicBezTo>
                  <a:cubicBezTo>
                    <a:pt x="116" y="26"/>
                    <a:pt x="99" y="0"/>
                    <a:pt x="57" y="4"/>
                  </a:cubicBezTo>
                  <a:close/>
                </a:path>
              </a:pathLst>
            </a:cu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7"/>
            <p:cNvSpPr/>
            <p:nvPr/>
          </p:nvSpPr>
          <p:spPr bwMode="auto">
            <a:xfrm>
              <a:off x="335" y="415"/>
              <a:ext cx="389" cy="326"/>
            </a:xfrm>
            <a:custGeom>
              <a:avLst/>
              <a:gdLst>
                <a:gd name="T0" fmla="*/ 30 w 49"/>
                <a:gd name="T1" fmla="*/ 0 h 41"/>
                <a:gd name="T2" fmla="*/ 22 w 49"/>
                <a:gd name="T3" fmla="*/ 1 h 41"/>
                <a:gd name="T4" fmla="*/ 1 w 49"/>
                <a:gd name="T5" fmla="*/ 23 h 41"/>
                <a:gd name="T6" fmla="*/ 27 w 49"/>
                <a:gd name="T7" fmla="*/ 41 h 41"/>
                <a:gd name="T8" fmla="*/ 49 w 49"/>
                <a:gd name="T9" fmla="*/ 18 h 41"/>
                <a:gd name="T10" fmla="*/ 30 w 49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1">
                  <a:moveTo>
                    <a:pt x="30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4" y="2"/>
                    <a:pt x="2" y="7"/>
                    <a:pt x="1" y="23"/>
                  </a:cubicBezTo>
                  <a:cubicBezTo>
                    <a:pt x="0" y="40"/>
                    <a:pt x="14" y="41"/>
                    <a:pt x="27" y="41"/>
                  </a:cubicBezTo>
                  <a:cubicBezTo>
                    <a:pt x="39" y="41"/>
                    <a:pt x="49" y="32"/>
                    <a:pt x="49" y="18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EE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8"/>
            <p:cNvSpPr/>
            <p:nvPr/>
          </p:nvSpPr>
          <p:spPr bwMode="auto">
            <a:xfrm>
              <a:off x="271" y="367"/>
              <a:ext cx="56" cy="80"/>
            </a:xfrm>
            <a:custGeom>
              <a:avLst/>
              <a:gdLst>
                <a:gd name="T0" fmla="*/ 6 w 7"/>
                <a:gd name="T1" fmla="*/ 5 h 10"/>
                <a:gd name="T2" fmla="*/ 3 w 7"/>
                <a:gd name="T3" fmla="*/ 10 h 10"/>
                <a:gd name="T4" fmla="*/ 0 w 7"/>
                <a:gd name="T5" fmla="*/ 5 h 10"/>
                <a:gd name="T6" fmla="*/ 3 w 7"/>
                <a:gd name="T7" fmla="*/ 1 h 10"/>
                <a:gd name="T8" fmla="*/ 6 w 7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5"/>
                  </a:moveTo>
                  <a:cubicBezTo>
                    <a:pt x="7" y="8"/>
                    <a:pt x="5" y="10"/>
                    <a:pt x="3" y="10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6" y="2"/>
                    <a:pt x="6" y="5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9"/>
            <p:cNvSpPr/>
            <p:nvPr/>
          </p:nvSpPr>
          <p:spPr bwMode="auto">
            <a:xfrm>
              <a:off x="732" y="319"/>
              <a:ext cx="55" cy="80"/>
            </a:xfrm>
            <a:custGeom>
              <a:avLst/>
              <a:gdLst>
                <a:gd name="T0" fmla="*/ 7 w 7"/>
                <a:gd name="T1" fmla="*/ 4 h 10"/>
                <a:gd name="T2" fmla="*/ 4 w 7"/>
                <a:gd name="T3" fmla="*/ 9 h 10"/>
                <a:gd name="T4" fmla="*/ 0 w 7"/>
                <a:gd name="T5" fmla="*/ 6 h 10"/>
                <a:gd name="T6" fmla="*/ 2 w 7"/>
                <a:gd name="T7" fmla="*/ 0 h 10"/>
                <a:gd name="T8" fmla="*/ 7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4"/>
                  </a:moveTo>
                  <a:cubicBezTo>
                    <a:pt x="7" y="7"/>
                    <a:pt x="6" y="9"/>
                    <a:pt x="4" y="9"/>
                  </a:cubicBezTo>
                  <a:cubicBezTo>
                    <a:pt x="2" y="10"/>
                    <a:pt x="1" y="8"/>
                    <a:pt x="0" y="6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2"/>
                    <a:pt x="7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0"/>
            <p:cNvSpPr/>
            <p:nvPr/>
          </p:nvSpPr>
          <p:spPr bwMode="auto">
            <a:xfrm>
              <a:off x="454" y="391"/>
              <a:ext cx="151" cy="120"/>
            </a:xfrm>
            <a:custGeom>
              <a:avLst/>
              <a:gdLst>
                <a:gd name="T0" fmla="*/ 5 w 19"/>
                <a:gd name="T1" fmla="*/ 2 h 15"/>
                <a:gd name="T2" fmla="*/ 9 w 19"/>
                <a:gd name="T3" fmla="*/ 15 h 15"/>
                <a:gd name="T4" fmla="*/ 18 w 19"/>
                <a:gd name="T5" fmla="*/ 3 h 15"/>
                <a:gd name="T6" fmla="*/ 5 w 19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5" y="2"/>
                  </a:moveTo>
                  <a:cubicBezTo>
                    <a:pt x="0" y="3"/>
                    <a:pt x="2" y="14"/>
                    <a:pt x="9" y="15"/>
                  </a:cubicBezTo>
                  <a:cubicBezTo>
                    <a:pt x="16" y="15"/>
                    <a:pt x="19" y="7"/>
                    <a:pt x="18" y="3"/>
                  </a:cubicBezTo>
                  <a:cubicBezTo>
                    <a:pt x="16" y="0"/>
                    <a:pt x="7" y="1"/>
                    <a:pt x="5" y="2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1"/>
            <p:cNvSpPr/>
            <p:nvPr/>
          </p:nvSpPr>
          <p:spPr bwMode="auto">
            <a:xfrm>
              <a:off x="525" y="503"/>
              <a:ext cx="32" cy="127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0"/>
                    <a:pt x="0" y="12"/>
                    <a:pt x="4" y="16"/>
                  </a:cubicBezTo>
                </a:path>
              </a:pathLst>
            </a:custGeom>
            <a:noFill/>
            <a:ln w="12700" cap="flat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9" name="Group 53"/>
          <p:cNvGrpSpPr>
            <a:grpSpLocks noChangeAspect="1"/>
          </p:cNvGrpSpPr>
          <p:nvPr/>
        </p:nvGrpSpPr>
        <p:grpSpPr bwMode="auto">
          <a:xfrm rot="537522">
            <a:off x="8571078" y="1441610"/>
            <a:ext cx="1571223" cy="1076146"/>
            <a:chOff x="-34" y="11"/>
            <a:chExt cx="1882" cy="1289"/>
          </a:xfrm>
        </p:grpSpPr>
        <p:sp>
          <p:nvSpPr>
            <p:cNvPr id="260" name="Freeform 54"/>
            <p:cNvSpPr/>
            <p:nvPr/>
          </p:nvSpPr>
          <p:spPr bwMode="auto">
            <a:xfrm>
              <a:off x="-25" y="29"/>
              <a:ext cx="1873" cy="1271"/>
            </a:xfrm>
            <a:custGeom>
              <a:avLst/>
              <a:gdLst>
                <a:gd name="T0" fmla="*/ 100 w 209"/>
                <a:gd name="T1" fmla="*/ 3 h 141"/>
                <a:gd name="T2" fmla="*/ 4 w 209"/>
                <a:gd name="T3" fmla="*/ 86 h 141"/>
                <a:gd name="T4" fmla="*/ 11 w 209"/>
                <a:gd name="T5" fmla="*/ 88 h 141"/>
                <a:gd name="T6" fmla="*/ 13 w 209"/>
                <a:gd name="T7" fmla="*/ 98 h 141"/>
                <a:gd name="T8" fmla="*/ 124 w 209"/>
                <a:gd name="T9" fmla="*/ 123 h 141"/>
                <a:gd name="T10" fmla="*/ 208 w 209"/>
                <a:gd name="T11" fmla="*/ 67 h 141"/>
                <a:gd name="T12" fmla="*/ 198 w 209"/>
                <a:gd name="T13" fmla="*/ 65 h 141"/>
                <a:gd name="T14" fmla="*/ 203 w 209"/>
                <a:gd name="T15" fmla="*/ 59 h 141"/>
                <a:gd name="T16" fmla="*/ 186 w 209"/>
                <a:gd name="T17" fmla="*/ 43 h 141"/>
                <a:gd name="T18" fmla="*/ 100 w 209"/>
                <a:gd name="T1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41">
                  <a:moveTo>
                    <a:pt x="100" y="3"/>
                  </a:moveTo>
                  <a:cubicBezTo>
                    <a:pt x="50" y="8"/>
                    <a:pt x="20" y="56"/>
                    <a:pt x="4" y="86"/>
                  </a:cubicBezTo>
                  <a:cubicBezTo>
                    <a:pt x="0" y="92"/>
                    <a:pt x="5" y="89"/>
                    <a:pt x="11" y="88"/>
                  </a:cubicBezTo>
                  <a:cubicBezTo>
                    <a:pt x="1" y="101"/>
                    <a:pt x="7" y="99"/>
                    <a:pt x="13" y="98"/>
                  </a:cubicBezTo>
                  <a:cubicBezTo>
                    <a:pt x="18" y="98"/>
                    <a:pt x="57" y="141"/>
                    <a:pt x="124" y="123"/>
                  </a:cubicBezTo>
                  <a:cubicBezTo>
                    <a:pt x="183" y="110"/>
                    <a:pt x="196" y="69"/>
                    <a:pt x="208" y="67"/>
                  </a:cubicBezTo>
                  <a:cubicBezTo>
                    <a:pt x="208" y="67"/>
                    <a:pt x="202" y="64"/>
                    <a:pt x="198" y="65"/>
                  </a:cubicBezTo>
                  <a:cubicBezTo>
                    <a:pt x="209" y="63"/>
                    <a:pt x="208" y="61"/>
                    <a:pt x="203" y="59"/>
                  </a:cubicBezTo>
                  <a:cubicBezTo>
                    <a:pt x="200" y="58"/>
                    <a:pt x="195" y="51"/>
                    <a:pt x="186" y="43"/>
                  </a:cubicBezTo>
                  <a:cubicBezTo>
                    <a:pt x="167" y="26"/>
                    <a:pt x="135" y="0"/>
                    <a:pt x="100" y="3"/>
                  </a:cubicBez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55"/>
            <p:cNvSpPr/>
            <p:nvPr/>
          </p:nvSpPr>
          <p:spPr bwMode="auto">
            <a:xfrm>
              <a:off x="987" y="912"/>
              <a:ext cx="72" cy="100"/>
            </a:xfrm>
            <a:custGeom>
              <a:avLst/>
              <a:gdLst>
                <a:gd name="T0" fmla="*/ 8 w 8"/>
                <a:gd name="T1" fmla="*/ 4 h 11"/>
                <a:gd name="T2" fmla="*/ 0 w 8"/>
                <a:gd name="T3" fmla="*/ 5 h 11"/>
                <a:gd name="T4" fmla="*/ 3 w 8"/>
                <a:gd name="T5" fmla="*/ 0 h 11"/>
                <a:gd name="T6" fmla="*/ 8 w 8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cubicBezTo>
                    <a:pt x="8" y="11"/>
                    <a:pt x="0" y="11"/>
                    <a:pt x="0" y="5"/>
                  </a:cubicBezTo>
                  <a:cubicBezTo>
                    <a:pt x="0" y="5"/>
                    <a:pt x="3" y="2"/>
                    <a:pt x="3" y="0"/>
                  </a:cubicBezTo>
                  <a:cubicBezTo>
                    <a:pt x="3" y="0"/>
                    <a:pt x="7" y="4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56"/>
            <p:cNvSpPr/>
            <p:nvPr/>
          </p:nvSpPr>
          <p:spPr bwMode="auto">
            <a:xfrm>
              <a:off x="1328" y="11"/>
              <a:ext cx="349" cy="397"/>
            </a:xfrm>
            <a:custGeom>
              <a:avLst/>
              <a:gdLst>
                <a:gd name="T0" fmla="*/ 0 w 39"/>
                <a:gd name="T1" fmla="*/ 19 h 44"/>
                <a:gd name="T2" fmla="*/ 33 w 39"/>
                <a:gd name="T3" fmla="*/ 0 h 44"/>
                <a:gd name="T4" fmla="*/ 30 w 39"/>
                <a:gd name="T5" fmla="*/ 44 h 44"/>
                <a:gd name="T6" fmla="*/ 0 w 39"/>
                <a:gd name="T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0" y="19"/>
                  </a:moveTo>
                  <a:cubicBezTo>
                    <a:pt x="5" y="12"/>
                    <a:pt x="28" y="0"/>
                    <a:pt x="33" y="0"/>
                  </a:cubicBezTo>
                  <a:cubicBezTo>
                    <a:pt x="39" y="5"/>
                    <a:pt x="34" y="39"/>
                    <a:pt x="30" y="44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57"/>
            <p:cNvSpPr/>
            <p:nvPr/>
          </p:nvSpPr>
          <p:spPr bwMode="auto">
            <a:xfrm>
              <a:off x="1400" y="119"/>
              <a:ext cx="188" cy="207"/>
            </a:xfrm>
            <a:custGeom>
              <a:avLst/>
              <a:gdLst>
                <a:gd name="T0" fmla="*/ 0 w 21"/>
                <a:gd name="T1" fmla="*/ 11 h 23"/>
                <a:gd name="T2" fmla="*/ 17 w 21"/>
                <a:gd name="T3" fmla="*/ 1 h 23"/>
                <a:gd name="T4" fmla="*/ 15 w 21"/>
                <a:gd name="T5" fmla="*/ 23 h 23"/>
                <a:gd name="T6" fmla="*/ 0 w 21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0" y="11"/>
                  </a:moveTo>
                  <a:cubicBezTo>
                    <a:pt x="3" y="8"/>
                    <a:pt x="14" y="0"/>
                    <a:pt x="17" y="1"/>
                  </a:cubicBezTo>
                  <a:cubicBezTo>
                    <a:pt x="21" y="4"/>
                    <a:pt x="17" y="21"/>
                    <a:pt x="15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58"/>
            <p:cNvSpPr/>
            <p:nvPr/>
          </p:nvSpPr>
          <p:spPr bwMode="auto">
            <a:xfrm>
              <a:off x="38" y="110"/>
              <a:ext cx="367" cy="433"/>
            </a:xfrm>
            <a:custGeom>
              <a:avLst/>
              <a:gdLst>
                <a:gd name="T0" fmla="*/ 41 w 41"/>
                <a:gd name="T1" fmla="*/ 18 h 48"/>
                <a:gd name="T2" fmla="*/ 4 w 41"/>
                <a:gd name="T3" fmla="*/ 0 h 48"/>
                <a:gd name="T4" fmla="*/ 16 w 41"/>
                <a:gd name="T5" fmla="*/ 48 h 48"/>
                <a:gd name="T6" fmla="*/ 41 w 41"/>
                <a:gd name="T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8">
                  <a:moveTo>
                    <a:pt x="41" y="18"/>
                  </a:moveTo>
                  <a:cubicBezTo>
                    <a:pt x="37" y="15"/>
                    <a:pt x="20" y="2"/>
                    <a:pt x="4" y="0"/>
                  </a:cubicBezTo>
                  <a:cubicBezTo>
                    <a:pt x="0" y="0"/>
                    <a:pt x="12" y="43"/>
                    <a:pt x="16" y="48"/>
                  </a:cubicBezTo>
                  <a:lnTo>
                    <a:pt x="41" y="18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59"/>
            <p:cNvSpPr/>
            <p:nvPr/>
          </p:nvSpPr>
          <p:spPr bwMode="auto">
            <a:xfrm>
              <a:off x="136" y="218"/>
              <a:ext cx="215" cy="262"/>
            </a:xfrm>
            <a:custGeom>
              <a:avLst/>
              <a:gdLst>
                <a:gd name="T0" fmla="*/ 24 w 24"/>
                <a:gd name="T1" fmla="*/ 11 h 29"/>
                <a:gd name="T2" fmla="*/ 2 w 24"/>
                <a:gd name="T3" fmla="*/ 0 h 29"/>
                <a:gd name="T4" fmla="*/ 9 w 24"/>
                <a:gd name="T5" fmla="*/ 29 h 29"/>
                <a:gd name="T6" fmla="*/ 24 w 24"/>
                <a:gd name="T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24" y="11"/>
                  </a:moveTo>
                  <a:cubicBezTo>
                    <a:pt x="22" y="9"/>
                    <a:pt x="12" y="1"/>
                    <a:pt x="2" y="0"/>
                  </a:cubicBezTo>
                  <a:cubicBezTo>
                    <a:pt x="0" y="0"/>
                    <a:pt x="7" y="26"/>
                    <a:pt x="9" y="29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60"/>
            <p:cNvSpPr/>
            <p:nvPr/>
          </p:nvSpPr>
          <p:spPr bwMode="auto">
            <a:xfrm>
              <a:off x="82" y="38"/>
              <a:ext cx="1560" cy="793"/>
            </a:xfrm>
            <a:custGeom>
              <a:avLst/>
              <a:gdLst>
                <a:gd name="T0" fmla="*/ 39 w 174"/>
                <a:gd name="T1" fmla="*/ 21 h 88"/>
                <a:gd name="T2" fmla="*/ 0 w 174"/>
                <a:gd name="T3" fmla="*/ 71 h 88"/>
                <a:gd name="T4" fmla="*/ 76 w 174"/>
                <a:gd name="T5" fmla="*/ 45 h 88"/>
                <a:gd name="T6" fmla="*/ 97 w 174"/>
                <a:gd name="T7" fmla="*/ 88 h 88"/>
                <a:gd name="T8" fmla="*/ 108 w 174"/>
                <a:gd name="T9" fmla="*/ 85 h 88"/>
                <a:gd name="T10" fmla="*/ 116 w 174"/>
                <a:gd name="T11" fmla="*/ 40 h 88"/>
                <a:gd name="T12" fmla="*/ 174 w 174"/>
                <a:gd name="T13" fmla="*/ 42 h 88"/>
                <a:gd name="T14" fmla="*/ 143 w 174"/>
                <a:gd name="T15" fmla="*/ 16 h 88"/>
                <a:gd name="T16" fmla="*/ 87 w 174"/>
                <a:gd name="T17" fmla="*/ 2 h 88"/>
                <a:gd name="T18" fmla="*/ 39 w 174"/>
                <a:gd name="T1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88">
                  <a:moveTo>
                    <a:pt x="39" y="21"/>
                  </a:moveTo>
                  <a:cubicBezTo>
                    <a:pt x="22" y="35"/>
                    <a:pt x="9" y="54"/>
                    <a:pt x="0" y="71"/>
                  </a:cubicBezTo>
                  <a:cubicBezTo>
                    <a:pt x="23" y="60"/>
                    <a:pt x="66" y="42"/>
                    <a:pt x="76" y="45"/>
                  </a:cubicBezTo>
                  <a:cubicBezTo>
                    <a:pt x="90" y="49"/>
                    <a:pt x="95" y="81"/>
                    <a:pt x="97" y="88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1" y="44"/>
                    <a:pt x="116" y="40"/>
                  </a:cubicBezTo>
                  <a:cubicBezTo>
                    <a:pt x="128" y="37"/>
                    <a:pt x="153" y="36"/>
                    <a:pt x="174" y="42"/>
                  </a:cubicBezTo>
                  <a:cubicBezTo>
                    <a:pt x="166" y="34"/>
                    <a:pt x="155" y="24"/>
                    <a:pt x="143" y="16"/>
                  </a:cubicBezTo>
                  <a:cubicBezTo>
                    <a:pt x="134" y="10"/>
                    <a:pt x="118" y="0"/>
                    <a:pt x="87" y="2"/>
                  </a:cubicBezTo>
                  <a:cubicBezTo>
                    <a:pt x="61" y="4"/>
                    <a:pt x="46" y="16"/>
                    <a:pt x="39" y="21"/>
                  </a:cubicBezTo>
                  <a:close/>
                </a:path>
              </a:pathLst>
            </a:custGeom>
            <a:solidFill>
              <a:srgbClr val="A4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-34" y="543"/>
              <a:ext cx="905" cy="396"/>
            </a:xfrm>
            <a:custGeom>
              <a:avLst/>
              <a:gdLst>
                <a:gd name="T0" fmla="*/ 92 w 101"/>
                <a:gd name="T1" fmla="*/ 39 h 44"/>
                <a:gd name="T2" fmla="*/ 94 w 101"/>
                <a:gd name="T3" fmla="*/ 11 h 44"/>
                <a:gd name="T4" fmla="*/ 80 w 101"/>
                <a:gd name="T5" fmla="*/ 1 h 44"/>
                <a:gd name="T6" fmla="*/ 5 w 101"/>
                <a:gd name="T7" fmla="*/ 29 h 44"/>
                <a:gd name="T8" fmla="*/ 12 w 101"/>
                <a:gd name="T9" fmla="*/ 31 h 44"/>
                <a:gd name="T10" fmla="*/ 16 w 101"/>
                <a:gd name="T11" fmla="*/ 42 h 44"/>
                <a:gd name="T12" fmla="*/ 92 w 101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4">
                  <a:moveTo>
                    <a:pt x="92" y="39"/>
                  </a:moveTo>
                  <a:cubicBezTo>
                    <a:pt x="101" y="36"/>
                    <a:pt x="97" y="17"/>
                    <a:pt x="94" y="11"/>
                  </a:cubicBezTo>
                  <a:cubicBezTo>
                    <a:pt x="92" y="6"/>
                    <a:pt x="90" y="1"/>
                    <a:pt x="80" y="1"/>
                  </a:cubicBezTo>
                  <a:cubicBezTo>
                    <a:pt x="69" y="0"/>
                    <a:pt x="17" y="18"/>
                    <a:pt x="5" y="29"/>
                  </a:cubicBezTo>
                  <a:cubicBezTo>
                    <a:pt x="0" y="34"/>
                    <a:pt x="5" y="34"/>
                    <a:pt x="12" y="31"/>
                  </a:cubicBezTo>
                  <a:cubicBezTo>
                    <a:pt x="2" y="44"/>
                    <a:pt x="2" y="43"/>
                    <a:pt x="16" y="42"/>
                  </a:cubicBezTo>
                  <a:cubicBezTo>
                    <a:pt x="40" y="44"/>
                    <a:pt x="77" y="44"/>
                    <a:pt x="92" y="39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62"/>
            <p:cNvSpPr/>
            <p:nvPr/>
          </p:nvSpPr>
          <p:spPr bwMode="auto">
            <a:xfrm>
              <a:off x="1104" y="426"/>
              <a:ext cx="744" cy="414"/>
            </a:xfrm>
            <a:custGeom>
              <a:avLst/>
              <a:gdLst>
                <a:gd name="T0" fmla="*/ 6 w 83"/>
                <a:gd name="T1" fmla="*/ 6 h 46"/>
                <a:gd name="T2" fmla="*/ 1 w 83"/>
                <a:gd name="T3" fmla="*/ 24 h 46"/>
                <a:gd name="T4" fmla="*/ 23 w 83"/>
                <a:gd name="T5" fmla="*/ 42 h 46"/>
                <a:gd name="T6" fmla="*/ 67 w 83"/>
                <a:gd name="T7" fmla="*/ 26 h 46"/>
                <a:gd name="T8" fmla="*/ 82 w 83"/>
                <a:gd name="T9" fmla="*/ 23 h 46"/>
                <a:gd name="T10" fmla="*/ 72 w 83"/>
                <a:gd name="T11" fmla="*/ 21 h 46"/>
                <a:gd name="T12" fmla="*/ 78 w 83"/>
                <a:gd name="T13" fmla="*/ 14 h 46"/>
                <a:gd name="T14" fmla="*/ 6 w 83"/>
                <a:gd name="T1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6" y="6"/>
                  </a:moveTo>
                  <a:cubicBezTo>
                    <a:pt x="2" y="7"/>
                    <a:pt x="0" y="15"/>
                    <a:pt x="1" y="24"/>
                  </a:cubicBezTo>
                  <a:cubicBezTo>
                    <a:pt x="1" y="31"/>
                    <a:pt x="1" y="46"/>
                    <a:pt x="23" y="42"/>
                  </a:cubicBezTo>
                  <a:cubicBezTo>
                    <a:pt x="42" y="39"/>
                    <a:pt x="54" y="31"/>
                    <a:pt x="67" y="26"/>
                  </a:cubicBezTo>
                  <a:cubicBezTo>
                    <a:pt x="73" y="24"/>
                    <a:pt x="82" y="24"/>
                    <a:pt x="82" y="23"/>
                  </a:cubicBezTo>
                  <a:cubicBezTo>
                    <a:pt x="80" y="21"/>
                    <a:pt x="75" y="20"/>
                    <a:pt x="72" y="21"/>
                  </a:cubicBezTo>
                  <a:cubicBezTo>
                    <a:pt x="83" y="19"/>
                    <a:pt x="83" y="17"/>
                    <a:pt x="78" y="14"/>
                  </a:cubicBezTo>
                  <a:cubicBezTo>
                    <a:pt x="72" y="11"/>
                    <a:pt x="36" y="0"/>
                    <a:pt x="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63"/>
            <p:cNvSpPr/>
            <p:nvPr/>
          </p:nvSpPr>
          <p:spPr bwMode="auto">
            <a:xfrm>
              <a:off x="934" y="786"/>
              <a:ext cx="143" cy="126"/>
            </a:xfrm>
            <a:custGeom>
              <a:avLst/>
              <a:gdLst>
                <a:gd name="T0" fmla="*/ 16 w 16"/>
                <a:gd name="T1" fmla="*/ 6 h 14"/>
                <a:gd name="T2" fmla="*/ 8 w 16"/>
                <a:gd name="T3" fmla="*/ 13 h 14"/>
                <a:gd name="T4" fmla="*/ 0 w 16"/>
                <a:gd name="T5" fmla="*/ 8 h 14"/>
                <a:gd name="T6" fmla="*/ 8 w 16"/>
                <a:gd name="T7" fmla="*/ 0 h 14"/>
                <a:gd name="T8" fmla="*/ 16 w 1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6"/>
                  </a:moveTo>
                  <a:cubicBezTo>
                    <a:pt x="16" y="10"/>
                    <a:pt x="12" y="13"/>
                    <a:pt x="8" y="13"/>
                  </a:cubicBezTo>
                  <a:cubicBezTo>
                    <a:pt x="3" y="14"/>
                    <a:pt x="0" y="12"/>
                    <a:pt x="0" y="8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2" y="0"/>
                    <a:pt x="16" y="3"/>
                    <a:pt x="1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64"/>
            <p:cNvSpPr/>
            <p:nvPr/>
          </p:nvSpPr>
          <p:spPr bwMode="auto">
            <a:xfrm>
              <a:off x="889" y="894"/>
              <a:ext cx="233" cy="100"/>
            </a:xfrm>
            <a:custGeom>
              <a:avLst/>
              <a:gdLst>
                <a:gd name="T0" fmla="*/ 0 w 26"/>
                <a:gd name="T1" fmla="*/ 6 h 11"/>
                <a:gd name="T2" fmla="*/ 14 w 26"/>
                <a:gd name="T3" fmla="*/ 0 h 11"/>
                <a:gd name="T4" fmla="*/ 26 w 26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0" y="6"/>
                  </a:moveTo>
                  <a:cubicBezTo>
                    <a:pt x="2" y="9"/>
                    <a:pt x="15" y="11"/>
                    <a:pt x="14" y="0"/>
                  </a:cubicBezTo>
                  <a:cubicBezTo>
                    <a:pt x="16" y="5"/>
                    <a:pt x="21" y="11"/>
                    <a:pt x="26" y="2"/>
                  </a:cubicBezTo>
                </a:path>
              </a:pathLst>
            </a:custGeom>
            <a:noFill/>
            <a:ln w="28575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65"/>
            <p:cNvSpPr/>
            <p:nvPr/>
          </p:nvSpPr>
          <p:spPr bwMode="auto">
            <a:xfrm>
              <a:off x="987" y="948"/>
              <a:ext cx="72" cy="64"/>
            </a:xfrm>
            <a:custGeom>
              <a:avLst/>
              <a:gdLst>
                <a:gd name="T0" fmla="*/ 0 w 8"/>
                <a:gd name="T1" fmla="*/ 1 h 7"/>
                <a:gd name="T2" fmla="*/ 8 w 8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0" y="7"/>
                    <a:pt x="8" y="7"/>
                    <a:pt x="8" y="0"/>
                  </a:cubicBezTo>
                </a:path>
              </a:pathLst>
            </a:custGeom>
            <a:noFill/>
            <a:ln w="28575" cap="flat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66"/>
            <p:cNvSpPr/>
            <p:nvPr/>
          </p:nvSpPr>
          <p:spPr bwMode="auto">
            <a:xfrm>
              <a:off x="530" y="678"/>
              <a:ext cx="144" cy="135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67"/>
            <p:cNvSpPr/>
            <p:nvPr/>
          </p:nvSpPr>
          <p:spPr bwMode="auto">
            <a:xfrm>
              <a:off x="557" y="732"/>
              <a:ext cx="63" cy="63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68"/>
            <p:cNvSpPr/>
            <p:nvPr/>
          </p:nvSpPr>
          <p:spPr bwMode="auto">
            <a:xfrm>
              <a:off x="1274" y="561"/>
              <a:ext cx="144" cy="135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69"/>
            <p:cNvSpPr/>
            <p:nvPr/>
          </p:nvSpPr>
          <p:spPr bwMode="auto">
            <a:xfrm>
              <a:off x="1301" y="615"/>
              <a:ext cx="63" cy="63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0"/>
            <p:cNvSpPr/>
            <p:nvPr/>
          </p:nvSpPr>
          <p:spPr bwMode="auto">
            <a:xfrm>
              <a:off x="306" y="696"/>
              <a:ext cx="72" cy="36"/>
            </a:xfrm>
            <a:custGeom>
              <a:avLst/>
              <a:gdLst>
                <a:gd name="T0" fmla="*/ 7 w 8"/>
                <a:gd name="T1" fmla="*/ 1 h 4"/>
                <a:gd name="T2" fmla="*/ 8 w 8"/>
                <a:gd name="T3" fmla="*/ 2 h 4"/>
                <a:gd name="T4" fmla="*/ 8 w 8"/>
                <a:gd name="T5" fmla="*/ 4 h 4"/>
                <a:gd name="T6" fmla="*/ 7 w 8"/>
                <a:gd name="T7" fmla="*/ 4 h 4"/>
                <a:gd name="T8" fmla="*/ 4 w 8"/>
                <a:gd name="T9" fmla="*/ 3 h 4"/>
                <a:gd name="T10" fmla="*/ 1 w 8"/>
                <a:gd name="T11" fmla="*/ 3 h 4"/>
                <a:gd name="T12" fmla="*/ 1 w 8"/>
                <a:gd name="T13" fmla="*/ 2 h 4"/>
                <a:gd name="T14" fmla="*/ 2 w 8"/>
                <a:gd name="T15" fmla="*/ 2 h 4"/>
                <a:gd name="T16" fmla="*/ 3 w 8"/>
                <a:gd name="T17" fmla="*/ 2 h 4"/>
                <a:gd name="T18" fmla="*/ 4 w 8"/>
                <a:gd name="T19" fmla="*/ 1 h 4"/>
                <a:gd name="T20" fmla="*/ 5 w 8"/>
                <a:gd name="T21" fmla="*/ 1 h 4"/>
                <a:gd name="T22" fmla="*/ 6 w 8"/>
                <a:gd name="T23" fmla="*/ 0 h 4"/>
                <a:gd name="T24" fmla="*/ 7 w 8"/>
                <a:gd name="T25" fmla="*/ 0 h 4"/>
                <a:gd name="T26" fmla="*/ 7 w 8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6" y="4"/>
                    <a:pt x="4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1"/>
            <p:cNvSpPr/>
            <p:nvPr/>
          </p:nvSpPr>
          <p:spPr bwMode="auto">
            <a:xfrm>
              <a:off x="315" y="768"/>
              <a:ext cx="72" cy="27"/>
            </a:xfrm>
            <a:custGeom>
              <a:avLst/>
              <a:gdLst>
                <a:gd name="T0" fmla="*/ 7 w 8"/>
                <a:gd name="T1" fmla="*/ 0 h 3"/>
                <a:gd name="T2" fmla="*/ 8 w 8"/>
                <a:gd name="T3" fmla="*/ 1 h 3"/>
                <a:gd name="T4" fmla="*/ 8 w 8"/>
                <a:gd name="T5" fmla="*/ 3 h 3"/>
                <a:gd name="T6" fmla="*/ 7 w 8"/>
                <a:gd name="T7" fmla="*/ 3 h 3"/>
                <a:gd name="T8" fmla="*/ 4 w 8"/>
                <a:gd name="T9" fmla="*/ 3 h 3"/>
                <a:gd name="T10" fmla="*/ 1 w 8"/>
                <a:gd name="T11" fmla="*/ 2 h 3"/>
                <a:gd name="T12" fmla="*/ 0 w 8"/>
                <a:gd name="T13" fmla="*/ 2 h 3"/>
                <a:gd name="T14" fmla="*/ 1 w 8"/>
                <a:gd name="T15" fmla="*/ 2 h 3"/>
                <a:gd name="T16" fmla="*/ 3 w 8"/>
                <a:gd name="T17" fmla="*/ 1 h 3"/>
                <a:gd name="T18" fmla="*/ 4 w 8"/>
                <a:gd name="T19" fmla="*/ 1 h 3"/>
                <a:gd name="T20" fmla="*/ 5 w 8"/>
                <a:gd name="T21" fmla="*/ 0 h 3"/>
                <a:gd name="T22" fmla="*/ 6 w 8"/>
                <a:gd name="T23" fmla="*/ 0 h 3"/>
                <a:gd name="T24" fmla="*/ 7 w 8"/>
                <a:gd name="T25" fmla="*/ 0 h 3"/>
                <a:gd name="T26" fmla="*/ 7 w 8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8" y="1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2"/>
            <p:cNvSpPr/>
            <p:nvPr/>
          </p:nvSpPr>
          <p:spPr bwMode="auto">
            <a:xfrm>
              <a:off x="351" y="813"/>
              <a:ext cx="63" cy="36"/>
            </a:xfrm>
            <a:custGeom>
              <a:avLst/>
              <a:gdLst>
                <a:gd name="T0" fmla="*/ 6 w 7"/>
                <a:gd name="T1" fmla="*/ 0 h 4"/>
                <a:gd name="T2" fmla="*/ 7 w 7"/>
                <a:gd name="T3" fmla="*/ 2 h 4"/>
                <a:gd name="T4" fmla="*/ 7 w 7"/>
                <a:gd name="T5" fmla="*/ 4 h 4"/>
                <a:gd name="T6" fmla="*/ 6 w 7"/>
                <a:gd name="T7" fmla="*/ 4 h 4"/>
                <a:gd name="T8" fmla="*/ 3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1 w 7"/>
                <a:gd name="T15" fmla="*/ 3 h 4"/>
                <a:gd name="T16" fmla="*/ 2 w 7"/>
                <a:gd name="T17" fmla="*/ 3 h 4"/>
                <a:gd name="T18" fmla="*/ 3 w 7"/>
                <a:gd name="T19" fmla="*/ 2 h 4"/>
                <a:gd name="T20" fmla="*/ 4 w 7"/>
                <a:gd name="T21" fmla="*/ 1 h 4"/>
                <a:gd name="T22" fmla="*/ 5 w 7"/>
                <a:gd name="T23" fmla="*/ 1 h 4"/>
                <a:gd name="T24" fmla="*/ 6 w 7"/>
                <a:gd name="T25" fmla="*/ 0 h 4"/>
                <a:gd name="T26" fmla="*/ 6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1"/>
                    <a:pt x="6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3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3"/>
            <p:cNvSpPr/>
            <p:nvPr/>
          </p:nvSpPr>
          <p:spPr bwMode="auto">
            <a:xfrm>
              <a:off x="1561" y="633"/>
              <a:ext cx="63" cy="36"/>
            </a:xfrm>
            <a:custGeom>
              <a:avLst/>
              <a:gdLst>
                <a:gd name="T0" fmla="*/ 0 w 7"/>
                <a:gd name="T1" fmla="*/ 3 h 4"/>
                <a:gd name="T2" fmla="*/ 0 w 7"/>
                <a:gd name="T3" fmla="*/ 2 h 4"/>
                <a:gd name="T4" fmla="*/ 0 w 7"/>
                <a:gd name="T5" fmla="*/ 0 h 4"/>
                <a:gd name="T6" fmla="*/ 1 w 7"/>
                <a:gd name="T7" fmla="*/ 0 h 4"/>
                <a:gd name="T8" fmla="*/ 4 w 7"/>
                <a:gd name="T9" fmla="*/ 1 h 4"/>
                <a:gd name="T10" fmla="*/ 6 w 7"/>
                <a:gd name="T11" fmla="*/ 2 h 4"/>
                <a:gd name="T12" fmla="*/ 6 w 7"/>
                <a:gd name="T13" fmla="*/ 2 h 4"/>
                <a:gd name="T14" fmla="*/ 6 w 7"/>
                <a:gd name="T15" fmla="*/ 3 h 4"/>
                <a:gd name="T16" fmla="*/ 4 w 7"/>
                <a:gd name="T17" fmla="*/ 3 h 4"/>
                <a:gd name="T18" fmla="*/ 3 w 7"/>
                <a:gd name="T19" fmla="*/ 3 h 4"/>
                <a:gd name="T20" fmla="*/ 2 w 7"/>
                <a:gd name="T21" fmla="*/ 3 h 4"/>
                <a:gd name="T22" fmla="*/ 1 w 7"/>
                <a:gd name="T23" fmla="*/ 4 h 4"/>
                <a:gd name="T24" fmla="*/ 0 w 7"/>
                <a:gd name="T25" fmla="*/ 4 h 4"/>
                <a:gd name="T26" fmla="*/ 0 w 7"/>
                <a:gd name="T2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4"/>
            <p:cNvSpPr/>
            <p:nvPr/>
          </p:nvSpPr>
          <p:spPr bwMode="auto">
            <a:xfrm>
              <a:off x="1561" y="579"/>
              <a:ext cx="54" cy="2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1 w 6"/>
                <a:gd name="T7" fmla="*/ 0 h 3"/>
                <a:gd name="T8" fmla="*/ 4 w 6"/>
                <a:gd name="T9" fmla="*/ 0 h 3"/>
                <a:gd name="T10" fmla="*/ 6 w 6"/>
                <a:gd name="T11" fmla="*/ 1 h 3"/>
                <a:gd name="T12" fmla="*/ 6 w 6"/>
                <a:gd name="T13" fmla="*/ 1 h 3"/>
                <a:gd name="T14" fmla="*/ 5 w 6"/>
                <a:gd name="T15" fmla="*/ 2 h 3"/>
                <a:gd name="T16" fmla="*/ 4 w 6"/>
                <a:gd name="T17" fmla="*/ 2 h 3"/>
                <a:gd name="T18" fmla="*/ 3 w 6"/>
                <a:gd name="T19" fmla="*/ 2 h 3"/>
                <a:gd name="T20" fmla="*/ 2 w 6"/>
                <a:gd name="T21" fmla="*/ 3 h 3"/>
                <a:gd name="T22" fmla="*/ 1 w 6"/>
                <a:gd name="T23" fmla="*/ 3 h 3"/>
                <a:gd name="T24" fmla="*/ 0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5"/>
            <p:cNvSpPr/>
            <p:nvPr/>
          </p:nvSpPr>
          <p:spPr bwMode="auto">
            <a:xfrm>
              <a:off x="1543" y="534"/>
              <a:ext cx="54" cy="2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3 w 6"/>
                <a:gd name="T9" fmla="*/ 0 h 3"/>
                <a:gd name="T10" fmla="*/ 6 w 6"/>
                <a:gd name="T11" fmla="*/ 0 h 3"/>
                <a:gd name="T12" fmla="*/ 6 w 6"/>
                <a:gd name="T13" fmla="*/ 0 h 3"/>
                <a:gd name="T14" fmla="*/ 5 w 6"/>
                <a:gd name="T15" fmla="*/ 1 h 3"/>
                <a:gd name="T16" fmla="*/ 4 w 6"/>
                <a:gd name="T17" fmla="*/ 1 h 3"/>
                <a:gd name="T18" fmla="*/ 3 w 6"/>
                <a:gd name="T19" fmla="*/ 2 h 3"/>
                <a:gd name="T20" fmla="*/ 2 w 6"/>
                <a:gd name="T21" fmla="*/ 2 h 3"/>
                <a:gd name="T22" fmla="*/ 1 w 6"/>
                <a:gd name="T23" fmla="*/ 3 h 3"/>
                <a:gd name="T24" fmla="*/ 1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2" name="Group 34"/>
          <p:cNvGrpSpPr>
            <a:grpSpLocks noChangeAspect="1"/>
          </p:cNvGrpSpPr>
          <p:nvPr/>
        </p:nvGrpSpPr>
        <p:grpSpPr bwMode="auto">
          <a:xfrm>
            <a:off x="4876800" y="828819"/>
            <a:ext cx="1138866" cy="1517124"/>
            <a:chOff x="-59" y="-8"/>
            <a:chExt cx="557" cy="742"/>
          </a:xfrm>
        </p:grpSpPr>
        <p:sp>
          <p:nvSpPr>
            <p:cNvPr id="283" name="Freeform 35"/>
            <p:cNvSpPr/>
            <p:nvPr/>
          </p:nvSpPr>
          <p:spPr bwMode="auto">
            <a:xfrm>
              <a:off x="314" y="4"/>
              <a:ext cx="122" cy="354"/>
            </a:xfrm>
            <a:custGeom>
              <a:avLst/>
              <a:gdLst>
                <a:gd name="T0" fmla="*/ 22 w 40"/>
                <a:gd name="T1" fmla="*/ 3 h 117"/>
                <a:gd name="T2" fmla="*/ 7 w 40"/>
                <a:gd name="T3" fmla="*/ 112 h 117"/>
                <a:gd name="T4" fmla="*/ 21 w 40"/>
                <a:gd name="T5" fmla="*/ 117 h 117"/>
                <a:gd name="T6" fmla="*/ 39 w 40"/>
                <a:gd name="T7" fmla="*/ 77 h 117"/>
                <a:gd name="T8" fmla="*/ 22 w 40"/>
                <a:gd name="T9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7">
                  <a:moveTo>
                    <a:pt x="22" y="3"/>
                  </a:moveTo>
                  <a:cubicBezTo>
                    <a:pt x="16" y="7"/>
                    <a:pt x="0" y="43"/>
                    <a:pt x="7" y="112"/>
                  </a:cubicBezTo>
                  <a:cubicBezTo>
                    <a:pt x="8" y="112"/>
                    <a:pt x="21" y="117"/>
                    <a:pt x="21" y="117"/>
                  </a:cubicBezTo>
                  <a:cubicBezTo>
                    <a:pt x="34" y="110"/>
                    <a:pt x="39" y="88"/>
                    <a:pt x="39" y="77"/>
                  </a:cubicBezTo>
                  <a:cubicBezTo>
                    <a:pt x="40" y="67"/>
                    <a:pt x="36" y="0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6"/>
            <p:cNvSpPr/>
            <p:nvPr/>
          </p:nvSpPr>
          <p:spPr bwMode="auto">
            <a:xfrm>
              <a:off x="360" y="89"/>
              <a:ext cx="46" cy="257"/>
            </a:xfrm>
            <a:custGeom>
              <a:avLst/>
              <a:gdLst>
                <a:gd name="T0" fmla="*/ 9 w 15"/>
                <a:gd name="T1" fmla="*/ 2 h 85"/>
                <a:gd name="T2" fmla="*/ 0 w 15"/>
                <a:gd name="T3" fmla="*/ 83 h 85"/>
                <a:gd name="T4" fmla="*/ 4 w 15"/>
                <a:gd name="T5" fmla="*/ 85 h 85"/>
                <a:gd name="T6" fmla="*/ 15 w 15"/>
                <a:gd name="T7" fmla="*/ 44 h 85"/>
                <a:gd name="T8" fmla="*/ 9 w 1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5">
                  <a:moveTo>
                    <a:pt x="9" y="2"/>
                  </a:moveTo>
                  <a:cubicBezTo>
                    <a:pt x="6" y="5"/>
                    <a:pt x="0" y="17"/>
                    <a:pt x="0" y="83"/>
                  </a:cubicBezTo>
                  <a:cubicBezTo>
                    <a:pt x="0" y="83"/>
                    <a:pt x="4" y="85"/>
                    <a:pt x="4" y="85"/>
                  </a:cubicBezTo>
                  <a:cubicBezTo>
                    <a:pt x="10" y="81"/>
                    <a:pt x="15" y="50"/>
                    <a:pt x="15" y="44"/>
                  </a:cubicBezTo>
                  <a:cubicBezTo>
                    <a:pt x="15" y="37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6A3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7"/>
            <p:cNvSpPr/>
            <p:nvPr/>
          </p:nvSpPr>
          <p:spPr bwMode="auto">
            <a:xfrm>
              <a:off x="103" y="-8"/>
              <a:ext cx="135" cy="351"/>
            </a:xfrm>
            <a:custGeom>
              <a:avLst/>
              <a:gdLst>
                <a:gd name="T0" fmla="*/ 15 w 44"/>
                <a:gd name="T1" fmla="*/ 3 h 116"/>
                <a:gd name="T2" fmla="*/ 40 w 44"/>
                <a:gd name="T3" fmla="*/ 54 h 116"/>
                <a:gd name="T4" fmla="*/ 29 w 44"/>
                <a:gd name="T5" fmla="*/ 111 h 116"/>
                <a:gd name="T6" fmla="*/ 8 w 44"/>
                <a:gd name="T7" fmla="*/ 116 h 116"/>
                <a:gd name="T8" fmla="*/ 6 w 44"/>
                <a:gd name="T9" fmla="*/ 49 h 116"/>
                <a:gd name="T10" fmla="*/ 15 w 44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16">
                  <a:moveTo>
                    <a:pt x="15" y="3"/>
                  </a:moveTo>
                  <a:cubicBezTo>
                    <a:pt x="27" y="0"/>
                    <a:pt x="44" y="30"/>
                    <a:pt x="40" y="54"/>
                  </a:cubicBezTo>
                  <a:cubicBezTo>
                    <a:pt x="38" y="70"/>
                    <a:pt x="31" y="109"/>
                    <a:pt x="29" y="111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2" y="102"/>
                    <a:pt x="0" y="64"/>
                    <a:pt x="6" y="49"/>
                  </a:cubicBezTo>
                  <a:cubicBezTo>
                    <a:pt x="14" y="30"/>
                    <a:pt x="4" y="7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8"/>
            <p:cNvSpPr/>
            <p:nvPr/>
          </p:nvSpPr>
          <p:spPr bwMode="auto">
            <a:xfrm>
              <a:off x="127" y="61"/>
              <a:ext cx="77" cy="276"/>
            </a:xfrm>
            <a:custGeom>
              <a:avLst/>
              <a:gdLst>
                <a:gd name="T0" fmla="*/ 13 w 25"/>
                <a:gd name="T1" fmla="*/ 4 h 91"/>
                <a:gd name="T2" fmla="*/ 23 w 25"/>
                <a:gd name="T3" fmla="*/ 37 h 91"/>
                <a:gd name="T4" fmla="*/ 15 w 25"/>
                <a:gd name="T5" fmla="*/ 90 h 91"/>
                <a:gd name="T6" fmla="*/ 10 w 25"/>
                <a:gd name="T7" fmla="*/ 91 h 91"/>
                <a:gd name="T8" fmla="*/ 6 w 25"/>
                <a:gd name="T9" fmla="*/ 41 h 91"/>
                <a:gd name="T10" fmla="*/ 13 w 25"/>
                <a:gd name="T11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1">
                  <a:moveTo>
                    <a:pt x="13" y="4"/>
                  </a:moveTo>
                  <a:cubicBezTo>
                    <a:pt x="16" y="0"/>
                    <a:pt x="25" y="18"/>
                    <a:pt x="23" y="37"/>
                  </a:cubicBezTo>
                  <a:cubicBezTo>
                    <a:pt x="22" y="49"/>
                    <a:pt x="17" y="88"/>
                    <a:pt x="15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8" y="82"/>
                    <a:pt x="0" y="53"/>
                    <a:pt x="6" y="41"/>
                  </a:cubicBezTo>
                  <a:cubicBezTo>
                    <a:pt x="15" y="25"/>
                    <a:pt x="8" y="7"/>
                    <a:pt x="13" y="4"/>
                  </a:cubicBezTo>
                  <a:close/>
                </a:path>
              </a:pathLst>
            </a:custGeom>
            <a:solidFill>
              <a:srgbClr val="6A3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9"/>
            <p:cNvSpPr/>
            <p:nvPr/>
          </p:nvSpPr>
          <p:spPr bwMode="auto">
            <a:xfrm>
              <a:off x="-59" y="313"/>
              <a:ext cx="557" cy="421"/>
            </a:xfrm>
            <a:custGeom>
              <a:avLst/>
              <a:gdLst>
                <a:gd name="T0" fmla="*/ 27 w 182"/>
                <a:gd name="T1" fmla="*/ 47 h 139"/>
                <a:gd name="T2" fmla="*/ 84 w 182"/>
                <a:gd name="T3" fmla="*/ 2 h 139"/>
                <a:gd name="T4" fmla="*/ 167 w 182"/>
                <a:gd name="T5" fmla="*/ 37 h 139"/>
                <a:gd name="T6" fmla="*/ 102 w 182"/>
                <a:gd name="T7" fmla="*/ 139 h 139"/>
                <a:gd name="T8" fmla="*/ 27 w 182"/>
                <a:gd name="T9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9">
                  <a:moveTo>
                    <a:pt x="27" y="47"/>
                  </a:moveTo>
                  <a:cubicBezTo>
                    <a:pt x="32" y="28"/>
                    <a:pt x="54" y="0"/>
                    <a:pt x="84" y="2"/>
                  </a:cubicBezTo>
                  <a:cubicBezTo>
                    <a:pt x="114" y="3"/>
                    <a:pt x="161" y="4"/>
                    <a:pt x="167" y="37"/>
                  </a:cubicBezTo>
                  <a:cubicBezTo>
                    <a:pt x="172" y="70"/>
                    <a:pt x="182" y="139"/>
                    <a:pt x="102" y="139"/>
                  </a:cubicBezTo>
                  <a:cubicBezTo>
                    <a:pt x="56" y="135"/>
                    <a:pt x="0" y="131"/>
                    <a:pt x="2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40"/>
            <p:cNvSpPr/>
            <p:nvPr/>
          </p:nvSpPr>
          <p:spPr bwMode="auto">
            <a:xfrm>
              <a:off x="115" y="522"/>
              <a:ext cx="25" cy="24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1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6" y="1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41"/>
            <p:cNvSpPr/>
            <p:nvPr/>
          </p:nvSpPr>
          <p:spPr bwMode="auto">
            <a:xfrm>
              <a:off x="354" y="525"/>
              <a:ext cx="24" cy="21"/>
            </a:xfrm>
            <a:custGeom>
              <a:avLst/>
              <a:gdLst>
                <a:gd name="T0" fmla="*/ 8 w 8"/>
                <a:gd name="T1" fmla="*/ 4 h 7"/>
                <a:gd name="T2" fmla="*/ 4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8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2"/>
            <p:cNvSpPr>
              <a:spLocks noChangeArrowheads="1"/>
            </p:cNvSpPr>
            <p:nvPr/>
          </p:nvSpPr>
          <p:spPr bwMode="auto">
            <a:xfrm>
              <a:off x="137" y="570"/>
              <a:ext cx="6" cy="6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43"/>
            <p:cNvSpPr/>
            <p:nvPr/>
          </p:nvSpPr>
          <p:spPr bwMode="auto">
            <a:xfrm>
              <a:off x="115" y="585"/>
              <a:ext cx="9" cy="1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Oval 44"/>
            <p:cNvSpPr>
              <a:spLocks noChangeArrowheads="1"/>
            </p:cNvSpPr>
            <p:nvPr/>
          </p:nvSpPr>
          <p:spPr bwMode="auto">
            <a:xfrm>
              <a:off x="130" y="592"/>
              <a:ext cx="10" cy="9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Oval 45"/>
            <p:cNvSpPr>
              <a:spLocks noChangeArrowheads="1"/>
            </p:cNvSpPr>
            <p:nvPr/>
          </p:nvSpPr>
          <p:spPr bwMode="auto">
            <a:xfrm>
              <a:off x="357" y="570"/>
              <a:ext cx="9" cy="6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6"/>
            <p:cNvSpPr/>
            <p:nvPr/>
          </p:nvSpPr>
          <p:spPr bwMode="auto">
            <a:xfrm>
              <a:off x="339" y="582"/>
              <a:ext cx="9" cy="1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2 h 3"/>
                <a:gd name="T6" fmla="*/ 2 w 3"/>
                <a:gd name="T7" fmla="*/ 1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Oval 47"/>
            <p:cNvSpPr>
              <a:spLocks noChangeArrowheads="1"/>
            </p:cNvSpPr>
            <p:nvPr/>
          </p:nvSpPr>
          <p:spPr bwMode="auto">
            <a:xfrm>
              <a:off x="363" y="585"/>
              <a:ext cx="6" cy="10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8"/>
            <p:cNvSpPr/>
            <p:nvPr/>
          </p:nvSpPr>
          <p:spPr bwMode="auto">
            <a:xfrm>
              <a:off x="207" y="549"/>
              <a:ext cx="98" cy="130"/>
            </a:xfrm>
            <a:custGeom>
              <a:avLst/>
              <a:gdLst>
                <a:gd name="T0" fmla="*/ 13 w 32"/>
                <a:gd name="T1" fmla="*/ 1 h 43"/>
                <a:gd name="T2" fmla="*/ 0 w 32"/>
                <a:gd name="T3" fmla="*/ 21 h 43"/>
                <a:gd name="T4" fmla="*/ 16 w 32"/>
                <a:gd name="T5" fmla="*/ 42 h 43"/>
                <a:gd name="T6" fmla="*/ 31 w 32"/>
                <a:gd name="T7" fmla="*/ 22 h 43"/>
                <a:gd name="T8" fmla="*/ 13 w 32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13" y="1"/>
                  </a:moveTo>
                  <a:cubicBezTo>
                    <a:pt x="6" y="2"/>
                    <a:pt x="0" y="8"/>
                    <a:pt x="0" y="21"/>
                  </a:cubicBezTo>
                  <a:cubicBezTo>
                    <a:pt x="0" y="35"/>
                    <a:pt x="6" y="40"/>
                    <a:pt x="16" y="42"/>
                  </a:cubicBezTo>
                  <a:cubicBezTo>
                    <a:pt x="26" y="43"/>
                    <a:pt x="30" y="33"/>
                    <a:pt x="31" y="22"/>
                  </a:cubicBezTo>
                  <a:cubicBezTo>
                    <a:pt x="32" y="12"/>
                    <a:pt x="30" y="0"/>
                    <a:pt x="13" y="1"/>
                  </a:cubicBezTo>
                  <a:close/>
                </a:path>
              </a:pathLst>
            </a:custGeom>
            <a:solidFill>
              <a:srgbClr val="FAD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9"/>
            <p:cNvSpPr/>
            <p:nvPr/>
          </p:nvSpPr>
          <p:spPr bwMode="auto">
            <a:xfrm>
              <a:off x="228" y="576"/>
              <a:ext cx="43" cy="25"/>
            </a:xfrm>
            <a:custGeom>
              <a:avLst/>
              <a:gdLst>
                <a:gd name="T0" fmla="*/ 6 w 14"/>
                <a:gd name="T1" fmla="*/ 0 h 8"/>
                <a:gd name="T2" fmla="*/ 12 w 14"/>
                <a:gd name="T3" fmla="*/ 5 h 8"/>
                <a:gd name="T4" fmla="*/ 7 w 14"/>
                <a:gd name="T5" fmla="*/ 8 h 8"/>
                <a:gd name="T6" fmla="*/ 6 w 1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6" y="0"/>
                  </a:moveTo>
                  <a:cubicBezTo>
                    <a:pt x="11" y="0"/>
                    <a:pt x="14" y="2"/>
                    <a:pt x="12" y="5"/>
                  </a:cubicBezTo>
                  <a:cubicBezTo>
                    <a:pt x="11" y="7"/>
                    <a:pt x="10" y="8"/>
                    <a:pt x="7" y="8"/>
                  </a:cubicBezTo>
                  <a:cubicBezTo>
                    <a:pt x="5" y="8"/>
                    <a:pt x="0" y="2"/>
                    <a:pt x="6" y="0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50"/>
            <p:cNvSpPr/>
            <p:nvPr/>
          </p:nvSpPr>
          <p:spPr bwMode="auto">
            <a:xfrm>
              <a:off x="250" y="598"/>
              <a:ext cx="6" cy="48"/>
            </a:xfrm>
            <a:custGeom>
              <a:avLst/>
              <a:gdLst>
                <a:gd name="T0" fmla="*/ 3 w 6"/>
                <a:gd name="T1" fmla="*/ 48 h 48"/>
                <a:gd name="T2" fmla="*/ 0 w 6"/>
                <a:gd name="T3" fmla="*/ 48 h 48"/>
                <a:gd name="T4" fmla="*/ 3 w 6"/>
                <a:gd name="T5" fmla="*/ 0 h 48"/>
                <a:gd name="T6" fmla="*/ 6 w 6"/>
                <a:gd name="T7" fmla="*/ 0 h 48"/>
                <a:gd name="T8" fmla="*/ 3 w 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8">
                  <a:moveTo>
                    <a:pt x="3" y="48"/>
                  </a:moveTo>
                  <a:lnTo>
                    <a:pt x="0" y="48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4777422" y="911223"/>
            <a:ext cx="6072181" cy="5324479"/>
            <a:chOff x="2200" y="1606"/>
            <a:chExt cx="2347" cy="2058"/>
          </a:xfrm>
        </p:grpSpPr>
        <p:sp>
          <p:nvSpPr>
            <p:cNvPr id="16" name="Freeform 5"/>
            <p:cNvSpPr/>
            <p:nvPr/>
          </p:nvSpPr>
          <p:spPr bwMode="auto">
            <a:xfrm>
              <a:off x="2925" y="2616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2925" y="2729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928" y="2842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1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6" y="0"/>
                    <a:pt x="10" y="1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922" y="2501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830" y="1760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830" y="1644"/>
              <a:ext cx="58" cy="61"/>
            </a:xfrm>
            <a:custGeom>
              <a:avLst/>
              <a:gdLst>
                <a:gd name="T0" fmla="*/ 20 w 20"/>
                <a:gd name="T1" fmla="*/ 11 h 21"/>
                <a:gd name="T2" fmla="*/ 10 w 20"/>
                <a:gd name="T3" fmla="*/ 0 h 21"/>
                <a:gd name="T4" fmla="*/ 0 w 20"/>
                <a:gd name="T5" fmla="*/ 11 h 21"/>
                <a:gd name="T6" fmla="*/ 10 w 20"/>
                <a:gd name="T7" fmla="*/ 21 h 21"/>
                <a:gd name="T8" fmla="*/ 20 w 20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ubicBezTo>
                    <a:pt x="16" y="21"/>
                    <a:pt x="20" y="16"/>
                    <a:pt x="20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832" y="1875"/>
              <a:ext cx="59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928" y="2958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2922" y="2388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998" y="1988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3001" y="2217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5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914" y="1815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1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998" y="1687"/>
              <a:ext cx="23" cy="15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0 h 5"/>
                <a:gd name="T4" fmla="*/ 8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2" y="3"/>
                    <a:pt x="4" y="5"/>
                    <a:pt x="8" y="5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001" y="2101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2917" y="2046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914" y="1702"/>
              <a:ext cx="61" cy="61"/>
            </a:xfrm>
            <a:custGeom>
              <a:avLst/>
              <a:gdLst>
                <a:gd name="T0" fmla="*/ 21 w 21"/>
                <a:gd name="T1" fmla="*/ 10 h 21"/>
                <a:gd name="T2" fmla="*/ 10 w 21"/>
                <a:gd name="T3" fmla="*/ 0 h 21"/>
                <a:gd name="T4" fmla="*/ 0 w 21"/>
                <a:gd name="T5" fmla="*/ 10 h 21"/>
                <a:gd name="T6" fmla="*/ 10 w 21"/>
                <a:gd name="T7" fmla="*/ 20 h 21"/>
                <a:gd name="T8" fmla="*/ 21 w 2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1"/>
                    <a:pt x="10" y="20"/>
                  </a:cubicBezTo>
                  <a:cubicBezTo>
                    <a:pt x="16" y="20"/>
                    <a:pt x="21" y="16"/>
                    <a:pt x="2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"/>
            <p:cNvSpPr/>
            <p:nvPr/>
          </p:nvSpPr>
          <p:spPr bwMode="auto">
            <a:xfrm>
              <a:off x="2920" y="2159"/>
              <a:ext cx="60" cy="61"/>
            </a:xfrm>
            <a:custGeom>
              <a:avLst/>
              <a:gdLst>
                <a:gd name="T0" fmla="*/ 10 w 21"/>
                <a:gd name="T1" fmla="*/ 21 h 21"/>
                <a:gd name="T2" fmla="*/ 20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0" y="11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"/>
            <p:cNvSpPr/>
            <p:nvPr/>
          </p:nvSpPr>
          <p:spPr bwMode="auto">
            <a:xfrm>
              <a:off x="2920" y="2275"/>
              <a:ext cx="60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3"/>
            <p:cNvSpPr/>
            <p:nvPr/>
          </p:nvSpPr>
          <p:spPr bwMode="auto">
            <a:xfrm>
              <a:off x="2917" y="1933"/>
              <a:ext cx="61" cy="58"/>
            </a:xfrm>
            <a:custGeom>
              <a:avLst/>
              <a:gdLst>
                <a:gd name="T0" fmla="*/ 10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0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4"/>
            <p:cNvSpPr/>
            <p:nvPr/>
          </p:nvSpPr>
          <p:spPr bwMode="auto">
            <a:xfrm>
              <a:off x="2763" y="2845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5"/>
            <p:cNvSpPr/>
            <p:nvPr/>
          </p:nvSpPr>
          <p:spPr bwMode="auto">
            <a:xfrm>
              <a:off x="2760" y="2616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1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6" y="0"/>
                    <a:pt x="10" y="1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6"/>
            <p:cNvSpPr/>
            <p:nvPr/>
          </p:nvSpPr>
          <p:spPr bwMode="auto">
            <a:xfrm>
              <a:off x="2757" y="2391"/>
              <a:ext cx="58" cy="58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0 h 20"/>
                <a:gd name="T4" fmla="*/ 0 w 20"/>
                <a:gd name="T5" fmla="*/ 10 h 20"/>
                <a:gd name="T6" fmla="*/ 10 w 20"/>
                <a:gd name="T7" fmla="*/ 20 h 20"/>
                <a:gd name="T8" fmla="*/ 20 w 2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7"/>
            <p:cNvSpPr/>
            <p:nvPr/>
          </p:nvSpPr>
          <p:spPr bwMode="auto">
            <a:xfrm>
              <a:off x="2757" y="2504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8"/>
            <p:cNvSpPr/>
            <p:nvPr/>
          </p:nvSpPr>
          <p:spPr bwMode="auto">
            <a:xfrm>
              <a:off x="2844" y="3016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1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7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1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9"/>
            <p:cNvSpPr/>
            <p:nvPr/>
          </p:nvSpPr>
          <p:spPr bwMode="auto">
            <a:xfrm>
              <a:off x="2760" y="2732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0"/>
            <p:cNvSpPr/>
            <p:nvPr/>
          </p:nvSpPr>
          <p:spPr bwMode="auto">
            <a:xfrm>
              <a:off x="2766" y="3074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1"/>
            <p:cNvSpPr/>
            <p:nvPr/>
          </p:nvSpPr>
          <p:spPr bwMode="auto">
            <a:xfrm>
              <a:off x="2748" y="1818"/>
              <a:ext cx="61" cy="60"/>
            </a:xfrm>
            <a:custGeom>
              <a:avLst/>
              <a:gdLst>
                <a:gd name="T0" fmla="*/ 11 w 21"/>
                <a:gd name="T1" fmla="*/ 20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0 h 21"/>
                <a:gd name="T8" fmla="*/ 11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2"/>
            <p:cNvSpPr/>
            <p:nvPr/>
          </p:nvSpPr>
          <p:spPr bwMode="auto">
            <a:xfrm>
              <a:off x="2748" y="1705"/>
              <a:ext cx="61" cy="58"/>
            </a:xfrm>
            <a:custGeom>
              <a:avLst/>
              <a:gdLst>
                <a:gd name="T0" fmla="*/ 20 w 21"/>
                <a:gd name="T1" fmla="*/ 10 h 20"/>
                <a:gd name="T2" fmla="*/ 10 w 21"/>
                <a:gd name="T3" fmla="*/ 0 h 20"/>
                <a:gd name="T4" fmla="*/ 0 w 21"/>
                <a:gd name="T5" fmla="*/ 10 h 20"/>
                <a:gd name="T6" fmla="*/ 10 w 21"/>
                <a:gd name="T7" fmla="*/ 20 h 20"/>
                <a:gd name="T8" fmla="*/ 20 w 2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0"/>
                  </a:move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6" y="20"/>
                    <a:pt x="21" y="15"/>
                    <a:pt x="2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3"/>
            <p:cNvSpPr/>
            <p:nvPr/>
          </p:nvSpPr>
          <p:spPr bwMode="auto">
            <a:xfrm>
              <a:off x="2763" y="2958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1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Oval 34"/>
            <p:cNvSpPr>
              <a:spLocks noChangeArrowheads="1"/>
            </p:cNvSpPr>
            <p:nvPr/>
          </p:nvSpPr>
          <p:spPr bwMode="auto">
            <a:xfrm>
              <a:off x="2844" y="2900"/>
              <a:ext cx="61" cy="61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5"/>
            <p:cNvSpPr/>
            <p:nvPr/>
          </p:nvSpPr>
          <p:spPr bwMode="auto">
            <a:xfrm>
              <a:off x="2832" y="1991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Oval 36"/>
            <p:cNvSpPr>
              <a:spLocks noChangeArrowheads="1"/>
            </p:cNvSpPr>
            <p:nvPr/>
          </p:nvSpPr>
          <p:spPr bwMode="auto">
            <a:xfrm>
              <a:off x="2838" y="2333"/>
              <a:ext cx="58" cy="58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7"/>
            <p:cNvSpPr/>
            <p:nvPr/>
          </p:nvSpPr>
          <p:spPr bwMode="auto">
            <a:xfrm>
              <a:off x="2838" y="2446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Oval 38"/>
            <p:cNvSpPr>
              <a:spLocks noChangeArrowheads="1"/>
            </p:cNvSpPr>
            <p:nvPr/>
          </p:nvSpPr>
          <p:spPr bwMode="auto">
            <a:xfrm>
              <a:off x="2835" y="2104"/>
              <a:ext cx="58" cy="61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9"/>
            <p:cNvSpPr/>
            <p:nvPr/>
          </p:nvSpPr>
          <p:spPr bwMode="auto">
            <a:xfrm>
              <a:off x="2835" y="2217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0"/>
            <p:cNvSpPr/>
            <p:nvPr/>
          </p:nvSpPr>
          <p:spPr bwMode="auto">
            <a:xfrm>
              <a:off x="2844" y="2787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0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41"/>
            <p:cNvSpPr/>
            <p:nvPr/>
          </p:nvSpPr>
          <p:spPr bwMode="auto">
            <a:xfrm>
              <a:off x="2841" y="2674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42"/>
            <p:cNvSpPr/>
            <p:nvPr/>
          </p:nvSpPr>
          <p:spPr bwMode="auto">
            <a:xfrm>
              <a:off x="2841" y="2558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3"/>
            <p:cNvSpPr/>
            <p:nvPr/>
          </p:nvSpPr>
          <p:spPr bwMode="auto">
            <a:xfrm>
              <a:off x="3166" y="2214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4"/>
            <p:cNvSpPr/>
            <p:nvPr/>
          </p:nvSpPr>
          <p:spPr bwMode="auto">
            <a:xfrm>
              <a:off x="3250" y="2055"/>
              <a:ext cx="21" cy="46"/>
            </a:xfrm>
            <a:custGeom>
              <a:avLst/>
              <a:gdLst>
                <a:gd name="T0" fmla="*/ 7 w 7"/>
                <a:gd name="T1" fmla="*/ 16 h 16"/>
                <a:gd name="T2" fmla="*/ 2 w 7"/>
                <a:gd name="T3" fmla="*/ 0 h 16"/>
                <a:gd name="T4" fmla="*/ 0 w 7"/>
                <a:gd name="T5" fmla="*/ 6 h 16"/>
                <a:gd name="T6" fmla="*/ 7 w 7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cubicBezTo>
                    <a:pt x="5" y="10"/>
                    <a:pt x="3" y="5"/>
                    <a:pt x="2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1"/>
                    <a:pt x="3" y="14"/>
                    <a:pt x="7" y="16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45"/>
            <p:cNvSpPr/>
            <p:nvPr/>
          </p:nvSpPr>
          <p:spPr bwMode="auto">
            <a:xfrm>
              <a:off x="3253" y="2385"/>
              <a:ext cx="55" cy="58"/>
            </a:xfrm>
            <a:custGeom>
              <a:avLst/>
              <a:gdLst>
                <a:gd name="T0" fmla="*/ 10 w 19"/>
                <a:gd name="T1" fmla="*/ 0 h 20"/>
                <a:gd name="T2" fmla="*/ 0 w 19"/>
                <a:gd name="T3" fmla="*/ 10 h 20"/>
                <a:gd name="T4" fmla="*/ 10 w 19"/>
                <a:gd name="T5" fmla="*/ 20 h 20"/>
                <a:gd name="T6" fmla="*/ 18 w 19"/>
                <a:gd name="T7" fmla="*/ 16 h 20"/>
                <a:gd name="T8" fmla="*/ 19 w 19"/>
                <a:gd name="T9" fmla="*/ 4 h 20"/>
                <a:gd name="T10" fmla="*/ 10 w 1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8" y="16"/>
                  </a:cubicBezTo>
                  <a:cubicBezTo>
                    <a:pt x="19" y="12"/>
                    <a:pt x="19" y="8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6"/>
            <p:cNvSpPr/>
            <p:nvPr/>
          </p:nvSpPr>
          <p:spPr bwMode="auto">
            <a:xfrm>
              <a:off x="3250" y="2269"/>
              <a:ext cx="55" cy="61"/>
            </a:xfrm>
            <a:custGeom>
              <a:avLst/>
              <a:gdLst>
                <a:gd name="T0" fmla="*/ 11 w 19"/>
                <a:gd name="T1" fmla="*/ 0 h 21"/>
                <a:gd name="T2" fmla="*/ 1 w 19"/>
                <a:gd name="T3" fmla="*/ 11 h 21"/>
                <a:gd name="T4" fmla="*/ 11 w 19"/>
                <a:gd name="T5" fmla="*/ 21 h 21"/>
                <a:gd name="T6" fmla="*/ 19 w 19"/>
                <a:gd name="T7" fmla="*/ 17 h 21"/>
                <a:gd name="T8" fmla="*/ 18 w 19"/>
                <a:gd name="T9" fmla="*/ 3 h 21"/>
                <a:gd name="T10" fmla="*/ 11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1" y="0"/>
                  </a:moveTo>
                  <a:cubicBezTo>
                    <a:pt x="5" y="0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ubicBezTo>
                    <a:pt x="14" y="21"/>
                    <a:pt x="17" y="19"/>
                    <a:pt x="19" y="17"/>
                  </a:cubicBezTo>
                  <a:cubicBezTo>
                    <a:pt x="19" y="12"/>
                    <a:pt x="18" y="8"/>
                    <a:pt x="18" y="3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7"/>
            <p:cNvSpPr/>
            <p:nvPr/>
          </p:nvSpPr>
          <p:spPr bwMode="auto">
            <a:xfrm>
              <a:off x="3166" y="2101"/>
              <a:ext cx="61" cy="58"/>
            </a:xfrm>
            <a:custGeom>
              <a:avLst/>
              <a:gdLst>
                <a:gd name="T0" fmla="*/ 10 w 21"/>
                <a:gd name="T1" fmla="*/ 20 h 20"/>
                <a:gd name="T2" fmla="*/ 20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0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16" y="20"/>
                    <a:pt x="21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8"/>
            <p:cNvSpPr/>
            <p:nvPr/>
          </p:nvSpPr>
          <p:spPr bwMode="auto">
            <a:xfrm>
              <a:off x="3250" y="2156"/>
              <a:ext cx="44" cy="61"/>
            </a:xfrm>
            <a:custGeom>
              <a:avLst/>
              <a:gdLst>
                <a:gd name="T0" fmla="*/ 0 w 15"/>
                <a:gd name="T1" fmla="*/ 10 h 21"/>
                <a:gd name="T2" fmla="*/ 10 w 15"/>
                <a:gd name="T3" fmla="*/ 21 h 21"/>
                <a:gd name="T4" fmla="*/ 15 w 15"/>
                <a:gd name="T5" fmla="*/ 19 h 21"/>
                <a:gd name="T6" fmla="*/ 11 w 15"/>
                <a:gd name="T7" fmla="*/ 0 h 21"/>
                <a:gd name="T8" fmla="*/ 10 w 15"/>
                <a:gd name="T9" fmla="*/ 0 h 21"/>
                <a:gd name="T10" fmla="*/ 0 w 15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0" y="10"/>
                  </a:moveTo>
                  <a:cubicBezTo>
                    <a:pt x="0" y="16"/>
                    <a:pt x="5" y="21"/>
                    <a:pt x="10" y="21"/>
                  </a:cubicBezTo>
                  <a:cubicBezTo>
                    <a:pt x="12" y="21"/>
                    <a:pt x="14" y="20"/>
                    <a:pt x="15" y="19"/>
                  </a:cubicBezTo>
                  <a:cubicBezTo>
                    <a:pt x="14" y="13"/>
                    <a:pt x="13" y="7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9"/>
            <p:cNvSpPr/>
            <p:nvPr/>
          </p:nvSpPr>
          <p:spPr bwMode="auto">
            <a:xfrm>
              <a:off x="3169" y="2327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50"/>
            <p:cNvSpPr/>
            <p:nvPr/>
          </p:nvSpPr>
          <p:spPr bwMode="auto">
            <a:xfrm>
              <a:off x="3169" y="2443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5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2751" y="1933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3163" y="1985"/>
              <a:ext cx="61" cy="61"/>
            </a:xfrm>
            <a:custGeom>
              <a:avLst/>
              <a:gdLst>
                <a:gd name="T0" fmla="*/ 21 w 21"/>
                <a:gd name="T1" fmla="*/ 10 h 21"/>
                <a:gd name="T2" fmla="*/ 11 w 21"/>
                <a:gd name="T3" fmla="*/ 0 h 21"/>
                <a:gd name="T4" fmla="*/ 0 w 21"/>
                <a:gd name="T5" fmla="*/ 11 h 21"/>
                <a:gd name="T6" fmla="*/ 11 w 21"/>
                <a:gd name="T7" fmla="*/ 21 h 21"/>
                <a:gd name="T8" fmla="*/ 21 w 2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2502" y="1661"/>
              <a:ext cx="55" cy="47"/>
            </a:xfrm>
            <a:custGeom>
              <a:avLst/>
              <a:gdLst>
                <a:gd name="T0" fmla="*/ 9 w 19"/>
                <a:gd name="T1" fmla="*/ 16 h 16"/>
                <a:gd name="T2" fmla="*/ 19 w 19"/>
                <a:gd name="T3" fmla="*/ 6 h 16"/>
                <a:gd name="T4" fmla="*/ 17 w 19"/>
                <a:gd name="T5" fmla="*/ 0 h 16"/>
                <a:gd name="T6" fmla="*/ 0 w 19"/>
                <a:gd name="T7" fmla="*/ 11 h 16"/>
                <a:gd name="T8" fmla="*/ 9 w 1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9" y="16"/>
                  </a:moveTo>
                  <a:cubicBezTo>
                    <a:pt x="15" y="16"/>
                    <a:pt x="19" y="12"/>
                    <a:pt x="19" y="6"/>
                  </a:cubicBezTo>
                  <a:cubicBezTo>
                    <a:pt x="19" y="4"/>
                    <a:pt x="18" y="2"/>
                    <a:pt x="17" y="0"/>
                  </a:cubicBezTo>
                  <a:cubicBezTo>
                    <a:pt x="11" y="3"/>
                    <a:pt x="5" y="7"/>
                    <a:pt x="0" y="11"/>
                  </a:cubicBezTo>
                  <a:cubicBezTo>
                    <a:pt x="2" y="14"/>
                    <a:pt x="5" y="16"/>
                    <a:pt x="9" y="16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2371" y="1794"/>
              <a:ext cx="23" cy="29"/>
            </a:xfrm>
            <a:custGeom>
              <a:avLst/>
              <a:gdLst>
                <a:gd name="T0" fmla="*/ 8 w 8"/>
                <a:gd name="T1" fmla="*/ 0 h 10"/>
                <a:gd name="T2" fmla="*/ 0 w 8"/>
                <a:gd name="T3" fmla="*/ 10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5" y="4"/>
                    <a:pt x="3" y="7"/>
                    <a:pt x="0" y="10"/>
                  </a:cubicBezTo>
                  <a:cubicBezTo>
                    <a:pt x="4" y="9"/>
                    <a:pt x="7" y="5"/>
                    <a:pt x="8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2354" y="2906"/>
              <a:ext cx="52" cy="58"/>
            </a:xfrm>
            <a:custGeom>
              <a:avLst/>
              <a:gdLst>
                <a:gd name="T0" fmla="*/ 18 w 18"/>
                <a:gd name="T1" fmla="*/ 11 h 20"/>
                <a:gd name="T2" fmla="*/ 8 w 18"/>
                <a:gd name="T3" fmla="*/ 0 h 20"/>
                <a:gd name="T4" fmla="*/ 0 w 18"/>
                <a:gd name="T5" fmla="*/ 5 h 20"/>
                <a:gd name="T6" fmla="*/ 11 w 18"/>
                <a:gd name="T7" fmla="*/ 20 h 20"/>
                <a:gd name="T8" fmla="*/ 18 w 18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11"/>
                  </a:moveTo>
                  <a:cubicBezTo>
                    <a:pt x="18" y="5"/>
                    <a:pt x="14" y="0"/>
                    <a:pt x="8" y="0"/>
                  </a:cubicBezTo>
                  <a:cubicBezTo>
                    <a:pt x="5" y="1"/>
                    <a:pt x="2" y="2"/>
                    <a:pt x="0" y="5"/>
                  </a:cubicBezTo>
                  <a:cubicBezTo>
                    <a:pt x="4" y="10"/>
                    <a:pt x="7" y="15"/>
                    <a:pt x="11" y="20"/>
                  </a:cubicBezTo>
                  <a:cubicBezTo>
                    <a:pt x="16" y="19"/>
                    <a:pt x="18" y="15"/>
                    <a:pt x="18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2267" y="2738"/>
              <a:ext cx="58" cy="58"/>
            </a:xfrm>
            <a:custGeom>
              <a:avLst/>
              <a:gdLst>
                <a:gd name="T0" fmla="*/ 20 w 20"/>
                <a:gd name="T1" fmla="*/ 10 h 20"/>
                <a:gd name="T2" fmla="*/ 9 w 20"/>
                <a:gd name="T3" fmla="*/ 0 h 20"/>
                <a:gd name="T4" fmla="*/ 0 w 20"/>
                <a:gd name="T5" fmla="*/ 5 h 20"/>
                <a:gd name="T6" fmla="*/ 6 w 20"/>
                <a:gd name="T7" fmla="*/ 20 h 20"/>
                <a:gd name="T8" fmla="*/ 9 w 20"/>
                <a:gd name="T9" fmla="*/ 20 h 20"/>
                <a:gd name="T10" fmla="*/ 20 w 20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5" y="0"/>
                    <a:pt x="2" y="2"/>
                    <a:pt x="0" y="5"/>
                  </a:cubicBezTo>
                  <a:cubicBezTo>
                    <a:pt x="2" y="10"/>
                    <a:pt x="4" y="15"/>
                    <a:pt x="6" y="20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15" y="20"/>
                    <a:pt x="20" y="16"/>
                    <a:pt x="2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7"/>
            <p:cNvSpPr/>
            <p:nvPr/>
          </p:nvSpPr>
          <p:spPr bwMode="auto">
            <a:xfrm>
              <a:off x="3094" y="2955"/>
              <a:ext cx="34" cy="41"/>
            </a:xfrm>
            <a:custGeom>
              <a:avLst/>
              <a:gdLst>
                <a:gd name="T0" fmla="*/ 0 w 12"/>
                <a:gd name="T1" fmla="*/ 11 h 14"/>
                <a:gd name="T2" fmla="*/ 1 w 12"/>
                <a:gd name="T3" fmla="*/ 14 h 14"/>
                <a:gd name="T4" fmla="*/ 12 w 12"/>
                <a:gd name="T5" fmla="*/ 0 h 14"/>
                <a:gd name="T6" fmla="*/ 10 w 12"/>
                <a:gd name="T7" fmla="*/ 0 h 14"/>
                <a:gd name="T8" fmla="*/ 0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1"/>
                  </a:moveTo>
                  <a:cubicBezTo>
                    <a:pt x="0" y="12"/>
                    <a:pt x="1" y="13"/>
                    <a:pt x="1" y="14"/>
                  </a:cubicBezTo>
                  <a:cubicBezTo>
                    <a:pt x="5" y="9"/>
                    <a:pt x="8" y="5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8"/>
            <p:cNvSpPr/>
            <p:nvPr/>
          </p:nvSpPr>
          <p:spPr bwMode="auto">
            <a:xfrm>
              <a:off x="3253" y="2498"/>
              <a:ext cx="49" cy="60"/>
            </a:xfrm>
            <a:custGeom>
              <a:avLst/>
              <a:gdLst>
                <a:gd name="T0" fmla="*/ 0 w 17"/>
                <a:gd name="T1" fmla="*/ 11 h 21"/>
                <a:gd name="T2" fmla="*/ 11 w 17"/>
                <a:gd name="T3" fmla="*/ 21 h 21"/>
                <a:gd name="T4" fmla="*/ 14 w 17"/>
                <a:gd name="T5" fmla="*/ 20 h 21"/>
                <a:gd name="T6" fmla="*/ 17 w 17"/>
                <a:gd name="T7" fmla="*/ 2 h 21"/>
                <a:gd name="T8" fmla="*/ 11 w 17"/>
                <a:gd name="T9" fmla="*/ 0 h 21"/>
                <a:gd name="T10" fmla="*/ 0 w 17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0" y="11"/>
                  </a:moveTo>
                  <a:cubicBezTo>
                    <a:pt x="1" y="16"/>
                    <a:pt x="5" y="21"/>
                    <a:pt x="11" y="21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15" y="14"/>
                    <a:pt x="16" y="8"/>
                    <a:pt x="17" y="2"/>
                  </a:cubicBezTo>
                  <a:cubicBezTo>
                    <a:pt x="15" y="1"/>
                    <a:pt x="13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2995" y="1757"/>
              <a:ext cx="61" cy="61"/>
            </a:xfrm>
            <a:custGeom>
              <a:avLst/>
              <a:gdLst>
                <a:gd name="T0" fmla="*/ 21 w 21"/>
                <a:gd name="T1" fmla="*/ 10 h 21"/>
                <a:gd name="T2" fmla="*/ 11 w 21"/>
                <a:gd name="T3" fmla="*/ 0 h 21"/>
                <a:gd name="T4" fmla="*/ 0 w 21"/>
                <a:gd name="T5" fmla="*/ 11 h 21"/>
                <a:gd name="T6" fmla="*/ 11 w 21"/>
                <a:gd name="T7" fmla="*/ 21 h 21"/>
                <a:gd name="T8" fmla="*/ 21 w 2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1" y="16"/>
                    <a:pt x="2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2745" y="1606"/>
              <a:ext cx="61" cy="44"/>
            </a:xfrm>
            <a:custGeom>
              <a:avLst/>
              <a:gdLst>
                <a:gd name="T0" fmla="*/ 11 w 21"/>
                <a:gd name="T1" fmla="*/ 15 h 15"/>
                <a:gd name="T2" fmla="*/ 21 w 21"/>
                <a:gd name="T3" fmla="*/ 4 h 15"/>
                <a:gd name="T4" fmla="*/ 20 w 21"/>
                <a:gd name="T5" fmla="*/ 1 h 15"/>
                <a:gd name="T6" fmla="*/ 3 w 21"/>
                <a:gd name="T7" fmla="*/ 0 h 15"/>
                <a:gd name="T8" fmla="*/ 1 w 21"/>
                <a:gd name="T9" fmla="*/ 0 h 15"/>
                <a:gd name="T10" fmla="*/ 0 w 21"/>
                <a:gd name="T11" fmla="*/ 5 h 15"/>
                <a:gd name="T12" fmla="*/ 11 w 2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1" y="15"/>
                  </a:moveTo>
                  <a:cubicBezTo>
                    <a:pt x="17" y="15"/>
                    <a:pt x="21" y="10"/>
                    <a:pt x="21" y="4"/>
                  </a:cubicBezTo>
                  <a:cubicBezTo>
                    <a:pt x="21" y="3"/>
                    <a:pt x="21" y="2"/>
                    <a:pt x="20" y="1"/>
                  </a:cubicBezTo>
                  <a:cubicBezTo>
                    <a:pt x="15" y="1"/>
                    <a:pt x="9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10"/>
                    <a:pt x="5" y="15"/>
                    <a:pt x="11" y="15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3172" y="2556"/>
              <a:ext cx="58" cy="60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0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2"/>
            <p:cNvSpPr/>
            <p:nvPr/>
          </p:nvSpPr>
          <p:spPr bwMode="auto">
            <a:xfrm>
              <a:off x="2426" y="1719"/>
              <a:ext cx="50" cy="49"/>
            </a:xfrm>
            <a:custGeom>
              <a:avLst/>
              <a:gdLst>
                <a:gd name="T0" fmla="*/ 17 w 17"/>
                <a:gd name="T1" fmla="*/ 6 h 17"/>
                <a:gd name="T2" fmla="*/ 15 w 17"/>
                <a:gd name="T3" fmla="*/ 0 h 17"/>
                <a:gd name="T4" fmla="*/ 0 w 17"/>
                <a:gd name="T5" fmla="*/ 14 h 17"/>
                <a:gd name="T6" fmla="*/ 7 w 17"/>
                <a:gd name="T7" fmla="*/ 17 h 17"/>
                <a:gd name="T8" fmla="*/ 17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6"/>
                  </a:moveTo>
                  <a:cubicBezTo>
                    <a:pt x="17" y="4"/>
                    <a:pt x="16" y="1"/>
                    <a:pt x="15" y="0"/>
                  </a:cubicBezTo>
                  <a:cubicBezTo>
                    <a:pt x="10" y="4"/>
                    <a:pt x="5" y="9"/>
                    <a:pt x="0" y="14"/>
                  </a:cubicBezTo>
                  <a:cubicBezTo>
                    <a:pt x="2" y="15"/>
                    <a:pt x="4" y="17"/>
                    <a:pt x="7" y="17"/>
                  </a:cubicBezTo>
                  <a:cubicBezTo>
                    <a:pt x="13" y="16"/>
                    <a:pt x="17" y="12"/>
                    <a:pt x="17" y="6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3"/>
            <p:cNvSpPr/>
            <p:nvPr/>
          </p:nvSpPr>
          <p:spPr bwMode="auto">
            <a:xfrm>
              <a:off x="2589" y="1624"/>
              <a:ext cx="52" cy="29"/>
            </a:xfrm>
            <a:custGeom>
              <a:avLst/>
              <a:gdLst>
                <a:gd name="T0" fmla="*/ 8 w 18"/>
                <a:gd name="T1" fmla="*/ 10 h 10"/>
                <a:gd name="T2" fmla="*/ 18 w 18"/>
                <a:gd name="T3" fmla="*/ 0 h 10"/>
                <a:gd name="T4" fmla="*/ 0 w 18"/>
                <a:gd name="T5" fmla="*/ 6 h 10"/>
                <a:gd name="T6" fmla="*/ 8 w 1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8" y="10"/>
                  </a:moveTo>
                  <a:cubicBezTo>
                    <a:pt x="13" y="9"/>
                    <a:pt x="18" y="5"/>
                    <a:pt x="18" y="0"/>
                  </a:cubicBezTo>
                  <a:cubicBezTo>
                    <a:pt x="12" y="2"/>
                    <a:pt x="6" y="4"/>
                    <a:pt x="0" y="6"/>
                  </a:cubicBezTo>
                  <a:cubicBezTo>
                    <a:pt x="2" y="8"/>
                    <a:pt x="5" y="10"/>
                    <a:pt x="8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4"/>
            <p:cNvSpPr/>
            <p:nvPr/>
          </p:nvSpPr>
          <p:spPr bwMode="auto">
            <a:xfrm>
              <a:off x="3172" y="2668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5"/>
            <p:cNvSpPr>
              <a:spLocks noChangeArrowheads="1"/>
            </p:cNvSpPr>
            <p:nvPr/>
          </p:nvSpPr>
          <p:spPr bwMode="auto">
            <a:xfrm>
              <a:off x="3007" y="2558"/>
              <a:ext cx="58" cy="58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3007" y="2671"/>
              <a:ext cx="60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3094" y="2842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3004" y="2330"/>
              <a:ext cx="58" cy="61"/>
            </a:xfrm>
            <a:custGeom>
              <a:avLst/>
              <a:gdLst>
                <a:gd name="T0" fmla="*/ 10 w 20"/>
                <a:gd name="T1" fmla="*/ 0 h 21"/>
                <a:gd name="T2" fmla="*/ 0 w 20"/>
                <a:gd name="T3" fmla="*/ 10 h 21"/>
                <a:gd name="T4" fmla="*/ 10 w 20"/>
                <a:gd name="T5" fmla="*/ 21 h 21"/>
                <a:gd name="T6" fmla="*/ 20 w 20"/>
                <a:gd name="T7" fmla="*/ 10 h 21"/>
                <a:gd name="T8" fmla="*/ 10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9"/>
            <p:cNvSpPr/>
            <p:nvPr/>
          </p:nvSpPr>
          <p:spPr bwMode="auto">
            <a:xfrm>
              <a:off x="3091" y="2726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0"/>
            <p:cNvSpPr/>
            <p:nvPr/>
          </p:nvSpPr>
          <p:spPr bwMode="auto">
            <a:xfrm>
              <a:off x="3009" y="2900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1"/>
            <p:cNvSpPr/>
            <p:nvPr/>
          </p:nvSpPr>
          <p:spPr bwMode="auto">
            <a:xfrm>
              <a:off x="2998" y="1875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2"/>
            <p:cNvSpPr/>
            <p:nvPr/>
          </p:nvSpPr>
          <p:spPr bwMode="auto">
            <a:xfrm>
              <a:off x="3004" y="2443"/>
              <a:ext cx="61" cy="61"/>
            </a:xfrm>
            <a:custGeom>
              <a:avLst/>
              <a:gdLst>
                <a:gd name="T0" fmla="*/ 10 w 21"/>
                <a:gd name="T1" fmla="*/ 0 h 21"/>
                <a:gd name="T2" fmla="*/ 0 w 21"/>
                <a:gd name="T3" fmla="*/ 11 h 21"/>
                <a:gd name="T4" fmla="*/ 11 w 21"/>
                <a:gd name="T5" fmla="*/ 21 h 21"/>
                <a:gd name="T6" fmla="*/ 21 w 21"/>
                <a:gd name="T7" fmla="*/ 11 h 21"/>
                <a:gd name="T8" fmla="*/ 10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009" y="2784"/>
              <a:ext cx="58" cy="61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4"/>
            <p:cNvSpPr/>
            <p:nvPr/>
          </p:nvSpPr>
          <p:spPr bwMode="auto">
            <a:xfrm>
              <a:off x="3082" y="2043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0 h 21"/>
                <a:gd name="T6" fmla="*/ 1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5"/>
            <p:cNvSpPr/>
            <p:nvPr/>
          </p:nvSpPr>
          <p:spPr bwMode="auto">
            <a:xfrm>
              <a:off x="3082" y="1930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6"/>
            <p:cNvSpPr/>
            <p:nvPr/>
          </p:nvSpPr>
          <p:spPr bwMode="auto">
            <a:xfrm>
              <a:off x="3091" y="2613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0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7"/>
            <p:cNvSpPr/>
            <p:nvPr/>
          </p:nvSpPr>
          <p:spPr bwMode="auto">
            <a:xfrm>
              <a:off x="3163" y="1878"/>
              <a:ext cx="41" cy="55"/>
            </a:xfrm>
            <a:custGeom>
              <a:avLst/>
              <a:gdLst>
                <a:gd name="T0" fmla="*/ 0 w 14"/>
                <a:gd name="T1" fmla="*/ 8 h 19"/>
                <a:gd name="T2" fmla="*/ 10 w 14"/>
                <a:gd name="T3" fmla="*/ 19 h 19"/>
                <a:gd name="T4" fmla="*/ 14 w 14"/>
                <a:gd name="T5" fmla="*/ 18 h 19"/>
                <a:gd name="T6" fmla="*/ 4 w 14"/>
                <a:gd name="T7" fmla="*/ 0 h 19"/>
                <a:gd name="T8" fmla="*/ 0 w 14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0" y="8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12" y="19"/>
                    <a:pt x="13" y="18"/>
                    <a:pt x="14" y="18"/>
                  </a:cubicBezTo>
                  <a:cubicBezTo>
                    <a:pt x="11" y="12"/>
                    <a:pt x="7" y="6"/>
                    <a:pt x="4" y="0"/>
                  </a:cubicBezTo>
                  <a:cubicBezTo>
                    <a:pt x="1" y="2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8"/>
            <p:cNvSpPr/>
            <p:nvPr/>
          </p:nvSpPr>
          <p:spPr bwMode="auto">
            <a:xfrm>
              <a:off x="3079" y="1812"/>
              <a:ext cx="61" cy="61"/>
            </a:xfrm>
            <a:custGeom>
              <a:avLst/>
              <a:gdLst>
                <a:gd name="T0" fmla="*/ 21 w 21"/>
                <a:gd name="T1" fmla="*/ 11 h 21"/>
                <a:gd name="T2" fmla="*/ 11 w 21"/>
                <a:gd name="T3" fmla="*/ 1 h 21"/>
                <a:gd name="T4" fmla="*/ 1 w 21"/>
                <a:gd name="T5" fmla="*/ 11 h 21"/>
                <a:gd name="T6" fmla="*/ 11 w 21"/>
                <a:gd name="T7" fmla="*/ 21 h 21"/>
                <a:gd name="T8" fmla="*/ 21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cubicBezTo>
                    <a:pt x="21" y="5"/>
                    <a:pt x="16" y="0"/>
                    <a:pt x="11" y="1"/>
                  </a:cubicBezTo>
                  <a:cubicBezTo>
                    <a:pt x="5" y="1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9"/>
            <p:cNvSpPr/>
            <p:nvPr/>
          </p:nvSpPr>
          <p:spPr bwMode="auto">
            <a:xfrm>
              <a:off x="3088" y="2385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0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0" y="11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0"/>
            <p:cNvSpPr/>
            <p:nvPr/>
          </p:nvSpPr>
          <p:spPr bwMode="auto">
            <a:xfrm>
              <a:off x="3088" y="2501"/>
              <a:ext cx="61" cy="57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81"/>
            <p:cNvSpPr/>
            <p:nvPr/>
          </p:nvSpPr>
          <p:spPr bwMode="auto">
            <a:xfrm>
              <a:off x="3085" y="2159"/>
              <a:ext cx="61" cy="58"/>
            </a:xfrm>
            <a:custGeom>
              <a:avLst/>
              <a:gdLst>
                <a:gd name="T0" fmla="*/ 10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0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2"/>
            <p:cNvSpPr/>
            <p:nvPr/>
          </p:nvSpPr>
          <p:spPr bwMode="auto">
            <a:xfrm>
              <a:off x="3085" y="2272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1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83"/>
            <p:cNvSpPr/>
            <p:nvPr/>
          </p:nvSpPr>
          <p:spPr bwMode="auto">
            <a:xfrm>
              <a:off x="2595" y="2619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84"/>
            <p:cNvSpPr/>
            <p:nvPr/>
          </p:nvSpPr>
          <p:spPr bwMode="auto">
            <a:xfrm>
              <a:off x="2336" y="2110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1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1" y="10"/>
                  </a:cubicBezTo>
                  <a:cubicBezTo>
                    <a:pt x="1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85"/>
            <p:cNvSpPr/>
            <p:nvPr/>
          </p:nvSpPr>
          <p:spPr bwMode="auto">
            <a:xfrm>
              <a:off x="2418" y="1820"/>
              <a:ext cx="61" cy="61"/>
            </a:xfrm>
            <a:custGeom>
              <a:avLst/>
              <a:gdLst>
                <a:gd name="T0" fmla="*/ 21 w 21"/>
                <a:gd name="T1" fmla="*/ 10 h 21"/>
                <a:gd name="T2" fmla="*/ 10 w 21"/>
                <a:gd name="T3" fmla="*/ 0 h 21"/>
                <a:gd name="T4" fmla="*/ 0 w 21"/>
                <a:gd name="T5" fmla="*/ 11 h 21"/>
                <a:gd name="T6" fmla="*/ 11 w 21"/>
                <a:gd name="T7" fmla="*/ 21 h 21"/>
                <a:gd name="T8" fmla="*/ 21 w 2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1" y="16"/>
                    <a:pt x="2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86"/>
            <p:cNvSpPr/>
            <p:nvPr/>
          </p:nvSpPr>
          <p:spPr bwMode="auto">
            <a:xfrm>
              <a:off x="2334" y="1881"/>
              <a:ext cx="60" cy="61"/>
            </a:xfrm>
            <a:custGeom>
              <a:avLst/>
              <a:gdLst>
                <a:gd name="T0" fmla="*/ 21 w 21"/>
                <a:gd name="T1" fmla="*/ 11 h 21"/>
                <a:gd name="T2" fmla="*/ 11 w 21"/>
                <a:gd name="T3" fmla="*/ 0 h 21"/>
                <a:gd name="T4" fmla="*/ 1 w 21"/>
                <a:gd name="T5" fmla="*/ 11 h 21"/>
                <a:gd name="T6" fmla="*/ 11 w 21"/>
                <a:gd name="T7" fmla="*/ 21 h 21"/>
                <a:gd name="T8" fmla="*/ 21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Oval 87"/>
            <p:cNvSpPr>
              <a:spLocks noChangeArrowheads="1"/>
            </p:cNvSpPr>
            <p:nvPr/>
          </p:nvSpPr>
          <p:spPr bwMode="auto">
            <a:xfrm>
              <a:off x="2336" y="1997"/>
              <a:ext cx="61" cy="58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88"/>
            <p:cNvSpPr/>
            <p:nvPr/>
          </p:nvSpPr>
          <p:spPr bwMode="auto">
            <a:xfrm>
              <a:off x="2339" y="2339"/>
              <a:ext cx="61" cy="57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7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89"/>
            <p:cNvSpPr/>
            <p:nvPr/>
          </p:nvSpPr>
          <p:spPr bwMode="auto">
            <a:xfrm>
              <a:off x="2345" y="2793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90"/>
            <p:cNvSpPr/>
            <p:nvPr/>
          </p:nvSpPr>
          <p:spPr bwMode="auto">
            <a:xfrm>
              <a:off x="2345" y="2680"/>
              <a:ext cx="61" cy="58"/>
            </a:xfrm>
            <a:custGeom>
              <a:avLst/>
              <a:gdLst>
                <a:gd name="T0" fmla="*/ 10 w 21"/>
                <a:gd name="T1" fmla="*/ 20 h 20"/>
                <a:gd name="T2" fmla="*/ 20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0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16" y="20"/>
                    <a:pt x="21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91"/>
            <p:cNvSpPr/>
            <p:nvPr/>
          </p:nvSpPr>
          <p:spPr bwMode="auto">
            <a:xfrm>
              <a:off x="2342" y="2451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0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2"/>
            <p:cNvSpPr/>
            <p:nvPr/>
          </p:nvSpPr>
          <p:spPr bwMode="auto">
            <a:xfrm>
              <a:off x="2342" y="2564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93"/>
            <p:cNvSpPr/>
            <p:nvPr/>
          </p:nvSpPr>
          <p:spPr bwMode="auto">
            <a:xfrm>
              <a:off x="2258" y="2168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94"/>
            <p:cNvSpPr/>
            <p:nvPr/>
          </p:nvSpPr>
          <p:spPr bwMode="auto">
            <a:xfrm>
              <a:off x="2423" y="2281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95"/>
            <p:cNvSpPr/>
            <p:nvPr/>
          </p:nvSpPr>
          <p:spPr bwMode="auto">
            <a:xfrm>
              <a:off x="2423" y="2165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1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6" y="0"/>
                    <a:pt x="10" y="1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96"/>
            <p:cNvSpPr/>
            <p:nvPr/>
          </p:nvSpPr>
          <p:spPr bwMode="auto">
            <a:xfrm>
              <a:off x="2432" y="2964"/>
              <a:ext cx="61" cy="60"/>
            </a:xfrm>
            <a:custGeom>
              <a:avLst/>
              <a:gdLst>
                <a:gd name="T0" fmla="*/ 10 w 21"/>
                <a:gd name="T1" fmla="*/ 20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0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1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97"/>
            <p:cNvSpPr/>
            <p:nvPr/>
          </p:nvSpPr>
          <p:spPr bwMode="auto">
            <a:xfrm>
              <a:off x="2426" y="2394"/>
              <a:ext cx="58" cy="60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98"/>
            <p:cNvSpPr/>
            <p:nvPr/>
          </p:nvSpPr>
          <p:spPr bwMode="auto">
            <a:xfrm>
              <a:off x="2421" y="2052"/>
              <a:ext cx="60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9"/>
            <p:cNvSpPr/>
            <p:nvPr/>
          </p:nvSpPr>
          <p:spPr bwMode="auto">
            <a:xfrm>
              <a:off x="2429" y="2735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2426" y="2506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1 h 21"/>
                <a:gd name="T4" fmla="*/ 10 w 21"/>
                <a:gd name="T5" fmla="*/ 1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2429" y="2851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1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7" y="20"/>
                    <a:pt x="21" y="15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1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2429" y="2622"/>
              <a:ext cx="58" cy="61"/>
            </a:xfrm>
            <a:custGeom>
              <a:avLst/>
              <a:gdLst>
                <a:gd name="T0" fmla="*/ 10 w 20"/>
                <a:gd name="T1" fmla="*/ 20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0 h 21"/>
                <a:gd name="T8" fmla="*/ 10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1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2339" y="2223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2754" y="2162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2850" y="3129"/>
              <a:ext cx="46" cy="20"/>
            </a:xfrm>
            <a:custGeom>
              <a:avLst/>
              <a:gdLst>
                <a:gd name="T0" fmla="*/ 9 w 16"/>
                <a:gd name="T1" fmla="*/ 0 h 7"/>
                <a:gd name="T2" fmla="*/ 0 w 16"/>
                <a:gd name="T3" fmla="*/ 7 h 7"/>
                <a:gd name="T4" fmla="*/ 16 w 16"/>
                <a:gd name="T5" fmla="*/ 2 h 7"/>
                <a:gd name="T6" fmla="*/ 9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9" y="0"/>
                  </a:moveTo>
                  <a:cubicBezTo>
                    <a:pt x="5" y="0"/>
                    <a:pt x="1" y="3"/>
                    <a:pt x="0" y="7"/>
                  </a:cubicBezTo>
                  <a:cubicBezTo>
                    <a:pt x="5" y="6"/>
                    <a:pt x="10" y="4"/>
                    <a:pt x="16" y="2"/>
                  </a:cubicBezTo>
                  <a:cubicBezTo>
                    <a:pt x="14" y="1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2754" y="2275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2682" y="3132"/>
              <a:ext cx="58" cy="28"/>
            </a:xfrm>
            <a:custGeom>
              <a:avLst/>
              <a:gdLst>
                <a:gd name="T0" fmla="*/ 20 w 20"/>
                <a:gd name="T1" fmla="*/ 10 h 10"/>
                <a:gd name="T2" fmla="*/ 10 w 20"/>
                <a:gd name="T3" fmla="*/ 0 h 10"/>
                <a:gd name="T4" fmla="*/ 0 w 20"/>
                <a:gd name="T5" fmla="*/ 8 h 10"/>
                <a:gd name="T6" fmla="*/ 20 w 20"/>
                <a:gd name="T7" fmla="*/ 10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7" y="9"/>
                    <a:pt x="14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2255" y="2055"/>
              <a:ext cx="61" cy="58"/>
            </a:xfrm>
            <a:custGeom>
              <a:avLst/>
              <a:gdLst>
                <a:gd name="T0" fmla="*/ 21 w 21"/>
                <a:gd name="T1" fmla="*/ 10 h 20"/>
                <a:gd name="T2" fmla="*/ 10 w 21"/>
                <a:gd name="T3" fmla="*/ 0 h 20"/>
                <a:gd name="T4" fmla="*/ 0 w 21"/>
                <a:gd name="T5" fmla="*/ 10 h 20"/>
                <a:gd name="T6" fmla="*/ 11 w 21"/>
                <a:gd name="T7" fmla="*/ 20 h 20"/>
                <a:gd name="T8" fmla="*/ 21 w 2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1" y="10"/>
                  </a:move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ubicBezTo>
                    <a:pt x="16" y="20"/>
                    <a:pt x="21" y="16"/>
                    <a:pt x="2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3256" y="2613"/>
              <a:ext cx="26" cy="53"/>
            </a:xfrm>
            <a:custGeom>
              <a:avLst/>
              <a:gdLst>
                <a:gd name="T0" fmla="*/ 0 w 9"/>
                <a:gd name="T1" fmla="*/ 10 h 18"/>
                <a:gd name="T2" fmla="*/ 5 w 9"/>
                <a:gd name="T3" fmla="*/ 18 h 18"/>
                <a:gd name="T4" fmla="*/ 9 w 9"/>
                <a:gd name="T5" fmla="*/ 0 h 18"/>
                <a:gd name="T6" fmla="*/ 0 w 9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8">
                  <a:moveTo>
                    <a:pt x="0" y="10"/>
                  </a:moveTo>
                  <a:cubicBezTo>
                    <a:pt x="0" y="13"/>
                    <a:pt x="2" y="17"/>
                    <a:pt x="5" y="18"/>
                  </a:cubicBezTo>
                  <a:cubicBezTo>
                    <a:pt x="6" y="12"/>
                    <a:pt x="8" y="6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3175" y="2784"/>
              <a:ext cx="49" cy="58"/>
            </a:xfrm>
            <a:custGeom>
              <a:avLst/>
              <a:gdLst>
                <a:gd name="T0" fmla="*/ 10 w 17"/>
                <a:gd name="T1" fmla="*/ 0 h 20"/>
                <a:gd name="T2" fmla="*/ 0 w 17"/>
                <a:gd name="T3" fmla="*/ 10 h 20"/>
                <a:gd name="T4" fmla="*/ 9 w 17"/>
                <a:gd name="T5" fmla="*/ 20 h 20"/>
                <a:gd name="T6" fmla="*/ 17 w 17"/>
                <a:gd name="T7" fmla="*/ 3 h 20"/>
                <a:gd name="T8" fmla="*/ 10 w 1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2" y="14"/>
                    <a:pt x="15" y="9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2217" y="2570"/>
              <a:ext cx="21" cy="49"/>
            </a:xfrm>
            <a:custGeom>
              <a:avLst/>
              <a:gdLst>
                <a:gd name="T0" fmla="*/ 7 w 7"/>
                <a:gd name="T1" fmla="*/ 9 h 17"/>
                <a:gd name="T2" fmla="*/ 0 w 7"/>
                <a:gd name="T3" fmla="*/ 0 h 17"/>
                <a:gd name="T4" fmla="*/ 3 w 7"/>
                <a:gd name="T5" fmla="*/ 17 h 17"/>
                <a:gd name="T6" fmla="*/ 7 w 7"/>
                <a:gd name="T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7" y="9"/>
                  </a:moveTo>
                  <a:cubicBezTo>
                    <a:pt x="7" y="5"/>
                    <a:pt x="4" y="1"/>
                    <a:pt x="0" y="0"/>
                  </a:cubicBezTo>
                  <a:cubicBezTo>
                    <a:pt x="1" y="6"/>
                    <a:pt x="2" y="11"/>
                    <a:pt x="3" y="17"/>
                  </a:cubicBezTo>
                  <a:cubicBezTo>
                    <a:pt x="5" y="15"/>
                    <a:pt x="7" y="12"/>
                    <a:pt x="7" y="9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2931" y="3071"/>
              <a:ext cx="55" cy="46"/>
            </a:xfrm>
            <a:custGeom>
              <a:avLst/>
              <a:gdLst>
                <a:gd name="T0" fmla="*/ 10 w 19"/>
                <a:gd name="T1" fmla="*/ 0 h 16"/>
                <a:gd name="T2" fmla="*/ 0 w 19"/>
                <a:gd name="T3" fmla="*/ 11 h 16"/>
                <a:gd name="T4" fmla="*/ 2 w 19"/>
                <a:gd name="T5" fmla="*/ 16 h 16"/>
                <a:gd name="T6" fmla="*/ 19 w 19"/>
                <a:gd name="T7" fmla="*/ 6 h 16"/>
                <a:gd name="T8" fmla="*/ 10 w 1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8" y="13"/>
                    <a:pt x="14" y="10"/>
                    <a:pt x="19" y="6"/>
                  </a:cubicBezTo>
                  <a:cubicBezTo>
                    <a:pt x="18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3012" y="3013"/>
              <a:ext cx="53" cy="52"/>
            </a:xfrm>
            <a:custGeom>
              <a:avLst/>
              <a:gdLst>
                <a:gd name="T0" fmla="*/ 10 w 18"/>
                <a:gd name="T1" fmla="*/ 0 h 18"/>
                <a:gd name="T2" fmla="*/ 0 w 18"/>
                <a:gd name="T3" fmla="*/ 10 h 18"/>
                <a:gd name="T4" fmla="*/ 3 w 18"/>
                <a:gd name="T5" fmla="*/ 18 h 18"/>
                <a:gd name="T6" fmla="*/ 18 w 18"/>
                <a:gd name="T7" fmla="*/ 5 h 18"/>
                <a:gd name="T8" fmla="*/ 1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8" y="14"/>
                    <a:pt x="13" y="9"/>
                    <a:pt x="18" y="5"/>
                  </a:cubicBezTo>
                  <a:cubicBezTo>
                    <a:pt x="17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2751" y="2049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2223" y="2133"/>
              <a:ext cx="9" cy="29"/>
            </a:xfrm>
            <a:custGeom>
              <a:avLst/>
              <a:gdLst>
                <a:gd name="T0" fmla="*/ 3 w 3"/>
                <a:gd name="T1" fmla="*/ 3 h 10"/>
                <a:gd name="T2" fmla="*/ 3 w 3"/>
                <a:gd name="T3" fmla="*/ 0 h 10"/>
                <a:gd name="T4" fmla="*/ 0 w 3"/>
                <a:gd name="T5" fmla="*/ 10 h 10"/>
                <a:gd name="T6" fmla="*/ 3 w 3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3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2" y="8"/>
                    <a:pt x="3" y="6"/>
                    <a:pt x="3" y="3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2258" y="2281"/>
              <a:ext cx="61" cy="60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1 h 21"/>
                <a:gd name="T4" fmla="*/ 10 w 21"/>
                <a:gd name="T5" fmla="*/ 1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2261" y="2622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1 h 21"/>
                <a:gd name="T6" fmla="*/ 1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1"/>
                  </a:cubicBezTo>
                  <a:cubicBezTo>
                    <a:pt x="5" y="1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2261" y="2509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2206" y="2229"/>
              <a:ext cx="29" cy="57"/>
            </a:xfrm>
            <a:custGeom>
              <a:avLst/>
              <a:gdLst>
                <a:gd name="T0" fmla="*/ 9 w 10"/>
                <a:gd name="T1" fmla="*/ 9 h 20"/>
                <a:gd name="T2" fmla="*/ 2 w 10"/>
                <a:gd name="T3" fmla="*/ 0 h 20"/>
                <a:gd name="T4" fmla="*/ 0 w 10"/>
                <a:gd name="T5" fmla="*/ 20 h 20"/>
                <a:gd name="T6" fmla="*/ 9 w 10"/>
                <a:gd name="T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9" y="9"/>
                  </a:moveTo>
                  <a:cubicBezTo>
                    <a:pt x="9" y="5"/>
                    <a:pt x="6" y="1"/>
                    <a:pt x="2" y="0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5" y="19"/>
                    <a:pt x="10" y="15"/>
                    <a:pt x="9" y="9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2200" y="2339"/>
              <a:ext cx="35" cy="60"/>
            </a:xfrm>
            <a:custGeom>
              <a:avLst/>
              <a:gdLst>
                <a:gd name="T0" fmla="*/ 12 w 12"/>
                <a:gd name="T1" fmla="*/ 11 h 21"/>
                <a:gd name="T2" fmla="*/ 2 w 12"/>
                <a:gd name="T3" fmla="*/ 0 h 21"/>
                <a:gd name="T4" fmla="*/ 1 w 12"/>
                <a:gd name="T5" fmla="*/ 1 h 21"/>
                <a:gd name="T6" fmla="*/ 0 w 12"/>
                <a:gd name="T7" fmla="*/ 16 h 21"/>
                <a:gd name="T8" fmla="*/ 0 w 12"/>
                <a:gd name="T9" fmla="*/ 21 h 21"/>
                <a:gd name="T10" fmla="*/ 2 w 12"/>
                <a:gd name="T11" fmla="*/ 21 h 21"/>
                <a:gd name="T12" fmla="*/ 12 w 12"/>
                <a:gd name="T1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1">
                  <a:moveTo>
                    <a:pt x="12" y="11"/>
                  </a:moveTo>
                  <a:cubicBezTo>
                    <a:pt x="12" y="5"/>
                    <a:pt x="7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6"/>
                    <a:pt x="0" y="11"/>
                    <a:pt x="0" y="16"/>
                  </a:cubicBezTo>
                  <a:cubicBezTo>
                    <a:pt x="0" y="17"/>
                    <a:pt x="0" y="19"/>
                    <a:pt x="0" y="21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7" y="21"/>
                    <a:pt x="12" y="16"/>
                    <a:pt x="12" y="1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2203" y="2454"/>
              <a:ext cx="32" cy="58"/>
            </a:xfrm>
            <a:custGeom>
              <a:avLst/>
              <a:gdLst>
                <a:gd name="T0" fmla="*/ 11 w 11"/>
                <a:gd name="T1" fmla="*/ 10 h 20"/>
                <a:gd name="T2" fmla="*/ 1 w 11"/>
                <a:gd name="T3" fmla="*/ 0 h 20"/>
                <a:gd name="T4" fmla="*/ 0 w 11"/>
                <a:gd name="T5" fmla="*/ 0 h 20"/>
                <a:gd name="T6" fmla="*/ 2 w 11"/>
                <a:gd name="T7" fmla="*/ 20 h 20"/>
                <a:gd name="T8" fmla="*/ 11 w 1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11" y="10"/>
                  </a:moveTo>
                  <a:cubicBezTo>
                    <a:pt x="11" y="4"/>
                    <a:pt x="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7"/>
                    <a:pt x="1" y="14"/>
                    <a:pt x="2" y="20"/>
                  </a:cubicBezTo>
                  <a:cubicBezTo>
                    <a:pt x="7" y="20"/>
                    <a:pt x="11" y="15"/>
                    <a:pt x="1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2278" y="1945"/>
              <a:ext cx="35" cy="55"/>
            </a:xfrm>
            <a:custGeom>
              <a:avLst/>
              <a:gdLst>
                <a:gd name="T0" fmla="*/ 2 w 12"/>
                <a:gd name="T1" fmla="*/ 19 h 19"/>
                <a:gd name="T2" fmla="*/ 12 w 12"/>
                <a:gd name="T3" fmla="*/ 9 h 19"/>
                <a:gd name="T4" fmla="*/ 7 w 12"/>
                <a:gd name="T5" fmla="*/ 0 h 19"/>
                <a:gd name="T6" fmla="*/ 0 w 12"/>
                <a:gd name="T7" fmla="*/ 16 h 19"/>
                <a:gd name="T8" fmla="*/ 1 w 12"/>
                <a:gd name="T9" fmla="*/ 19 h 19"/>
                <a:gd name="T10" fmla="*/ 2 w 12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cubicBezTo>
                    <a:pt x="8" y="19"/>
                    <a:pt x="12" y="14"/>
                    <a:pt x="12" y="9"/>
                  </a:cubicBezTo>
                  <a:cubicBezTo>
                    <a:pt x="12" y="5"/>
                    <a:pt x="10" y="2"/>
                    <a:pt x="7" y="0"/>
                  </a:cubicBezTo>
                  <a:cubicBezTo>
                    <a:pt x="4" y="5"/>
                    <a:pt x="2" y="10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2258" y="2396"/>
              <a:ext cx="61" cy="61"/>
            </a:xfrm>
            <a:custGeom>
              <a:avLst/>
              <a:gdLst>
                <a:gd name="T0" fmla="*/ 11 w 21"/>
                <a:gd name="T1" fmla="*/ 20 h 21"/>
                <a:gd name="T2" fmla="*/ 21 w 21"/>
                <a:gd name="T3" fmla="*/ 10 h 21"/>
                <a:gd name="T4" fmla="*/ 11 w 21"/>
                <a:gd name="T5" fmla="*/ 0 h 21"/>
                <a:gd name="T6" fmla="*/ 1 w 21"/>
                <a:gd name="T7" fmla="*/ 10 h 21"/>
                <a:gd name="T8" fmla="*/ 11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0"/>
                  </a:moveTo>
                  <a:cubicBezTo>
                    <a:pt x="17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5"/>
                    <a:pt x="1" y="10"/>
                  </a:cubicBezTo>
                  <a:cubicBezTo>
                    <a:pt x="1" y="16"/>
                    <a:pt x="5" y="21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2679" y="3016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1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25"/>
            <p:cNvSpPr>
              <a:spLocks noChangeArrowheads="1"/>
            </p:cNvSpPr>
            <p:nvPr/>
          </p:nvSpPr>
          <p:spPr bwMode="auto">
            <a:xfrm>
              <a:off x="2676" y="2674"/>
              <a:ext cx="61" cy="61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2583" y="1820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5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2676" y="2790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1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7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1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2679" y="2903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2583" y="1705"/>
              <a:ext cx="58" cy="60"/>
            </a:xfrm>
            <a:custGeom>
              <a:avLst/>
              <a:gdLst>
                <a:gd name="T0" fmla="*/ 20 w 20"/>
                <a:gd name="T1" fmla="*/ 10 h 21"/>
                <a:gd name="T2" fmla="*/ 10 w 20"/>
                <a:gd name="T3" fmla="*/ 0 h 21"/>
                <a:gd name="T4" fmla="*/ 0 w 20"/>
                <a:gd name="T5" fmla="*/ 11 h 21"/>
                <a:gd name="T6" fmla="*/ 10 w 20"/>
                <a:gd name="T7" fmla="*/ 21 h 21"/>
                <a:gd name="T8" fmla="*/ 20 w 20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10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0" y="16"/>
                    <a:pt x="2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2589" y="2165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2586" y="2049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1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2586" y="1936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2667" y="1991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2421" y="1939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2589" y="2278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6"/>
            <p:cNvSpPr>
              <a:spLocks noChangeArrowheads="1"/>
            </p:cNvSpPr>
            <p:nvPr/>
          </p:nvSpPr>
          <p:spPr bwMode="auto">
            <a:xfrm>
              <a:off x="2667" y="1878"/>
              <a:ext cx="58" cy="61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2664" y="1760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1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2670" y="2220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2673" y="2333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40"/>
            <p:cNvSpPr>
              <a:spLocks noChangeArrowheads="1"/>
            </p:cNvSpPr>
            <p:nvPr/>
          </p:nvSpPr>
          <p:spPr bwMode="auto">
            <a:xfrm>
              <a:off x="2673" y="2449"/>
              <a:ext cx="61" cy="57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41"/>
            <p:cNvSpPr>
              <a:spLocks noChangeArrowheads="1"/>
            </p:cNvSpPr>
            <p:nvPr/>
          </p:nvSpPr>
          <p:spPr bwMode="auto">
            <a:xfrm>
              <a:off x="2670" y="2107"/>
              <a:ext cx="58" cy="58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2676" y="2561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0 h 21"/>
                <a:gd name="T4" fmla="*/ 10 w 20"/>
                <a:gd name="T5" fmla="*/ 0 h 21"/>
                <a:gd name="T6" fmla="*/ 0 w 20"/>
                <a:gd name="T7" fmla="*/ 10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2664" y="1647"/>
              <a:ext cx="58" cy="61"/>
            </a:xfrm>
            <a:custGeom>
              <a:avLst/>
              <a:gdLst>
                <a:gd name="T0" fmla="*/ 20 w 20"/>
                <a:gd name="T1" fmla="*/ 10 h 21"/>
                <a:gd name="T2" fmla="*/ 10 w 20"/>
                <a:gd name="T3" fmla="*/ 0 h 21"/>
                <a:gd name="T4" fmla="*/ 0 w 20"/>
                <a:gd name="T5" fmla="*/ 11 h 21"/>
                <a:gd name="T6" fmla="*/ 10 w 20"/>
                <a:gd name="T7" fmla="*/ 21 h 21"/>
                <a:gd name="T8" fmla="*/ 20 w 20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10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0" y="16"/>
                    <a:pt x="20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2508" y="2449"/>
              <a:ext cx="60" cy="60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1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2508" y="2564"/>
              <a:ext cx="60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1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7" y="20"/>
                    <a:pt x="21" y="16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2505" y="2336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1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1" y="10"/>
                  </a:cubicBezTo>
                  <a:cubicBezTo>
                    <a:pt x="1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7"/>
            <p:cNvSpPr>
              <a:spLocks noChangeArrowheads="1"/>
            </p:cNvSpPr>
            <p:nvPr/>
          </p:nvSpPr>
          <p:spPr bwMode="auto">
            <a:xfrm>
              <a:off x="2505" y="2223"/>
              <a:ext cx="61" cy="58"/>
            </a:xfrm>
            <a:prstGeom prst="ellipse">
              <a:avLst/>
            </a:pr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2513" y="2906"/>
              <a:ext cx="61" cy="58"/>
            </a:xfrm>
            <a:custGeom>
              <a:avLst/>
              <a:gdLst>
                <a:gd name="T0" fmla="*/ 10 w 21"/>
                <a:gd name="T1" fmla="*/ 20 h 20"/>
                <a:gd name="T2" fmla="*/ 20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0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16" y="20"/>
                    <a:pt x="21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9"/>
            <p:cNvSpPr/>
            <p:nvPr/>
          </p:nvSpPr>
          <p:spPr bwMode="auto">
            <a:xfrm>
              <a:off x="2513" y="3019"/>
              <a:ext cx="61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2505" y="2107"/>
              <a:ext cx="58" cy="61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0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2510" y="2790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0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1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2"/>
            <p:cNvSpPr/>
            <p:nvPr/>
          </p:nvSpPr>
          <p:spPr bwMode="auto">
            <a:xfrm>
              <a:off x="2510" y="2677"/>
              <a:ext cx="61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2499" y="1763"/>
              <a:ext cx="61" cy="60"/>
            </a:xfrm>
            <a:custGeom>
              <a:avLst/>
              <a:gdLst>
                <a:gd name="T0" fmla="*/ 21 w 21"/>
                <a:gd name="T1" fmla="*/ 10 h 21"/>
                <a:gd name="T2" fmla="*/ 10 w 21"/>
                <a:gd name="T3" fmla="*/ 0 h 21"/>
                <a:gd name="T4" fmla="*/ 0 w 21"/>
                <a:gd name="T5" fmla="*/ 11 h 21"/>
                <a:gd name="T6" fmla="*/ 11 w 21"/>
                <a:gd name="T7" fmla="*/ 21 h 21"/>
                <a:gd name="T8" fmla="*/ 21 w 2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1" y="16"/>
                    <a:pt x="21" y="1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2502" y="1994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0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2598" y="2848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2595" y="2732"/>
              <a:ext cx="61" cy="61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0 w 21"/>
                <a:gd name="T5" fmla="*/ 1 h 21"/>
                <a:gd name="T6" fmla="*/ 0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1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2592" y="2506"/>
              <a:ext cx="61" cy="58"/>
            </a:xfrm>
            <a:custGeom>
              <a:avLst/>
              <a:gdLst>
                <a:gd name="T0" fmla="*/ 11 w 21"/>
                <a:gd name="T1" fmla="*/ 20 h 20"/>
                <a:gd name="T2" fmla="*/ 21 w 21"/>
                <a:gd name="T3" fmla="*/ 10 h 20"/>
                <a:gd name="T4" fmla="*/ 10 w 21"/>
                <a:gd name="T5" fmla="*/ 0 h 20"/>
                <a:gd name="T6" fmla="*/ 0 w 21"/>
                <a:gd name="T7" fmla="*/ 10 h 20"/>
                <a:gd name="T8" fmla="*/ 11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16" y="20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1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2598" y="2961"/>
              <a:ext cx="60" cy="61"/>
            </a:xfrm>
            <a:custGeom>
              <a:avLst/>
              <a:gdLst>
                <a:gd name="T0" fmla="*/ 10 w 21"/>
                <a:gd name="T1" fmla="*/ 21 h 21"/>
                <a:gd name="T2" fmla="*/ 21 w 21"/>
                <a:gd name="T3" fmla="*/ 10 h 21"/>
                <a:gd name="T4" fmla="*/ 10 w 21"/>
                <a:gd name="T5" fmla="*/ 0 h 21"/>
                <a:gd name="T6" fmla="*/ 0 w 21"/>
                <a:gd name="T7" fmla="*/ 11 h 21"/>
                <a:gd name="T8" fmla="*/ 10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16" y="21"/>
                    <a:pt x="21" y="16"/>
                    <a:pt x="21" y="10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2592" y="2391"/>
              <a:ext cx="58" cy="60"/>
            </a:xfrm>
            <a:custGeom>
              <a:avLst/>
              <a:gdLst>
                <a:gd name="T0" fmla="*/ 10 w 20"/>
                <a:gd name="T1" fmla="*/ 21 h 21"/>
                <a:gd name="T2" fmla="*/ 20 w 20"/>
                <a:gd name="T3" fmla="*/ 11 h 21"/>
                <a:gd name="T4" fmla="*/ 10 w 20"/>
                <a:gd name="T5" fmla="*/ 1 h 21"/>
                <a:gd name="T6" fmla="*/ 0 w 20"/>
                <a:gd name="T7" fmla="*/ 11 h 21"/>
                <a:gd name="T8" fmla="*/ 10 w 2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6" y="21"/>
                    <a:pt x="20" y="16"/>
                    <a:pt x="20" y="11"/>
                  </a:cubicBezTo>
                  <a:cubicBezTo>
                    <a:pt x="20" y="5"/>
                    <a:pt x="16" y="0"/>
                    <a:pt x="10" y="1"/>
                  </a:cubicBezTo>
                  <a:cubicBezTo>
                    <a:pt x="4" y="1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2502" y="1881"/>
              <a:ext cx="58" cy="58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2598" y="3074"/>
              <a:ext cx="60" cy="60"/>
            </a:xfrm>
            <a:custGeom>
              <a:avLst/>
              <a:gdLst>
                <a:gd name="T0" fmla="*/ 11 w 21"/>
                <a:gd name="T1" fmla="*/ 21 h 21"/>
                <a:gd name="T2" fmla="*/ 21 w 21"/>
                <a:gd name="T3" fmla="*/ 11 h 21"/>
                <a:gd name="T4" fmla="*/ 11 w 21"/>
                <a:gd name="T5" fmla="*/ 1 h 21"/>
                <a:gd name="T6" fmla="*/ 1 w 21"/>
                <a:gd name="T7" fmla="*/ 11 h 21"/>
                <a:gd name="T8" fmla="*/ 11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6" y="0"/>
                    <a:pt x="11" y="1"/>
                  </a:cubicBezTo>
                  <a:cubicBezTo>
                    <a:pt x="5" y="1"/>
                    <a:pt x="0" y="5"/>
                    <a:pt x="1" y="11"/>
                  </a:cubicBezTo>
                  <a:cubicBezTo>
                    <a:pt x="1" y="17"/>
                    <a:pt x="5" y="21"/>
                    <a:pt x="11" y="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2313" y="1661"/>
              <a:ext cx="2234" cy="2003"/>
            </a:xfrm>
            <a:custGeom>
              <a:avLst/>
              <a:gdLst>
                <a:gd name="T0" fmla="*/ 153 w 770"/>
                <a:gd name="T1" fmla="*/ 198 h 692"/>
                <a:gd name="T2" fmla="*/ 459 w 770"/>
                <a:gd name="T3" fmla="*/ 11 h 692"/>
                <a:gd name="T4" fmla="*/ 768 w 770"/>
                <a:gd name="T5" fmla="*/ 241 h 692"/>
                <a:gd name="T6" fmla="*/ 603 w 770"/>
                <a:gd name="T7" fmla="*/ 450 h 692"/>
                <a:gd name="T8" fmla="*/ 280 w 770"/>
                <a:gd name="T9" fmla="*/ 476 h 692"/>
                <a:gd name="T10" fmla="*/ 218 w 770"/>
                <a:gd name="T11" fmla="*/ 692 h 692"/>
                <a:gd name="T12" fmla="*/ 153 w 770"/>
                <a:gd name="T13" fmla="*/ 19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692">
                  <a:moveTo>
                    <a:pt x="153" y="198"/>
                  </a:moveTo>
                  <a:cubicBezTo>
                    <a:pt x="213" y="86"/>
                    <a:pt x="329" y="21"/>
                    <a:pt x="459" y="11"/>
                  </a:cubicBezTo>
                  <a:cubicBezTo>
                    <a:pt x="602" y="0"/>
                    <a:pt x="766" y="80"/>
                    <a:pt x="768" y="241"/>
                  </a:cubicBezTo>
                  <a:cubicBezTo>
                    <a:pt x="770" y="356"/>
                    <a:pt x="701" y="424"/>
                    <a:pt x="603" y="450"/>
                  </a:cubicBezTo>
                  <a:cubicBezTo>
                    <a:pt x="497" y="478"/>
                    <a:pt x="386" y="424"/>
                    <a:pt x="280" y="476"/>
                  </a:cubicBezTo>
                  <a:cubicBezTo>
                    <a:pt x="207" y="511"/>
                    <a:pt x="202" y="625"/>
                    <a:pt x="218" y="692"/>
                  </a:cubicBezTo>
                  <a:cubicBezTo>
                    <a:pt x="218" y="692"/>
                    <a:pt x="0" y="486"/>
                    <a:pt x="153" y="198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3198" y="2220"/>
              <a:ext cx="17" cy="6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>
              <a:spLocks noEditPoints="1"/>
            </p:cNvSpPr>
            <p:nvPr/>
          </p:nvSpPr>
          <p:spPr bwMode="auto">
            <a:xfrm>
              <a:off x="3233" y="2220"/>
              <a:ext cx="864" cy="6"/>
            </a:xfrm>
            <a:custGeom>
              <a:avLst/>
              <a:gdLst>
                <a:gd name="T0" fmla="*/ 288 w 298"/>
                <a:gd name="T1" fmla="*/ 1 h 2"/>
                <a:gd name="T2" fmla="*/ 298 w 298"/>
                <a:gd name="T3" fmla="*/ 1 h 2"/>
                <a:gd name="T4" fmla="*/ 273 w 298"/>
                <a:gd name="T5" fmla="*/ 2 h 2"/>
                <a:gd name="T6" fmla="*/ 281 w 298"/>
                <a:gd name="T7" fmla="*/ 0 h 2"/>
                <a:gd name="T8" fmla="*/ 265 w 298"/>
                <a:gd name="T9" fmla="*/ 2 h 2"/>
                <a:gd name="T10" fmla="*/ 257 w 298"/>
                <a:gd name="T11" fmla="*/ 0 h 2"/>
                <a:gd name="T12" fmla="*/ 265 w 298"/>
                <a:gd name="T13" fmla="*/ 2 h 2"/>
                <a:gd name="T14" fmla="*/ 240 w 298"/>
                <a:gd name="T15" fmla="*/ 1 h 2"/>
                <a:gd name="T16" fmla="*/ 250 w 298"/>
                <a:gd name="T17" fmla="*/ 1 h 2"/>
                <a:gd name="T18" fmla="*/ 225 w 298"/>
                <a:gd name="T19" fmla="*/ 2 h 2"/>
                <a:gd name="T20" fmla="*/ 233 w 298"/>
                <a:gd name="T21" fmla="*/ 0 h 2"/>
                <a:gd name="T22" fmla="*/ 217 w 298"/>
                <a:gd name="T23" fmla="*/ 2 h 2"/>
                <a:gd name="T24" fmla="*/ 209 w 298"/>
                <a:gd name="T25" fmla="*/ 0 h 2"/>
                <a:gd name="T26" fmla="*/ 217 w 298"/>
                <a:gd name="T27" fmla="*/ 2 h 2"/>
                <a:gd name="T28" fmla="*/ 192 w 298"/>
                <a:gd name="T29" fmla="*/ 1 h 2"/>
                <a:gd name="T30" fmla="*/ 202 w 298"/>
                <a:gd name="T31" fmla="*/ 1 h 2"/>
                <a:gd name="T32" fmla="*/ 177 w 298"/>
                <a:gd name="T33" fmla="*/ 2 h 2"/>
                <a:gd name="T34" fmla="*/ 185 w 298"/>
                <a:gd name="T35" fmla="*/ 0 h 2"/>
                <a:gd name="T36" fmla="*/ 169 w 298"/>
                <a:gd name="T37" fmla="*/ 2 h 2"/>
                <a:gd name="T38" fmla="*/ 161 w 298"/>
                <a:gd name="T39" fmla="*/ 0 h 2"/>
                <a:gd name="T40" fmla="*/ 169 w 298"/>
                <a:gd name="T41" fmla="*/ 2 h 2"/>
                <a:gd name="T42" fmla="*/ 144 w 298"/>
                <a:gd name="T43" fmla="*/ 1 h 2"/>
                <a:gd name="T44" fmla="*/ 154 w 298"/>
                <a:gd name="T45" fmla="*/ 1 h 2"/>
                <a:gd name="T46" fmla="*/ 129 w 298"/>
                <a:gd name="T47" fmla="*/ 2 h 2"/>
                <a:gd name="T48" fmla="*/ 137 w 298"/>
                <a:gd name="T49" fmla="*/ 0 h 2"/>
                <a:gd name="T50" fmla="*/ 121 w 298"/>
                <a:gd name="T51" fmla="*/ 2 h 2"/>
                <a:gd name="T52" fmla="*/ 113 w 298"/>
                <a:gd name="T53" fmla="*/ 0 h 2"/>
                <a:gd name="T54" fmla="*/ 121 w 298"/>
                <a:gd name="T55" fmla="*/ 2 h 2"/>
                <a:gd name="T56" fmla="*/ 96 w 298"/>
                <a:gd name="T57" fmla="*/ 1 h 2"/>
                <a:gd name="T58" fmla="*/ 106 w 298"/>
                <a:gd name="T59" fmla="*/ 1 h 2"/>
                <a:gd name="T60" fmla="*/ 81 w 298"/>
                <a:gd name="T61" fmla="*/ 2 h 2"/>
                <a:gd name="T62" fmla="*/ 89 w 298"/>
                <a:gd name="T63" fmla="*/ 0 h 2"/>
                <a:gd name="T64" fmla="*/ 73 w 298"/>
                <a:gd name="T65" fmla="*/ 2 h 2"/>
                <a:gd name="T66" fmla="*/ 65 w 298"/>
                <a:gd name="T67" fmla="*/ 0 h 2"/>
                <a:gd name="T68" fmla="*/ 73 w 298"/>
                <a:gd name="T69" fmla="*/ 2 h 2"/>
                <a:gd name="T70" fmla="*/ 48 w 298"/>
                <a:gd name="T71" fmla="*/ 1 h 2"/>
                <a:gd name="T72" fmla="*/ 58 w 298"/>
                <a:gd name="T73" fmla="*/ 1 h 2"/>
                <a:gd name="T74" fmla="*/ 33 w 298"/>
                <a:gd name="T75" fmla="*/ 2 h 2"/>
                <a:gd name="T76" fmla="*/ 41 w 298"/>
                <a:gd name="T77" fmla="*/ 0 h 2"/>
                <a:gd name="T78" fmla="*/ 25 w 298"/>
                <a:gd name="T79" fmla="*/ 2 h 2"/>
                <a:gd name="T80" fmla="*/ 17 w 298"/>
                <a:gd name="T81" fmla="*/ 0 h 2"/>
                <a:gd name="T82" fmla="*/ 25 w 298"/>
                <a:gd name="T83" fmla="*/ 2 h 2"/>
                <a:gd name="T84" fmla="*/ 0 w 298"/>
                <a:gd name="T85" fmla="*/ 1 h 2"/>
                <a:gd name="T86" fmla="*/ 10 w 298"/>
                <a:gd name="T8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8" h="2">
                  <a:moveTo>
                    <a:pt x="297" y="2"/>
                  </a:moveTo>
                  <a:cubicBezTo>
                    <a:pt x="289" y="2"/>
                    <a:pt x="289" y="2"/>
                    <a:pt x="289" y="2"/>
                  </a:cubicBezTo>
                  <a:cubicBezTo>
                    <a:pt x="288" y="2"/>
                    <a:pt x="288" y="2"/>
                    <a:pt x="288" y="1"/>
                  </a:cubicBezTo>
                  <a:cubicBezTo>
                    <a:pt x="288" y="1"/>
                    <a:pt x="288" y="0"/>
                    <a:pt x="28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0"/>
                    <a:pt x="298" y="1"/>
                    <a:pt x="298" y="1"/>
                  </a:cubicBezTo>
                  <a:cubicBezTo>
                    <a:pt x="298" y="2"/>
                    <a:pt x="297" y="2"/>
                    <a:pt x="297" y="2"/>
                  </a:cubicBezTo>
                  <a:close/>
                  <a:moveTo>
                    <a:pt x="281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2" y="1"/>
                    <a:pt x="272" y="0"/>
                    <a:pt x="27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2" y="1"/>
                    <a:pt x="282" y="1"/>
                  </a:cubicBezTo>
                  <a:cubicBezTo>
                    <a:pt x="282" y="2"/>
                    <a:pt x="281" y="2"/>
                    <a:pt x="281" y="2"/>
                  </a:cubicBezTo>
                  <a:close/>
                  <a:moveTo>
                    <a:pt x="265" y="2"/>
                  </a:move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6" y="2"/>
                    <a:pt x="256" y="1"/>
                  </a:cubicBezTo>
                  <a:cubicBezTo>
                    <a:pt x="256" y="1"/>
                    <a:pt x="256" y="0"/>
                    <a:pt x="25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6" y="1"/>
                    <a:pt x="266" y="1"/>
                  </a:cubicBezTo>
                  <a:cubicBezTo>
                    <a:pt x="266" y="2"/>
                    <a:pt x="265" y="2"/>
                    <a:pt x="265" y="2"/>
                  </a:cubicBezTo>
                  <a:close/>
                  <a:moveTo>
                    <a:pt x="249" y="2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40" y="2"/>
                    <a:pt x="240" y="2"/>
                    <a:pt x="240" y="1"/>
                  </a:cubicBezTo>
                  <a:cubicBezTo>
                    <a:pt x="240" y="1"/>
                    <a:pt x="240" y="0"/>
                    <a:pt x="24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50" y="1"/>
                    <a:pt x="250" y="1"/>
                  </a:cubicBezTo>
                  <a:cubicBezTo>
                    <a:pt x="250" y="2"/>
                    <a:pt x="249" y="2"/>
                    <a:pt x="249" y="2"/>
                  </a:cubicBezTo>
                  <a:close/>
                  <a:moveTo>
                    <a:pt x="233" y="2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4" y="2"/>
                    <a:pt x="224" y="2"/>
                    <a:pt x="224" y="1"/>
                  </a:cubicBezTo>
                  <a:cubicBezTo>
                    <a:pt x="224" y="1"/>
                    <a:pt x="224" y="0"/>
                    <a:pt x="22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234" y="1"/>
                    <a:pt x="234" y="1"/>
                  </a:cubicBezTo>
                  <a:cubicBezTo>
                    <a:pt x="234" y="2"/>
                    <a:pt x="233" y="2"/>
                    <a:pt x="233" y="2"/>
                  </a:cubicBezTo>
                  <a:close/>
                  <a:moveTo>
                    <a:pt x="217" y="2"/>
                  </a:moveTo>
                  <a:cubicBezTo>
                    <a:pt x="209" y="2"/>
                    <a:pt x="209" y="2"/>
                    <a:pt x="209" y="2"/>
                  </a:cubicBezTo>
                  <a:cubicBezTo>
                    <a:pt x="208" y="2"/>
                    <a:pt x="208" y="2"/>
                    <a:pt x="208" y="1"/>
                  </a:cubicBezTo>
                  <a:cubicBezTo>
                    <a:pt x="208" y="1"/>
                    <a:pt x="208" y="0"/>
                    <a:pt x="20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8" y="1"/>
                    <a:pt x="218" y="1"/>
                  </a:cubicBezTo>
                  <a:cubicBezTo>
                    <a:pt x="218" y="2"/>
                    <a:pt x="217" y="2"/>
                    <a:pt x="217" y="2"/>
                  </a:cubicBezTo>
                  <a:close/>
                  <a:moveTo>
                    <a:pt x="201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2" y="2"/>
                    <a:pt x="192" y="2"/>
                    <a:pt x="192" y="1"/>
                  </a:cubicBezTo>
                  <a:cubicBezTo>
                    <a:pt x="192" y="1"/>
                    <a:pt x="192" y="0"/>
                    <a:pt x="193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2" y="1"/>
                    <a:pt x="202" y="1"/>
                  </a:cubicBezTo>
                  <a:cubicBezTo>
                    <a:pt x="202" y="2"/>
                    <a:pt x="201" y="2"/>
                    <a:pt x="201" y="2"/>
                  </a:cubicBezTo>
                  <a:close/>
                  <a:moveTo>
                    <a:pt x="185" y="2"/>
                  </a:moveTo>
                  <a:cubicBezTo>
                    <a:pt x="177" y="2"/>
                    <a:pt x="177" y="2"/>
                    <a:pt x="177" y="2"/>
                  </a:cubicBezTo>
                  <a:cubicBezTo>
                    <a:pt x="176" y="2"/>
                    <a:pt x="176" y="2"/>
                    <a:pt x="176" y="1"/>
                  </a:cubicBezTo>
                  <a:cubicBezTo>
                    <a:pt x="176" y="1"/>
                    <a:pt x="176" y="0"/>
                    <a:pt x="177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6" y="1"/>
                    <a:pt x="186" y="1"/>
                  </a:cubicBezTo>
                  <a:cubicBezTo>
                    <a:pt x="186" y="2"/>
                    <a:pt x="185" y="2"/>
                    <a:pt x="185" y="2"/>
                  </a:cubicBezTo>
                  <a:close/>
                  <a:moveTo>
                    <a:pt x="169" y="2"/>
                  </a:move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1"/>
                  </a:cubicBezTo>
                  <a:cubicBezTo>
                    <a:pt x="160" y="1"/>
                    <a:pt x="160" y="0"/>
                    <a:pt x="16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2"/>
                    <a:pt x="169" y="2"/>
                    <a:pt x="169" y="2"/>
                  </a:cubicBezTo>
                  <a:close/>
                  <a:moveTo>
                    <a:pt x="153" y="2"/>
                  </a:moveTo>
                  <a:cubicBezTo>
                    <a:pt x="145" y="2"/>
                    <a:pt x="145" y="2"/>
                    <a:pt x="145" y="2"/>
                  </a:cubicBezTo>
                  <a:cubicBezTo>
                    <a:pt x="144" y="2"/>
                    <a:pt x="144" y="2"/>
                    <a:pt x="144" y="1"/>
                  </a:cubicBezTo>
                  <a:cubicBezTo>
                    <a:pt x="144" y="1"/>
                    <a:pt x="144" y="0"/>
                    <a:pt x="14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4" y="1"/>
                    <a:pt x="154" y="1"/>
                  </a:cubicBezTo>
                  <a:cubicBezTo>
                    <a:pt x="154" y="2"/>
                    <a:pt x="154" y="2"/>
                    <a:pt x="153" y="2"/>
                  </a:cubicBezTo>
                  <a:close/>
                  <a:moveTo>
                    <a:pt x="137" y="2"/>
                  </a:moveTo>
                  <a:cubicBezTo>
                    <a:pt x="129" y="2"/>
                    <a:pt x="129" y="2"/>
                    <a:pt x="129" y="2"/>
                  </a:cubicBezTo>
                  <a:cubicBezTo>
                    <a:pt x="128" y="2"/>
                    <a:pt x="128" y="2"/>
                    <a:pt x="128" y="1"/>
                  </a:cubicBezTo>
                  <a:cubicBezTo>
                    <a:pt x="128" y="1"/>
                    <a:pt x="128" y="0"/>
                    <a:pt x="12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1"/>
                    <a:pt x="138" y="1"/>
                  </a:cubicBezTo>
                  <a:cubicBezTo>
                    <a:pt x="138" y="2"/>
                    <a:pt x="138" y="2"/>
                    <a:pt x="137" y="2"/>
                  </a:cubicBezTo>
                  <a:close/>
                  <a:moveTo>
                    <a:pt x="121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2" y="2"/>
                    <a:pt x="112" y="1"/>
                  </a:cubicBezTo>
                  <a:cubicBezTo>
                    <a:pt x="112" y="1"/>
                    <a:pt x="113" y="0"/>
                    <a:pt x="1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2" y="0"/>
                    <a:pt x="122" y="1"/>
                    <a:pt x="122" y="1"/>
                  </a:cubicBezTo>
                  <a:cubicBezTo>
                    <a:pt x="122" y="2"/>
                    <a:pt x="122" y="2"/>
                    <a:pt x="121" y="2"/>
                  </a:cubicBezTo>
                  <a:close/>
                  <a:moveTo>
                    <a:pt x="105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6" y="2"/>
                    <a:pt x="96" y="1"/>
                  </a:cubicBezTo>
                  <a:cubicBezTo>
                    <a:pt x="96" y="1"/>
                    <a:pt x="97" y="0"/>
                    <a:pt x="9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6" y="0"/>
                    <a:pt x="106" y="1"/>
                    <a:pt x="106" y="1"/>
                  </a:cubicBezTo>
                  <a:cubicBezTo>
                    <a:pt x="106" y="2"/>
                    <a:pt x="106" y="2"/>
                    <a:pt x="105" y="2"/>
                  </a:cubicBezTo>
                  <a:close/>
                  <a:moveTo>
                    <a:pt x="89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2"/>
                    <a:pt x="80" y="1"/>
                  </a:cubicBezTo>
                  <a:cubicBezTo>
                    <a:pt x="80" y="1"/>
                    <a:pt x="81" y="0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1"/>
                    <a:pt x="90" y="1"/>
                  </a:cubicBezTo>
                  <a:cubicBezTo>
                    <a:pt x="90" y="2"/>
                    <a:pt x="90" y="2"/>
                    <a:pt x="89" y="2"/>
                  </a:cubicBezTo>
                  <a:close/>
                  <a:moveTo>
                    <a:pt x="73" y="2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4" y="2"/>
                    <a:pt x="64" y="1"/>
                  </a:cubicBezTo>
                  <a:cubicBezTo>
                    <a:pt x="64" y="1"/>
                    <a:pt x="65" y="0"/>
                    <a:pt x="6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1"/>
                    <a:pt x="74" y="1"/>
                  </a:cubicBezTo>
                  <a:cubicBezTo>
                    <a:pt x="74" y="2"/>
                    <a:pt x="74" y="2"/>
                    <a:pt x="73" y="2"/>
                  </a:cubicBezTo>
                  <a:close/>
                  <a:moveTo>
                    <a:pt x="57" y="2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2"/>
                    <a:pt x="58" y="2"/>
                    <a:pt x="57" y="2"/>
                  </a:cubicBezTo>
                  <a:close/>
                  <a:moveTo>
                    <a:pt x="41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1"/>
                  </a:cubicBezTo>
                  <a:cubicBezTo>
                    <a:pt x="32" y="1"/>
                    <a:pt x="33" y="0"/>
                    <a:pt x="3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1"/>
                    <a:pt x="42" y="1"/>
                  </a:cubicBezTo>
                  <a:cubicBezTo>
                    <a:pt x="42" y="2"/>
                    <a:pt x="42" y="2"/>
                    <a:pt x="41" y="2"/>
                  </a:cubicBezTo>
                  <a:close/>
                  <a:moveTo>
                    <a:pt x="25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2"/>
                    <a:pt x="26" y="2"/>
                    <a:pt x="25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2"/>
                    <a:pt x="10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4115" y="2220"/>
              <a:ext cx="17" cy="6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3198" y="2420"/>
              <a:ext cx="17" cy="5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>
              <a:spLocks noEditPoints="1"/>
            </p:cNvSpPr>
            <p:nvPr/>
          </p:nvSpPr>
          <p:spPr bwMode="auto">
            <a:xfrm>
              <a:off x="3233" y="2420"/>
              <a:ext cx="864" cy="5"/>
            </a:xfrm>
            <a:custGeom>
              <a:avLst/>
              <a:gdLst>
                <a:gd name="T0" fmla="*/ 288 w 298"/>
                <a:gd name="T1" fmla="*/ 1 h 2"/>
                <a:gd name="T2" fmla="*/ 298 w 298"/>
                <a:gd name="T3" fmla="*/ 1 h 2"/>
                <a:gd name="T4" fmla="*/ 273 w 298"/>
                <a:gd name="T5" fmla="*/ 2 h 2"/>
                <a:gd name="T6" fmla="*/ 281 w 298"/>
                <a:gd name="T7" fmla="*/ 0 h 2"/>
                <a:gd name="T8" fmla="*/ 265 w 298"/>
                <a:gd name="T9" fmla="*/ 2 h 2"/>
                <a:gd name="T10" fmla="*/ 257 w 298"/>
                <a:gd name="T11" fmla="*/ 0 h 2"/>
                <a:gd name="T12" fmla="*/ 265 w 298"/>
                <a:gd name="T13" fmla="*/ 2 h 2"/>
                <a:gd name="T14" fmla="*/ 240 w 298"/>
                <a:gd name="T15" fmla="*/ 1 h 2"/>
                <a:gd name="T16" fmla="*/ 250 w 298"/>
                <a:gd name="T17" fmla="*/ 1 h 2"/>
                <a:gd name="T18" fmla="*/ 225 w 298"/>
                <a:gd name="T19" fmla="*/ 2 h 2"/>
                <a:gd name="T20" fmla="*/ 233 w 298"/>
                <a:gd name="T21" fmla="*/ 0 h 2"/>
                <a:gd name="T22" fmla="*/ 217 w 298"/>
                <a:gd name="T23" fmla="*/ 2 h 2"/>
                <a:gd name="T24" fmla="*/ 209 w 298"/>
                <a:gd name="T25" fmla="*/ 0 h 2"/>
                <a:gd name="T26" fmla="*/ 217 w 298"/>
                <a:gd name="T27" fmla="*/ 2 h 2"/>
                <a:gd name="T28" fmla="*/ 192 w 298"/>
                <a:gd name="T29" fmla="*/ 1 h 2"/>
                <a:gd name="T30" fmla="*/ 202 w 298"/>
                <a:gd name="T31" fmla="*/ 1 h 2"/>
                <a:gd name="T32" fmla="*/ 177 w 298"/>
                <a:gd name="T33" fmla="*/ 2 h 2"/>
                <a:gd name="T34" fmla="*/ 185 w 298"/>
                <a:gd name="T35" fmla="*/ 0 h 2"/>
                <a:gd name="T36" fmla="*/ 169 w 298"/>
                <a:gd name="T37" fmla="*/ 2 h 2"/>
                <a:gd name="T38" fmla="*/ 161 w 298"/>
                <a:gd name="T39" fmla="*/ 0 h 2"/>
                <a:gd name="T40" fmla="*/ 169 w 298"/>
                <a:gd name="T41" fmla="*/ 2 h 2"/>
                <a:gd name="T42" fmla="*/ 144 w 298"/>
                <a:gd name="T43" fmla="*/ 1 h 2"/>
                <a:gd name="T44" fmla="*/ 154 w 298"/>
                <a:gd name="T45" fmla="*/ 1 h 2"/>
                <a:gd name="T46" fmla="*/ 129 w 298"/>
                <a:gd name="T47" fmla="*/ 2 h 2"/>
                <a:gd name="T48" fmla="*/ 137 w 298"/>
                <a:gd name="T49" fmla="*/ 0 h 2"/>
                <a:gd name="T50" fmla="*/ 121 w 298"/>
                <a:gd name="T51" fmla="*/ 2 h 2"/>
                <a:gd name="T52" fmla="*/ 113 w 298"/>
                <a:gd name="T53" fmla="*/ 0 h 2"/>
                <a:gd name="T54" fmla="*/ 121 w 298"/>
                <a:gd name="T55" fmla="*/ 2 h 2"/>
                <a:gd name="T56" fmla="*/ 96 w 298"/>
                <a:gd name="T57" fmla="*/ 1 h 2"/>
                <a:gd name="T58" fmla="*/ 106 w 298"/>
                <a:gd name="T59" fmla="*/ 1 h 2"/>
                <a:gd name="T60" fmla="*/ 81 w 298"/>
                <a:gd name="T61" fmla="*/ 2 h 2"/>
                <a:gd name="T62" fmla="*/ 89 w 298"/>
                <a:gd name="T63" fmla="*/ 0 h 2"/>
                <a:gd name="T64" fmla="*/ 73 w 298"/>
                <a:gd name="T65" fmla="*/ 2 h 2"/>
                <a:gd name="T66" fmla="*/ 65 w 298"/>
                <a:gd name="T67" fmla="*/ 0 h 2"/>
                <a:gd name="T68" fmla="*/ 73 w 298"/>
                <a:gd name="T69" fmla="*/ 2 h 2"/>
                <a:gd name="T70" fmla="*/ 48 w 298"/>
                <a:gd name="T71" fmla="*/ 1 h 2"/>
                <a:gd name="T72" fmla="*/ 58 w 298"/>
                <a:gd name="T73" fmla="*/ 1 h 2"/>
                <a:gd name="T74" fmla="*/ 33 w 298"/>
                <a:gd name="T75" fmla="*/ 2 h 2"/>
                <a:gd name="T76" fmla="*/ 41 w 298"/>
                <a:gd name="T77" fmla="*/ 0 h 2"/>
                <a:gd name="T78" fmla="*/ 25 w 298"/>
                <a:gd name="T79" fmla="*/ 2 h 2"/>
                <a:gd name="T80" fmla="*/ 17 w 298"/>
                <a:gd name="T81" fmla="*/ 0 h 2"/>
                <a:gd name="T82" fmla="*/ 25 w 298"/>
                <a:gd name="T83" fmla="*/ 2 h 2"/>
                <a:gd name="T84" fmla="*/ 0 w 298"/>
                <a:gd name="T85" fmla="*/ 1 h 2"/>
                <a:gd name="T86" fmla="*/ 10 w 298"/>
                <a:gd name="T8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8" h="2">
                  <a:moveTo>
                    <a:pt x="297" y="2"/>
                  </a:moveTo>
                  <a:cubicBezTo>
                    <a:pt x="289" y="2"/>
                    <a:pt x="289" y="2"/>
                    <a:pt x="289" y="2"/>
                  </a:cubicBezTo>
                  <a:cubicBezTo>
                    <a:pt x="288" y="2"/>
                    <a:pt x="288" y="2"/>
                    <a:pt x="288" y="1"/>
                  </a:cubicBezTo>
                  <a:cubicBezTo>
                    <a:pt x="288" y="0"/>
                    <a:pt x="288" y="0"/>
                    <a:pt x="28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0"/>
                    <a:pt x="298" y="0"/>
                    <a:pt x="298" y="1"/>
                  </a:cubicBezTo>
                  <a:cubicBezTo>
                    <a:pt x="298" y="2"/>
                    <a:pt x="297" y="2"/>
                    <a:pt x="297" y="2"/>
                  </a:cubicBezTo>
                  <a:close/>
                  <a:moveTo>
                    <a:pt x="281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2" y="0"/>
                    <a:pt x="272" y="0"/>
                    <a:pt x="27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2" y="0"/>
                    <a:pt x="282" y="1"/>
                  </a:cubicBezTo>
                  <a:cubicBezTo>
                    <a:pt x="282" y="2"/>
                    <a:pt x="281" y="2"/>
                    <a:pt x="281" y="2"/>
                  </a:cubicBezTo>
                  <a:close/>
                  <a:moveTo>
                    <a:pt x="265" y="2"/>
                  </a:move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6" y="2"/>
                    <a:pt x="256" y="1"/>
                  </a:cubicBezTo>
                  <a:cubicBezTo>
                    <a:pt x="256" y="0"/>
                    <a:pt x="256" y="0"/>
                    <a:pt x="25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6" y="0"/>
                    <a:pt x="266" y="1"/>
                  </a:cubicBezTo>
                  <a:cubicBezTo>
                    <a:pt x="266" y="2"/>
                    <a:pt x="265" y="2"/>
                    <a:pt x="265" y="2"/>
                  </a:cubicBezTo>
                  <a:close/>
                  <a:moveTo>
                    <a:pt x="249" y="2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40" y="2"/>
                    <a:pt x="240" y="2"/>
                    <a:pt x="240" y="1"/>
                  </a:cubicBezTo>
                  <a:cubicBezTo>
                    <a:pt x="240" y="0"/>
                    <a:pt x="240" y="0"/>
                    <a:pt x="24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50" y="0"/>
                    <a:pt x="250" y="1"/>
                  </a:cubicBezTo>
                  <a:cubicBezTo>
                    <a:pt x="250" y="2"/>
                    <a:pt x="249" y="2"/>
                    <a:pt x="249" y="2"/>
                  </a:cubicBezTo>
                  <a:close/>
                  <a:moveTo>
                    <a:pt x="233" y="2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4" y="2"/>
                    <a:pt x="224" y="2"/>
                    <a:pt x="224" y="1"/>
                  </a:cubicBezTo>
                  <a:cubicBezTo>
                    <a:pt x="224" y="0"/>
                    <a:pt x="224" y="0"/>
                    <a:pt x="22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234" y="0"/>
                    <a:pt x="234" y="1"/>
                  </a:cubicBezTo>
                  <a:cubicBezTo>
                    <a:pt x="234" y="2"/>
                    <a:pt x="233" y="2"/>
                    <a:pt x="233" y="2"/>
                  </a:cubicBezTo>
                  <a:close/>
                  <a:moveTo>
                    <a:pt x="217" y="2"/>
                  </a:moveTo>
                  <a:cubicBezTo>
                    <a:pt x="209" y="2"/>
                    <a:pt x="209" y="2"/>
                    <a:pt x="209" y="2"/>
                  </a:cubicBezTo>
                  <a:cubicBezTo>
                    <a:pt x="208" y="2"/>
                    <a:pt x="208" y="2"/>
                    <a:pt x="208" y="1"/>
                  </a:cubicBezTo>
                  <a:cubicBezTo>
                    <a:pt x="208" y="0"/>
                    <a:pt x="208" y="0"/>
                    <a:pt x="20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8" y="0"/>
                    <a:pt x="218" y="1"/>
                  </a:cubicBezTo>
                  <a:cubicBezTo>
                    <a:pt x="218" y="2"/>
                    <a:pt x="217" y="2"/>
                    <a:pt x="217" y="2"/>
                  </a:cubicBezTo>
                  <a:close/>
                  <a:moveTo>
                    <a:pt x="201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2" y="2"/>
                    <a:pt x="192" y="2"/>
                    <a:pt x="192" y="1"/>
                  </a:cubicBezTo>
                  <a:cubicBezTo>
                    <a:pt x="192" y="0"/>
                    <a:pt x="192" y="0"/>
                    <a:pt x="193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2" y="0"/>
                    <a:pt x="202" y="1"/>
                  </a:cubicBezTo>
                  <a:cubicBezTo>
                    <a:pt x="202" y="2"/>
                    <a:pt x="201" y="2"/>
                    <a:pt x="201" y="2"/>
                  </a:cubicBezTo>
                  <a:close/>
                  <a:moveTo>
                    <a:pt x="185" y="2"/>
                  </a:moveTo>
                  <a:cubicBezTo>
                    <a:pt x="177" y="2"/>
                    <a:pt x="177" y="2"/>
                    <a:pt x="177" y="2"/>
                  </a:cubicBezTo>
                  <a:cubicBezTo>
                    <a:pt x="176" y="2"/>
                    <a:pt x="176" y="2"/>
                    <a:pt x="176" y="1"/>
                  </a:cubicBezTo>
                  <a:cubicBezTo>
                    <a:pt x="176" y="0"/>
                    <a:pt x="176" y="0"/>
                    <a:pt x="177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6" y="0"/>
                    <a:pt x="186" y="1"/>
                  </a:cubicBezTo>
                  <a:cubicBezTo>
                    <a:pt x="186" y="2"/>
                    <a:pt x="185" y="2"/>
                    <a:pt x="185" y="2"/>
                  </a:cubicBezTo>
                  <a:close/>
                  <a:moveTo>
                    <a:pt x="169" y="2"/>
                  </a:move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1"/>
                  </a:cubicBezTo>
                  <a:cubicBezTo>
                    <a:pt x="160" y="0"/>
                    <a:pt x="160" y="0"/>
                    <a:pt x="16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70" y="0"/>
                    <a:pt x="170" y="1"/>
                  </a:cubicBezTo>
                  <a:cubicBezTo>
                    <a:pt x="170" y="2"/>
                    <a:pt x="169" y="2"/>
                    <a:pt x="169" y="2"/>
                  </a:cubicBezTo>
                  <a:close/>
                  <a:moveTo>
                    <a:pt x="153" y="2"/>
                  </a:moveTo>
                  <a:cubicBezTo>
                    <a:pt x="145" y="2"/>
                    <a:pt x="145" y="2"/>
                    <a:pt x="145" y="2"/>
                  </a:cubicBezTo>
                  <a:cubicBezTo>
                    <a:pt x="144" y="2"/>
                    <a:pt x="144" y="2"/>
                    <a:pt x="144" y="1"/>
                  </a:cubicBezTo>
                  <a:cubicBezTo>
                    <a:pt x="144" y="0"/>
                    <a:pt x="144" y="0"/>
                    <a:pt x="14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4" y="0"/>
                    <a:pt x="154" y="1"/>
                  </a:cubicBezTo>
                  <a:cubicBezTo>
                    <a:pt x="154" y="2"/>
                    <a:pt x="154" y="2"/>
                    <a:pt x="153" y="2"/>
                  </a:cubicBezTo>
                  <a:close/>
                  <a:moveTo>
                    <a:pt x="137" y="2"/>
                  </a:moveTo>
                  <a:cubicBezTo>
                    <a:pt x="129" y="2"/>
                    <a:pt x="129" y="2"/>
                    <a:pt x="129" y="2"/>
                  </a:cubicBezTo>
                  <a:cubicBezTo>
                    <a:pt x="128" y="2"/>
                    <a:pt x="128" y="2"/>
                    <a:pt x="128" y="1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0"/>
                    <a:pt x="138" y="1"/>
                  </a:cubicBezTo>
                  <a:cubicBezTo>
                    <a:pt x="138" y="2"/>
                    <a:pt x="138" y="2"/>
                    <a:pt x="137" y="2"/>
                  </a:cubicBezTo>
                  <a:close/>
                  <a:moveTo>
                    <a:pt x="121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2" y="2"/>
                    <a:pt x="112" y="1"/>
                  </a:cubicBezTo>
                  <a:cubicBezTo>
                    <a:pt x="112" y="0"/>
                    <a:pt x="113" y="0"/>
                    <a:pt x="1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122" y="2"/>
                    <a:pt x="122" y="2"/>
                    <a:pt x="121" y="2"/>
                  </a:cubicBezTo>
                  <a:close/>
                  <a:moveTo>
                    <a:pt x="105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6" y="2"/>
                    <a:pt x="96" y="1"/>
                  </a:cubicBezTo>
                  <a:cubicBezTo>
                    <a:pt x="96" y="0"/>
                    <a:pt x="97" y="0"/>
                    <a:pt x="9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6" y="0"/>
                    <a:pt x="106" y="0"/>
                    <a:pt x="106" y="1"/>
                  </a:cubicBezTo>
                  <a:cubicBezTo>
                    <a:pt x="106" y="2"/>
                    <a:pt x="106" y="2"/>
                    <a:pt x="105" y="2"/>
                  </a:cubicBezTo>
                  <a:close/>
                  <a:moveTo>
                    <a:pt x="89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2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1"/>
                  </a:cubicBezTo>
                  <a:cubicBezTo>
                    <a:pt x="90" y="2"/>
                    <a:pt x="90" y="2"/>
                    <a:pt x="89" y="2"/>
                  </a:cubicBezTo>
                  <a:close/>
                  <a:moveTo>
                    <a:pt x="73" y="2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4" y="2"/>
                    <a:pt x="64" y="1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4" y="1"/>
                  </a:cubicBezTo>
                  <a:cubicBezTo>
                    <a:pt x="74" y="2"/>
                    <a:pt x="74" y="2"/>
                    <a:pt x="73" y="2"/>
                  </a:cubicBezTo>
                  <a:close/>
                  <a:moveTo>
                    <a:pt x="57" y="2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8" y="1"/>
                  </a:cubicBezTo>
                  <a:cubicBezTo>
                    <a:pt x="58" y="2"/>
                    <a:pt x="58" y="2"/>
                    <a:pt x="57" y="2"/>
                  </a:cubicBezTo>
                  <a:close/>
                  <a:moveTo>
                    <a:pt x="41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1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2" y="2"/>
                    <a:pt x="42" y="2"/>
                    <a:pt x="41" y="2"/>
                  </a:cubicBezTo>
                  <a:close/>
                  <a:moveTo>
                    <a:pt x="25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2"/>
                    <a:pt x="26" y="2"/>
                    <a:pt x="25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10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4115" y="2420"/>
              <a:ext cx="17" cy="5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3198" y="2619"/>
              <a:ext cx="17" cy="6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>
              <a:spLocks noEditPoints="1"/>
            </p:cNvSpPr>
            <p:nvPr/>
          </p:nvSpPr>
          <p:spPr bwMode="auto">
            <a:xfrm>
              <a:off x="3233" y="2619"/>
              <a:ext cx="864" cy="6"/>
            </a:xfrm>
            <a:custGeom>
              <a:avLst/>
              <a:gdLst>
                <a:gd name="T0" fmla="*/ 288 w 298"/>
                <a:gd name="T1" fmla="*/ 1 h 2"/>
                <a:gd name="T2" fmla="*/ 298 w 298"/>
                <a:gd name="T3" fmla="*/ 1 h 2"/>
                <a:gd name="T4" fmla="*/ 273 w 298"/>
                <a:gd name="T5" fmla="*/ 2 h 2"/>
                <a:gd name="T6" fmla="*/ 281 w 298"/>
                <a:gd name="T7" fmla="*/ 0 h 2"/>
                <a:gd name="T8" fmla="*/ 265 w 298"/>
                <a:gd name="T9" fmla="*/ 2 h 2"/>
                <a:gd name="T10" fmla="*/ 257 w 298"/>
                <a:gd name="T11" fmla="*/ 0 h 2"/>
                <a:gd name="T12" fmla="*/ 265 w 298"/>
                <a:gd name="T13" fmla="*/ 2 h 2"/>
                <a:gd name="T14" fmla="*/ 240 w 298"/>
                <a:gd name="T15" fmla="*/ 1 h 2"/>
                <a:gd name="T16" fmla="*/ 250 w 298"/>
                <a:gd name="T17" fmla="*/ 1 h 2"/>
                <a:gd name="T18" fmla="*/ 225 w 298"/>
                <a:gd name="T19" fmla="*/ 2 h 2"/>
                <a:gd name="T20" fmla="*/ 233 w 298"/>
                <a:gd name="T21" fmla="*/ 0 h 2"/>
                <a:gd name="T22" fmla="*/ 217 w 298"/>
                <a:gd name="T23" fmla="*/ 2 h 2"/>
                <a:gd name="T24" fmla="*/ 209 w 298"/>
                <a:gd name="T25" fmla="*/ 0 h 2"/>
                <a:gd name="T26" fmla="*/ 217 w 298"/>
                <a:gd name="T27" fmla="*/ 2 h 2"/>
                <a:gd name="T28" fmla="*/ 192 w 298"/>
                <a:gd name="T29" fmla="*/ 1 h 2"/>
                <a:gd name="T30" fmla="*/ 202 w 298"/>
                <a:gd name="T31" fmla="*/ 1 h 2"/>
                <a:gd name="T32" fmla="*/ 177 w 298"/>
                <a:gd name="T33" fmla="*/ 2 h 2"/>
                <a:gd name="T34" fmla="*/ 185 w 298"/>
                <a:gd name="T35" fmla="*/ 0 h 2"/>
                <a:gd name="T36" fmla="*/ 169 w 298"/>
                <a:gd name="T37" fmla="*/ 2 h 2"/>
                <a:gd name="T38" fmla="*/ 161 w 298"/>
                <a:gd name="T39" fmla="*/ 0 h 2"/>
                <a:gd name="T40" fmla="*/ 169 w 298"/>
                <a:gd name="T41" fmla="*/ 2 h 2"/>
                <a:gd name="T42" fmla="*/ 144 w 298"/>
                <a:gd name="T43" fmla="*/ 1 h 2"/>
                <a:gd name="T44" fmla="*/ 154 w 298"/>
                <a:gd name="T45" fmla="*/ 1 h 2"/>
                <a:gd name="T46" fmla="*/ 129 w 298"/>
                <a:gd name="T47" fmla="*/ 2 h 2"/>
                <a:gd name="T48" fmla="*/ 137 w 298"/>
                <a:gd name="T49" fmla="*/ 0 h 2"/>
                <a:gd name="T50" fmla="*/ 121 w 298"/>
                <a:gd name="T51" fmla="*/ 2 h 2"/>
                <a:gd name="T52" fmla="*/ 113 w 298"/>
                <a:gd name="T53" fmla="*/ 0 h 2"/>
                <a:gd name="T54" fmla="*/ 121 w 298"/>
                <a:gd name="T55" fmla="*/ 2 h 2"/>
                <a:gd name="T56" fmla="*/ 96 w 298"/>
                <a:gd name="T57" fmla="*/ 1 h 2"/>
                <a:gd name="T58" fmla="*/ 106 w 298"/>
                <a:gd name="T59" fmla="*/ 1 h 2"/>
                <a:gd name="T60" fmla="*/ 81 w 298"/>
                <a:gd name="T61" fmla="*/ 2 h 2"/>
                <a:gd name="T62" fmla="*/ 89 w 298"/>
                <a:gd name="T63" fmla="*/ 0 h 2"/>
                <a:gd name="T64" fmla="*/ 73 w 298"/>
                <a:gd name="T65" fmla="*/ 2 h 2"/>
                <a:gd name="T66" fmla="*/ 65 w 298"/>
                <a:gd name="T67" fmla="*/ 0 h 2"/>
                <a:gd name="T68" fmla="*/ 73 w 298"/>
                <a:gd name="T69" fmla="*/ 2 h 2"/>
                <a:gd name="T70" fmla="*/ 48 w 298"/>
                <a:gd name="T71" fmla="*/ 1 h 2"/>
                <a:gd name="T72" fmla="*/ 58 w 298"/>
                <a:gd name="T73" fmla="*/ 1 h 2"/>
                <a:gd name="T74" fmla="*/ 33 w 298"/>
                <a:gd name="T75" fmla="*/ 2 h 2"/>
                <a:gd name="T76" fmla="*/ 41 w 298"/>
                <a:gd name="T77" fmla="*/ 0 h 2"/>
                <a:gd name="T78" fmla="*/ 25 w 298"/>
                <a:gd name="T79" fmla="*/ 2 h 2"/>
                <a:gd name="T80" fmla="*/ 17 w 298"/>
                <a:gd name="T81" fmla="*/ 0 h 2"/>
                <a:gd name="T82" fmla="*/ 25 w 298"/>
                <a:gd name="T83" fmla="*/ 2 h 2"/>
                <a:gd name="T84" fmla="*/ 0 w 298"/>
                <a:gd name="T85" fmla="*/ 1 h 2"/>
                <a:gd name="T86" fmla="*/ 10 w 298"/>
                <a:gd name="T8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8" h="2">
                  <a:moveTo>
                    <a:pt x="297" y="2"/>
                  </a:moveTo>
                  <a:cubicBezTo>
                    <a:pt x="289" y="2"/>
                    <a:pt x="289" y="2"/>
                    <a:pt x="289" y="2"/>
                  </a:cubicBezTo>
                  <a:cubicBezTo>
                    <a:pt x="288" y="2"/>
                    <a:pt x="288" y="2"/>
                    <a:pt x="288" y="1"/>
                  </a:cubicBezTo>
                  <a:cubicBezTo>
                    <a:pt x="288" y="0"/>
                    <a:pt x="288" y="0"/>
                    <a:pt x="28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0"/>
                    <a:pt x="298" y="0"/>
                    <a:pt x="298" y="1"/>
                  </a:cubicBezTo>
                  <a:cubicBezTo>
                    <a:pt x="298" y="2"/>
                    <a:pt x="297" y="2"/>
                    <a:pt x="297" y="2"/>
                  </a:cubicBezTo>
                  <a:close/>
                  <a:moveTo>
                    <a:pt x="281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2" y="0"/>
                    <a:pt x="272" y="0"/>
                    <a:pt x="27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2" y="0"/>
                    <a:pt x="282" y="1"/>
                  </a:cubicBezTo>
                  <a:cubicBezTo>
                    <a:pt x="282" y="2"/>
                    <a:pt x="281" y="2"/>
                    <a:pt x="281" y="2"/>
                  </a:cubicBezTo>
                  <a:close/>
                  <a:moveTo>
                    <a:pt x="265" y="2"/>
                  </a:move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6" y="2"/>
                    <a:pt x="256" y="1"/>
                  </a:cubicBezTo>
                  <a:cubicBezTo>
                    <a:pt x="256" y="0"/>
                    <a:pt x="256" y="0"/>
                    <a:pt x="25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6" y="0"/>
                    <a:pt x="266" y="1"/>
                  </a:cubicBezTo>
                  <a:cubicBezTo>
                    <a:pt x="266" y="2"/>
                    <a:pt x="265" y="2"/>
                    <a:pt x="265" y="2"/>
                  </a:cubicBezTo>
                  <a:close/>
                  <a:moveTo>
                    <a:pt x="249" y="2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40" y="2"/>
                    <a:pt x="240" y="2"/>
                    <a:pt x="240" y="1"/>
                  </a:cubicBezTo>
                  <a:cubicBezTo>
                    <a:pt x="240" y="0"/>
                    <a:pt x="240" y="0"/>
                    <a:pt x="24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50" y="0"/>
                    <a:pt x="250" y="1"/>
                  </a:cubicBezTo>
                  <a:cubicBezTo>
                    <a:pt x="250" y="2"/>
                    <a:pt x="249" y="2"/>
                    <a:pt x="249" y="2"/>
                  </a:cubicBezTo>
                  <a:close/>
                  <a:moveTo>
                    <a:pt x="233" y="2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4" y="2"/>
                    <a:pt x="224" y="2"/>
                    <a:pt x="224" y="1"/>
                  </a:cubicBezTo>
                  <a:cubicBezTo>
                    <a:pt x="224" y="0"/>
                    <a:pt x="224" y="0"/>
                    <a:pt x="22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234" y="0"/>
                    <a:pt x="234" y="1"/>
                  </a:cubicBezTo>
                  <a:cubicBezTo>
                    <a:pt x="234" y="2"/>
                    <a:pt x="233" y="2"/>
                    <a:pt x="233" y="2"/>
                  </a:cubicBezTo>
                  <a:close/>
                  <a:moveTo>
                    <a:pt x="217" y="2"/>
                  </a:moveTo>
                  <a:cubicBezTo>
                    <a:pt x="209" y="2"/>
                    <a:pt x="209" y="2"/>
                    <a:pt x="209" y="2"/>
                  </a:cubicBezTo>
                  <a:cubicBezTo>
                    <a:pt x="208" y="2"/>
                    <a:pt x="208" y="2"/>
                    <a:pt x="208" y="1"/>
                  </a:cubicBezTo>
                  <a:cubicBezTo>
                    <a:pt x="208" y="0"/>
                    <a:pt x="208" y="0"/>
                    <a:pt x="20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8" y="0"/>
                    <a:pt x="218" y="1"/>
                  </a:cubicBezTo>
                  <a:cubicBezTo>
                    <a:pt x="218" y="2"/>
                    <a:pt x="217" y="2"/>
                    <a:pt x="217" y="2"/>
                  </a:cubicBezTo>
                  <a:close/>
                  <a:moveTo>
                    <a:pt x="201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2" y="2"/>
                    <a:pt x="192" y="2"/>
                    <a:pt x="192" y="1"/>
                  </a:cubicBezTo>
                  <a:cubicBezTo>
                    <a:pt x="192" y="0"/>
                    <a:pt x="192" y="0"/>
                    <a:pt x="193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2" y="0"/>
                    <a:pt x="202" y="1"/>
                  </a:cubicBezTo>
                  <a:cubicBezTo>
                    <a:pt x="202" y="2"/>
                    <a:pt x="201" y="2"/>
                    <a:pt x="201" y="2"/>
                  </a:cubicBezTo>
                  <a:close/>
                  <a:moveTo>
                    <a:pt x="185" y="2"/>
                  </a:moveTo>
                  <a:cubicBezTo>
                    <a:pt x="177" y="2"/>
                    <a:pt x="177" y="2"/>
                    <a:pt x="177" y="2"/>
                  </a:cubicBezTo>
                  <a:cubicBezTo>
                    <a:pt x="176" y="2"/>
                    <a:pt x="176" y="2"/>
                    <a:pt x="176" y="1"/>
                  </a:cubicBezTo>
                  <a:cubicBezTo>
                    <a:pt x="176" y="0"/>
                    <a:pt x="176" y="0"/>
                    <a:pt x="177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6" y="0"/>
                    <a:pt x="186" y="1"/>
                  </a:cubicBezTo>
                  <a:cubicBezTo>
                    <a:pt x="186" y="2"/>
                    <a:pt x="185" y="2"/>
                    <a:pt x="185" y="2"/>
                  </a:cubicBezTo>
                  <a:close/>
                  <a:moveTo>
                    <a:pt x="169" y="2"/>
                  </a:moveTo>
                  <a:cubicBezTo>
                    <a:pt x="161" y="2"/>
                    <a:pt x="161" y="2"/>
                    <a:pt x="161" y="2"/>
                  </a:cubicBezTo>
                  <a:cubicBezTo>
                    <a:pt x="160" y="2"/>
                    <a:pt x="160" y="2"/>
                    <a:pt x="160" y="1"/>
                  </a:cubicBezTo>
                  <a:cubicBezTo>
                    <a:pt x="160" y="0"/>
                    <a:pt x="160" y="0"/>
                    <a:pt x="161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70" y="0"/>
                    <a:pt x="170" y="1"/>
                  </a:cubicBezTo>
                  <a:cubicBezTo>
                    <a:pt x="170" y="2"/>
                    <a:pt x="169" y="2"/>
                    <a:pt x="169" y="2"/>
                  </a:cubicBezTo>
                  <a:close/>
                  <a:moveTo>
                    <a:pt x="153" y="2"/>
                  </a:moveTo>
                  <a:cubicBezTo>
                    <a:pt x="145" y="2"/>
                    <a:pt x="145" y="2"/>
                    <a:pt x="145" y="2"/>
                  </a:cubicBezTo>
                  <a:cubicBezTo>
                    <a:pt x="144" y="2"/>
                    <a:pt x="144" y="2"/>
                    <a:pt x="144" y="1"/>
                  </a:cubicBezTo>
                  <a:cubicBezTo>
                    <a:pt x="144" y="0"/>
                    <a:pt x="144" y="0"/>
                    <a:pt x="14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4" y="0"/>
                    <a:pt x="154" y="1"/>
                  </a:cubicBezTo>
                  <a:cubicBezTo>
                    <a:pt x="154" y="2"/>
                    <a:pt x="154" y="2"/>
                    <a:pt x="153" y="2"/>
                  </a:cubicBezTo>
                  <a:close/>
                  <a:moveTo>
                    <a:pt x="137" y="2"/>
                  </a:moveTo>
                  <a:cubicBezTo>
                    <a:pt x="129" y="2"/>
                    <a:pt x="129" y="2"/>
                    <a:pt x="129" y="2"/>
                  </a:cubicBezTo>
                  <a:cubicBezTo>
                    <a:pt x="128" y="2"/>
                    <a:pt x="128" y="2"/>
                    <a:pt x="128" y="1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0"/>
                    <a:pt x="138" y="1"/>
                  </a:cubicBezTo>
                  <a:cubicBezTo>
                    <a:pt x="138" y="2"/>
                    <a:pt x="138" y="2"/>
                    <a:pt x="137" y="2"/>
                  </a:cubicBezTo>
                  <a:close/>
                  <a:moveTo>
                    <a:pt x="121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2" y="2"/>
                    <a:pt x="112" y="1"/>
                  </a:cubicBezTo>
                  <a:cubicBezTo>
                    <a:pt x="112" y="0"/>
                    <a:pt x="113" y="0"/>
                    <a:pt x="1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122" y="2"/>
                    <a:pt x="122" y="2"/>
                    <a:pt x="121" y="2"/>
                  </a:cubicBezTo>
                  <a:close/>
                  <a:moveTo>
                    <a:pt x="105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6" y="2"/>
                    <a:pt x="96" y="1"/>
                  </a:cubicBezTo>
                  <a:cubicBezTo>
                    <a:pt x="96" y="0"/>
                    <a:pt x="97" y="0"/>
                    <a:pt x="9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6" y="0"/>
                    <a:pt x="106" y="0"/>
                    <a:pt x="106" y="1"/>
                  </a:cubicBezTo>
                  <a:cubicBezTo>
                    <a:pt x="106" y="2"/>
                    <a:pt x="106" y="2"/>
                    <a:pt x="105" y="2"/>
                  </a:cubicBezTo>
                  <a:close/>
                  <a:moveTo>
                    <a:pt x="89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2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1"/>
                  </a:cubicBezTo>
                  <a:cubicBezTo>
                    <a:pt x="90" y="2"/>
                    <a:pt x="90" y="2"/>
                    <a:pt x="89" y="2"/>
                  </a:cubicBezTo>
                  <a:close/>
                  <a:moveTo>
                    <a:pt x="73" y="2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4" y="2"/>
                    <a:pt x="64" y="1"/>
                  </a:cubicBezTo>
                  <a:cubicBezTo>
                    <a:pt x="64" y="0"/>
                    <a:pt x="65" y="0"/>
                    <a:pt x="6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4" y="1"/>
                  </a:cubicBezTo>
                  <a:cubicBezTo>
                    <a:pt x="74" y="2"/>
                    <a:pt x="74" y="2"/>
                    <a:pt x="73" y="2"/>
                  </a:cubicBezTo>
                  <a:close/>
                  <a:moveTo>
                    <a:pt x="57" y="2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8" y="1"/>
                  </a:cubicBezTo>
                  <a:cubicBezTo>
                    <a:pt x="58" y="2"/>
                    <a:pt x="58" y="2"/>
                    <a:pt x="57" y="2"/>
                  </a:cubicBezTo>
                  <a:close/>
                  <a:moveTo>
                    <a:pt x="41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1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2" y="2"/>
                    <a:pt x="42" y="2"/>
                    <a:pt x="41" y="2"/>
                  </a:cubicBezTo>
                  <a:close/>
                  <a:moveTo>
                    <a:pt x="25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2"/>
                    <a:pt x="26" y="2"/>
                    <a:pt x="25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10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1"/>
            <p:cNvSpPr/>
            <p:nvPr/>
          </p:nvSpPr>
          <p:spPr bwMode="auto">
            <a:xfrm>
              <a:off x="4115" y="2619"/>
              <a:ext cx="17" cy="6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3" name="Group 201"/>
          <p:cNvGrpSpPr>
            <a:grpSpLocks noChangeAspect="1"/>
          </p:cNvGrpSpPr>
          <p:nvPr/>
        </p:nvGrpSpPr>
        <p:grpSpPr bwMode="auto">
          <a:xfrm>
            <a:off x="0" y="5014912"/>
            <a:ext cx="1089025" cy="1843088"/>
            <a:chOff x="156" y="3017"/>
            <a:chExt cx="686" cy="1161"/>
          </a:xfrm>
        </p:grpSpPr>
        <p:sp>
          <p:nvSpPr>
            <p:cNvPr id="365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Group 242"/>
          <p:cNvGrpSpPr>
            <a:grpSpLocks noChangeAspect="1"/>
          </p:cNvGrpSpPr>
          <p:nvPr/>
        </p:nvGrpSpPr>
        <p:grpSpPr bwMode="auto">
          <a:xfrm flipH="1">
            <a:off x="10432383" y="-711827"/>
            <a:ext cx="2291244" cy="2435224"/>
            <a:chOff x="10" y="-94"/>
            <a:chExt cx="1348" cy="1534"/>
          </a:xfrm>
        </p:grpSpPr>
        <p:sp>
          <p:nvSpPr>
            <p:cNvPr id="406" name="Freeform 243"/>
            <p:cNvSpPr/>
            <p:nvPr/>
          </p:nvSpPr>
          <p:spPr bwMode="auto">
            <a:xfrm>
              <a:off x="534" y="518"/>
              <a:ext cx="89" cy="131"/>
            </a:xfrm>
            <a:custGeom>
              <a:avLst/>
              <a:gdLst>
                <a:gd name="T0" fmla="*/ 0 w 17"/>
                <a:gd name="T1" fmla="*/ 23 h 25"/>
                <a:gd name="T2" fmla="*/ 5 w 17"/>
                <a:gd name="T3" fmla="*/ 11 h 25"/>
                <a:gd name="T4" fmla="*/ 8 w 17"/>
                <a:gd name="T5" fmla="*/ 7 h 25"/>
                <a:gd name="T6" fmla="*/ 9 w 17"/>
                <a:gd name="T7" fmla="*/ 5 h 25"/>
                <a:gd name="T8" fmla="*/ 11 w 17"/>
                <a:gd name="T9" fmla="*/ 4 h 25"/>
                <a:gd name="T10" fmla="*/ 12 w 17"/>
                <a:gd name="T11" fmla="*/ 2 h 25"/>
                <a:gd name="T12" fmla="*/ 13 w 17"/>
                <a:gd name="T13" fmla="*/ 1 h 25"/>
                <a:gd name="T14" fmla="*/ 14 w 17"/>
                <a:gd name="T15" fmla="*/ 1 h 25"/>
                <a:gd name="T16" fmla="*/ 16 w 17"/>
                <a:gd name="T17" fmla="*/ 1 h 25"/>
                <a:gd name="T18" fmla="*/ 16 w 17"/>
                <a:gd name="T19" fmla="*/ 4 h 25"/>
                <a:gd name="T20" fmla="*/ 16 w 17"/>
                <a:gd name="T21" fmla="*/ 4 h 25"/>
                <a:gd name="T22" fmla="*/ 16 w 17"/>
                <a:gd name="T23" fmla="*/ 4 h 25"/>
                <a:gd name="T24" fmla="*/ 15 w 17"/>
                <a:gd name="T25" fmla="*/ 4 h 25"/>
                <a:gd name="T26" fmla="*/ 14 w 17"/>
                <a:gd name="T27" fmla="*/ 5 h 25"/>
                <a:gd name="T28" fmla="*/ 13 w 17"/>
                <a:gd name="T29" fmla="*/ 6 h 25"/>
                <a:gd name="T30" fmla="*/ 12 w 17"/>
                <a:gd name="T31" fmla="*/ 8 h 25"/>
                <a:gd name="T32" fmla="*/ 11 w 17"/>
                <a:gd name="T33" fmla="*/ 9 h 25"/>
                <a:gd name="T34" fmla="*/ 8 w 17"/>
                <a:gd name="T35" fmla="*/ 13 h 25"/>
                <a:gd name="T36" fmla="*/ 3 w 17"/>
                <a:gd name="T37" fmla="*/ 24 h 25"/>
                <a:gd name="T38" fmla="*/ 1 w 17"/>
                <a:gd name="T39" fmla="*/ 25 h 25"/>
                <a:gd name="T40" fmla="*/ 0 w 17"/>
                <a:gd name="T4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5">
                  <a:moveTo>
                    <a:pt x="0" y="23"/>
                  </a:moveTo>
                  <a:cubicBezTo>
                    <a:pt x="0" y="23"/>
                    <a:pt x="2" y="17"/>
                    <a:pt x="5" y="11"/>
                  </a:cubicBezTo>
                  <a:cubicBezTo>
                    <a:pt x="6" y="10"/>
                    <a:pt x="7" y="9"/>
                    <a:pt x="8" y="7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0"/>
                    <a:pt x="16" y="0"/>
                    <a:pt x="16" y="1"/>
                  </a:cubicBezTo>
                  <a:cubicBezTo>
                    <a:pt x="17" y="1"/>
                    <a:pt x="17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7"/>
                    <a:pt x="13" y="7"/>
                    <a:pt x="12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1"/>
                    <a:pt x="9" y="12"/>
                    <a:pt x="8" y="13"/>
                  </a:cubicBezTo>
                  <a:cubicBezTo>
                    <a:pt x="5" y="19"/>
                    <a:pt x="3" y="24"/>
                    <a:pt x="3" y="24"/>
                  </a:cubicBezTo>
                  <a:cubicBezTo>
                    <a:pt x="2" y="25"/>
                    <a:pt x="1" y="25"/>
                    <a:pt x="1" y="25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244"/>
            <p:cNvSpPr/>
            <p:nvPr/>
          </p:nvSpPr>
          <p:spPr bwMode="auto">
            <a:xfrm>
              <a:off x="867" y="534"/>
              <a:ext cx="491" cy="268"/>
            </a:xfrm>
            <a:custGeom>
              <a:avLst/>
              <a:gdLst>
                <a:gd name="T0" fmla="*/ 1 w 93"/>
                <a:gd name="T1" fmla="*/ 18 h 51"/>
                <a:gd name="T2" fmla="*/ 42 w 93"/>
                <a:gd name="T3" fmla="*/ 1 h 51"/>
                <a:gd name="T4" fmla="*/ 93 w 93"/>
                <a:gd name="T5" fmla="*/ 19 h 51"/>
                <a:gd name="T6" fmla="*/ 39 w 93"/>
                <a:gd name="T7" fmla="*/ 45 h 51"/>
                <a:gd name="T8" fmla="*/ 1 w 93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1">
                  <a:moveTo>
                    <a:pt x="1" y="18"/>
                  </a:moveTo>
                  <a:cubicBezTo>
                    <a:pt x="1" y="18"/>
                    <a:pt x="18" y="0"/>
                    <a:pt x="42" y="1"/>
                  </a:cubicBezTo>
                  <a:cubicBezTo>
                    <a:pt x="66" y="2"/>
                    <a:pt x="80" y="23"/>
                    <a:pt x="93" y="19"/>
                  </a:cubicBezTo>
                  <a:cubicBezTo>
                    <a:pt x="93" y="19"/>
                    <a:pt x="78" y="51"/>
                    <a:pt x="39" y="45"/>
                  </a:cubicBezTo>
                  <a:cubicBezTo>
                    <a:pt x="0" y="39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245"/>
            <p:cNvSpPr/>
            <p:nvPr/>
          </p:nvSpPr>
          <p:spPr bwMode="auto">
            <a:xfrm>
              <a:off x="180" y="597"/>
              <a:ext cx="528" cy="532"/>
            </a:xfrm>
            <a:custGeom>
              <a:avLst/>
              <a:gdLst>
                <a:gd name="T0" fmla="*/ 28 w 100"/>
                <a:gd name="T1" fmla="*/ 101 h 101"/>
                <a:gd name="T2" fmla="*/ 22 w 100"/>
                <a:gd name="T3" fmla="*/ 85 h 101"/>
                <a:gd name="T4" fmla="*/ 18 w 100"/>
                <a:gd name="T5" fmla="*/ 28 h 101"/>
                <a:gd name="T6" fmla="*/ 69 w 100"/>
                <a:gd name="T7" fmla="*/ 4 h 101"/>
                <a:gd name="T8" fmla="*/ 86 w 100"/>
                <a:gd name="T9" fmla="*/ 60 h 101"/>
                <a:gd name="T10" fmla="*/ 43 w 100"/>
                <a:gd name="T11" fmla="*/ 93 h 101"/>
                <a:gd name="T12" fmla="*/ 28 w 100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28" y="101"/>
                  </a:moveTo>
                  <a:cubicBezTo>
                    <a:pt x="28" y="101"/>
                    <a:pt x="21" y="94"/>
                    <a:pt x="22" y="85"/>
                  </a:cubicBezTo>
                  <a:cubicBezTo>
                    <a:pt x="22" y="85"/>
                    <a:pt x="0" y="56"/>
                    <a:pt x="18" y="28"/>
                  </a:cubicBezTo>
                  <a:cubicBezTo>
                    <a:pt x="36" y="0"/>
                    <a:pt x="69" y="4"/>
                    <a:pt x="69" y="4"/>
                  </a:cubicBezTo>
                  <a:cubicBezTo>
                    <a:pt x="69" y="4"/>
                    <a:pt x="100" y="32"/>
                    <a:pt x="86" y="60"/>
                  </a:cubicBezTo>
                  <a:cubicBezTo>
                    <a:pt x="73" y="88"/>
                    <a:pt x="43" y="93"/>
                    <a:pt x="43" y="93"/>
                  </a:cubicBezTo>
                  <a:cubicBezTo>
                    <a:pt x="43" y="93"/>
                    <a:pt x="35" y="101"/>
                    <a:pt x="28" y="10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246"/>
            <p:cNvSpPr/>
            <p:nvPr/>
          </p:nvSpPr>
          <p:spPr bwMode="auto">
            <a:xfrm>
              <a:off x="42" y="360"/>
              <a:ext cx="566" cy="400"/>
            </a:xfrm>
            <a:custGeom>
              <a:avLst/>
              <a:gdLst>
                <a:gd name="T0" fmla="*/ 0 w 107"/>
                <a:gd name="T1" fmla="*/ 39 h 76"/>
                <a:gd name="T2" fmla="*/ 107 w 107"/>
                <a:gd name="T3" fmla="*/ 26 h 76"/>
                <a:gd name="T4" fmla="*/ 49 w 107"/>
                <a:gd name="T5" fmla="*/ 4 h 76"/>
                <a:gd name="T6" fmla="*/ 0 w 107"/>
                <a:gd name="T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76">
                  <a:moveTo>
                    <a:pt x="0" y="39"/>
                  </a:moveTo>
                  <a:cubicBezTo>
                    <a:pt x="0" y="39"/>
                    <a:pt x="58" y="76"/>
                    <a:pt x="107" y="26"/>
                  </a:cubicBezTo>
                  <a:cubicBezTo>
                    <a:pt x="107" y="26"/>
                    <a:pt x="91" y="0"/>
                    <a:pt x="49" y="4"/>
                  </a:cubicBezTo>
                  <a:cubicBezTo>
                    <a:pt x="7" y="8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247"/>
            <p:cNvSpPr/>
            <p:nvPr/>
          </p:nvSpPr>
          <p:spPr bwMode="auto">
            <a:xfrm>
              <a:off x="10" y="-94"/>
              <a:ext cx="555" cy="564"/>
            </a:xfrm>
            <a:custGeom>
              <a:avLst/>
              <a:gdLst>
                <a:gd name="T0" fmla="*/ 0 w 105"/>
                <a:gd name="T1" fmla="*/ 49 h 107"/>
                <a:gd name="T2" fmla="*/ 105 w 105"/>
                <a:gd name="T3" fmla="*/ 93 h 107"/>
                <a:gd name="T4" fmla="*/ 0 w 105"/>
                <a:gd name="T5" fmla="*/ 4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107">
                  <a:moveTo>
                    <a:pt x="0" y="49"/>
                  </a:moveTo>
                  <a:cubicBezTo>
                    <a:pt x="0" y="49"/>
                    <a:pt x="42" y="107"/>
                    <a:pt x="105" y="93"/>
                  </a:cubicBezTo>
                  <a:cubicBezTo>
                    <a:pt x="105" y="93"/>
                    <a:pt x="77" y="0"/>
                    <a:pt x="0" y="4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248"/>
            <p:cNvSpPr/>
            <p:nvPr/>
          </p:nvSpPr>
          <p:spPr bwMode="auto">
            <a:xfrm>
              <a:off x="581" y="228"/>
              <a:ext cx="603" cy="458"/>
            </a:xfrm>
            <a:custGeom>
              <a:avLst/>
              <a:gdLst>
                <a:gd name="T0" fmla="*/ 0 w 114"/>
                <a:gd name="T1" fmla="*/ 30 h 87"/>
                <a:gd name="T2" fmla="*/ 114 w 114"/>
                <a:gd name="T3" fmla="*/ 38 h 87"/>
                <a:gd name="T4" fmla="*/ 44 w 114"/>
                <a:gd name="T5" fmla="*/ 2 h 87"/>
                <a:gd name="T6" fmla="*/ 0 w 114"/>
                <a:gd name="T7" fmla="*/ 3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87">
                  <a:moveTo>
                    <a:pt x="0" y="30"/>
                  </a:moveTo>
                  <a:cubicBezTo>
                    <a:pt x="0" y="30"/>
                    <a:pt x="36" y="87"/>
                    <a:pt x="114" y="38"/>
                  </a:cubicBezTo>
                  <a:cubicBezTo>
                    <a:pt x="114" y="38"/>
                    <a:pt x="85" y="0"/>
                    <a:pt x="44" y="2"/>
                  </a:cubicBezTo>
                  <a:cubicBezTo>
                    <a:pt x="4" y="3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249"/>
            <p:cNvSpPr/>
            <p:nvPr/>
          </p:nvSpPr>
          <p:spPr bwMode="auto">
            <a:xfrm>
              <a:off x="634" y="486"/>
              <a:ext cx="455" cy="416"/>
            </a:xfrm>
            <a:custGeom>
              <a:avLst/>
              <a:gdLst>
                <a:gd name="T0" fmla="*/ 0 w 86"/>
                <a:gd name="T1" fmla="*/ 10 h 79"/>
                <a:gd name="T2" fmla="*/ 86 w 86"/>
                <a:gd name="T3" fmla="*/ 58 h 79"/>
                <a:gd name="T4" fmla="*/ 37 w 86"/>
                <a:gd name="T5" fmla="*/ 7 h 79"/>
                <a:gd name="T6" fmla="*/ 0 w 86"/>
                <a:gd name="T7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9">
                  <a:moveTo>
                    <a:pt x="0" y="10"/>
                  </a:moveTo>
                  <a:cubicBezTo>
                    <a:pt x="0" y="10"/>
                    <a:pt x="11" y="79"/>
                    <a:pt x="86" y="58"/>
                  </a:cubicBezTo>
                  <a:cubicBezTo>
                    <a:pt x="86" y="58"/>
                    <a:pt x="74" y="16"/>
                    <a:pt x="37" y="7"/>
                  </a:cubicBezTo>
                  <a:cubicBezTo>
                    <a:pt x="10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250"/>
            <p:cNvSpPr/>
            <p:nvPr/>
          </p:nvSpPr>
          <p:spPr bwMode="auto">
            <a:xfrm>
              <a:off x="539" y="49"/>
              <a:ext cx="470" cy="374"/>
            </a:xfrm>
            <a:custGeom>
              <a:avLst/>
              <a:gdLst>
                <a:gd name="T0" fmla="*/ 8 w 89"/>
                <a:gd name="T1" fmla="*/ 64 h 71"/>
                <a:gd name="T2" fmla="*/ 89 w 89"/>
                <a:gd name="T3" fmla="*/ 0 h 71"/>
                <a:gd name="T4" fmla="*/ 61 w 89"/>
                <a:gd name="T5" fmla="*/ 2 h 71"/>
                <a:gd name="T6" fmla="*/ 8 w 89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1">
                  <a:moveTo>
                    <a:pt x="8" y="64"/>
                  </a:moveTo>
                  <a:cubicBezTo>
                    <a:pt x="8" y="64"/>
                    <a:pt x="71" y="71"/>
                    <a:pt x="89" y="0"/>
                  </a:cubicBezTo>
                  <a:cubicBezTo>
                    <a:pt x="89" y="0"/>
                    <a:pt x="74" y="2"/>
                    <a:pt x="61" y="2"/>
                  </a:cubicBezTo>
                  <a:cubicBezTo>
                    <a:pt x="48" y="2"/>
                    <a:pt x="0" y="9"/>
                    <a:pt x="8" y="6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251"/>
            <p:cNvSpPr/>
            <p:nvPr/>
          </p:nvSpPr>
          <p:spPr bwMode="auto">
            <a:xfrm>
              <a:off x="349" y="6"/>
              <a:ext cx="396" cy="928"/>
            </a:xfrm>
            <a:custGeom>
              <a:avLst/>
              <a:gdLst>
                <a:gd name="T0" fmla="*/ 3 w 75"/>
                <a:gd name="T1" fmla="*/ 0 h 176"/>
                <a:gd name="T2" fmla="*/ 8 w 75"/>
                <a:gd name="T3" fmla="*/ 7 h 176"/>
                <a:gd name="T4" fmla="*/ 19 w 75"/>
                <a:gd name="T5" fmla="*/ 24 h 176"/>
                <a:gd name="T6" fmla="*/ 27 w 75"/>
                <a:gd name="T7" fmla="*/ 36 h 176"/>
                <a:gd name="T8" fmla="*/ 34 w 75"/>
                <a:gd name="T9" fmla="*/ 50 h 176"/>
                <a:gd name="T10" fmla="*/ 42 w 75"/>
                <a:gd name="T11" fmla="*/ 65 h 176"/>
                <a:gd name="T12" fmla="*/ 48 w 75"/>
                <a:gd name="T13" fmla="*/ 82 h 176"/>
                <a:gd name="T14" fmla="*/ 54 w 75"/>
                <a:gd name="T15" fmla="*/ 98 h 176"/>
                <a:gd name="T16" fmla="*/ 58 w 75"/>
                <a:gd name="T17" fmla="*/ 114 h 176"/>
                <a:gd name="T18" fmla="*/ 62 w 75"/>
                <a:gd name="T19" fmla="*/ 129 h 176"/>
                <a:gd name="T20" fmla="*/ 66 w 75"/>
                <a:gd name="T21" fmla="*/ 143 h 176"/>
                <a:gd name="T22" fmla="*/ 72 w 75"/>
                <a:gd name="T23" fmla="*/ 163 h 176"/>
                <a:gd name="T24" fmla="*/ 74 w 75"/>
                <a:gd name="T25" fmla="*/ 171 h 176"/>
                <a:gd name="T26" fmla="*/ 72 w 75"/>
                <a:gd name="T27" fmla="*/ 175 h 176"/>
                <a:gd name="T28" fmla="*/ 68 w 75"/>
                <a:gd name="T29" fmla="*/ 173 h 176"/>
                <a:gd name="T30" fmla="*/ 67 w 75"/>
                <a:gd name="T31" fmla="*/ 173 h 176"/>
                <a:gd name="T32" fmla="*/ 66 w 75"/>
                <a:gd name="T33" fmla="*/ 165 h 176"/>
                <a:gd name="T34" fmla="*/ 64 w 75"/>
                <a:gd name="T35" fmla="*/ 156 h 176"/>
                <a:gd name="T36" fmla="*/ 62 w 75"/>
                <a:gd name="T37" fmla="*/ 144 h 176"/>
                <a:gd name="T38" fmla="*/ 54 w 75"/>
                <a:gd name="T39" fmla="*/ 115 h 176"/>
                <a:gd name="T40" fmla="*/ 49 w 75"/>
                <a:gd name="T41" fmla="*/ 100 h 176"/>
                <a:gd name="T42" fmla="*/ 47 w 75"/>
                <a:gd name="T43" fmla="*/ 91 h 176"/>
                <a:gd name="T44" fmla="*/ 44 w 75"/>
                <a:gd name="T45" fmla="*/ 83 h 176"/>
                <a:gd name="T46" fmla="*/ 38 w 75"/>
                <a:gd name="T47" fmla="*/ 67 h 176"/>
                <a:gd name="T48" fmla="*/ 31 w 75"/>
                <a:gd name="T49" fmla="*/ 52 h 176"/>
                <a:gd name="T50" fmla="*/ 24 w 75"/>
                <a:gd name="T51" fmla="*/ 38 h 176"/>
                <a:gd name="T52" fmla="*/ 16 w 75"/>
                <a:gd name="T53" fmla="*/ 26 h 176"/>
                <a:gd name="T54" fmla="*/ 5 w 75"/>
                <a:gd name="T55" fmla="*/ 9 h 176"/>
                <a:gd name="T56" fmla="*/ 0 w 75"/>
                <a:gd name="T57" fmla="*/ 2 h 176"/>
                <a:gd name="T58" fmla="*/ 1 w 75"/>
                <a:gd name="T59" fmla="*/ 0 h 176"/>
                <a:gd name="T60" fmla="*/ 3 w 75"/>
                <a:gd name="T6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76">
                  <a:moveTo>
                    <a:pt x="3" y="0"/>
                  </a:moveTo>
                  <a:cubicBezTo>
                    <a:pt x="3" y="0"/>
                    <a:pt x="5" y="3"/>
                    <a:pt x="8" y="7"/>
                  </a:cubicBezTo>
                  <a:cubicBezTo>
                    <a:pt x="11" y="11"/>
                    <a:pt x="15" y="17"/>
                    <a:pt x="19" y="24"/>
                  </a:cubicBezTo>
                  <a:cubicBezTo>
                    <a:pt x="22" y="28"/>
                    <a:pt x="24" y="32"/>
                    <a:pt x="27" y="36"/>
                  </a:cubicBezTo>
                  <a:cubicBezTo>
                    <a:pt x="29" y="41"/>
                    <a:pt x="32" y="45"/>
                    <a:pt x="34" y="50"/>
                  </a:cubicBezTo>
                  <a:cubicBezTo>
                    <a:pt x="37" y="55"/>
                    <a:pt x="39" y="60"/>
                    <a:pt x="42" y="65"/>
                  </a:cubicBezTo>
                  <a:cubicBezTo>
                    <a:pt x="44" y="71"/>
                    <a:pt x="46" y="76"/>
                    <a:pt x="48" y="82"/>
                  </a:cubicBezTo>
                  <a:cubicBezTo>
                    <a:pt x="50" y="87"/>
                    <a:pt x="52" y="93"/>
                    <a:pt x="54" y="98"/>
                  </a:cubicBezTo>
                  <a:cubicBezTo>
                    <a:pt x="55" y="104"/>
                    <a:pt x="57" y="109"/>
                    <a:pt x="58" y="114"/>
                  </a:cubicBezTo>
                  <a:cubicBezTo>
                    <a:pt x="60" y="120"/>
                    <a:pt x="61" y="125"/>
                    <a:pt x="62" y="129"/>
                  </a:cubicBezTo>
                  <a:cubicBezTo>
                    <a:pt x="64" y="134"/>
                    <a:pt x="65" y="139"/>
                    <a:pt x="66" y="143"/>
                  </a:cubicBezTo>
                  <a:cubicBezTo>
                    <a:pt x="68" y="151"/>
                    <a:pt x="70" y="158"/>
                    <a:pt x="72" y="163"/>
                  </a:cubicBezTo>
                  <a:cubicBezTo>
                    <a:pt x="73" y="168"/>
                    <a:pt x="74" y="171"/>
                    <a:pt x="74" y="171"/>
                  </a:cubicBezTo>
                  <a:cubicBezTo>
                    <a:pt x="75" y="173"/>
                    <a:pt x="74" y="175"/>
                    <a:pt x="72" y="175"/>
                  </a:cubicBezTo>
                  <a:cubicBezTo>
                    <a:pt x="70" y="176"/>
                    <a:pt x="68" y="175"/>
                    <a:pt x="68" y="173"/>
                  </a:cubicBezTo>
                  <a:cubicBezTo>
                    <a:pt x="68" y="173"/>
                    <a:pt x="67" y="173"/>
                    <a:pt x="67" y="173"/>
                  </a:cubicBezTo>
                  <a:cubicBezTo>
                    <a:pt x="67" y="173"/>
                    <a:pt x="67" y="170"/>
                    <a:pt x="66" y="165"/>
                  </a:cubicBezTo>
                  <a:cubicBezTo>
                    <a:pt x="66" y="162"/>
                    <a:pt x="65" y="159"/>
                    <a:pt x="64" y="156"/>
                  </a:cubicBezTo>
                  <a:cubicBezTo>
                    <a:pt x="64" y="152"/>
                    <a:pt x="63" y="148"/>
                    <a:pt x="62" y="144"/>
                  </a:cubicBezTo>
                  <a:cubicBezTo>
                    <a:pt x="60" y="136"/>
                    <a:pt x="58" y="126"/>
                    <a:pt x="54" y="115"/>
                  </a:cubicBezTo>
                  <a:cubicBezTo>
                    <a:pt x="53" y="110"/>
                    <a:pt x="51" y="105"/>
                    <a:pt x="49" y="100"/>
                  </a:cubicBezTo>
                  <a:cubicBezTo>
                    <a:pt x="48" y="97"/>
                    <a:pt x="47" y="94"/>
                    <a:pt x="47" y="91"/>
                  </a:cubicBezTo>
                  <a:cubicBezTo>
                    <a:pt x="46" y="88"/>
                    <a:pt x="45" y="86"/>
                    <a:pt x="44" y="83"/>
                  </a:cubicBezTo>
                  <a:cubicBezTo>
                    <a:pt x="42" y="78"/>
                    <a:pt x="40" y="72"/>
                    <a:pt x="38" y="67"/>
                  </a:cubicBezTo>
                  <a:cubicBezTo>
                    <a:pt x="35" y="62"/>
                    <a:pt x="33" y="57"/>
                    <a:pt x="31" y="52"/>
                  </a:cubicBezTo>
                  <a:cubicBezTo>
                    <a:pt x="28" y="47"/>
                    <a:pt x="26" y="42"/>
                    <a:pt x="24" y="38"/>
                  </a:cubicBezTo>
                  <a:cubicBezTo>
                    <a:pt x="21" y="34"/>
                    <a:pt x="19" y="30"/>
                    <a:pt x="16" y="26"/>
                  </a:cubicBezTo>
                  <a:cubicBezTo>
                    <a:pt x="12" y="19"/>
                    <a:pt x="8" y="13"/>
                    <a:pt x="5" y="9"/>
                  </a:cubicBezTo>
                  <a:cubicBezTo>
                    <a:pt x="2" y="5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252"/>
            <p:cNvSpPr/>
            <p:nvPr/>
          </p:nvSpPr>
          <p:spPr bwMode="auto">
            <a:xfrm>
              <a:off x="534" y="892"/>
              <a:ext cx="401" cy="548"/>
            </a:xfrm>
            <a:custGeom>
              <a:avLst/>
              <a:gdLst>
                <a:gd name="T0" fmla="*/ 36 w 76"/>
                <a:gd name="T1" fmla="*/ 0 h 104"/>
                <a:gd name="T2" fmla="*/ 7 w 76"/>
                <a:gd name="T3" fmla="*/ 56 h 104"/>
                <a:gd name="T4" fmla="*/ 38 w 76"/>
                <a:gd name="T5" fmla="*/ 96 h 104"/>
                <a:gd name="T6" fmla="*/ 46 w 76"/>
                <a:gd name="T7" fmla="*/ 104 h 104"/>
                <a:gd name="T8" fmla="*/ 57 w 76"/>
                <a:gd name="T9" fmla="*/ 91 h 104"/>
                <a:gd name="T10" fmla="*/ 75 w 76"/>
                <a:gd name="T11" fmla="*/ 45 h 104"/>
                <a:gd name="T12" fmla="*/ 36 w 76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4">
                  <a:moveTo>
                    <a:pt x="36" y="0"/>
                  </a:moveTo>
                  <a:cubicBezTo>
                    <a:pt x="36" y="0"/>
                    <a:pt x="0" y="15"/>
                    <a:pt x="7" y="56"/>
                  </a:cubicBezTo>
                  <a:cubicBezTo>
                    <a:pt x="14" y="96"/>
                    <a:pt x="38" y="96"/>
                    <a:pt x="38" y="96"/>
                  </a:cubicBezTo>
                  <a:cubicBezTo>
                    <a:pt x="38" y="96"/>
                    <a:pt x="40" y="103"/>
                    <a:pt x="46" y="104"/>
                  </a:cubicBezTo>
                  <a:cubicBezTo>
                    <a:pt x="53" y="104"/>
                    <a:pt x="57" y="91"/>
                    <a:pt x="57" y="91"/>
                  </a:cubicBezTo>
                  <a:cubicBezTo>
                    <a:pt x="57" y="91"/>
                    <a:pt x="76" y="72"/>
                    <a:pt x="75" y="45"/>
                  </a:cubicBezTo>
                  <a:cubicBezTo>
                    <a:pt x="74" y="18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6" name="Freeform 253"/>
            <p:cNvSpPr/>
            <p:nvPr/>
          </p:nvSpPr>
          <p:spPr bwMode="auto">
            <a:xfrm>
              <a:off x="629" y="1066"/>
              <a:ext cx="68" cy="58"/>
            </a:xfrm>
            <a:custGeom>
              <a:avLst/>
              <a:gdLst>
                <a:gd name="T0" fmla="*/ 13 w 13"/>
                <a:gd name="T1" fmla="*/ 5 h 11"/>
                <a:gd name="T2" fmla="*/ 8 w 13"/>
                <a:gd name="T3" fmla="*/ 11 h 11"/>
                <a:gd name="T4" fmla="*/ 1 w 13"/>
                <a:gd name="T5" fmla="*/ 7 h 11"/>
                <a:gd name="T6" fmla="*/ 6 w 13"/>
                <a:gd name="T7" fmla="*/ 1 h 11"/>
                <a:gd name="T8" fmla="*/ 13 w 13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5"/>
                  </a:moveTo>
                  <a:cubicBezTo>
                    <a:pt x="13" y="7"/>
                    <a:pt x="11" y="10"/>
                    <a:pt x="8" y="11"/>
                  </a:cubicBezTo>
                  <a:cubicBezTo>
                    <a:pt x="4" y="11"/>
                    <a:pt x="1" y="10"/>
                    <a:pt x="1" y="7"/>
                  </a:cubicBezTo>
                  <a:cubicBezTo>
                    <a:pt x="0" y="4"/>
                    <a:pt x="2" y="2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254"/>
            <p:cNvSpPr/>
            <p:nvPr/>
          </p:nvSpPr>
          <p:spPr bwMode="auto">
            <a:xfrm>
              <a:off x="676" y="1124"/>
              <a:ext cx="58" cy="58"/>
            </a:xfrm>
            <a:custGeom>
              <a:avLst/>
              <a:gdLst>
                <a:gd name="T0" fmla="*/ 11 w 11"/>
                <a:gd name="T1" fmla="*/ 4 h 11"/>
                <a:gd name="T2" fmla="*/ 6 w 11"/>
                <a:gd name="T3" fmla="*/ 10 h 11"/>
                <a:gd name="T4" fmla="*/ 0 w 11"/>
                <a:gd name="T5" fmla="*/ 7 h 11"/>
                <a:gd name="T6" fmla="*/ 5 w 11"/>
                <a:gd name="T7" fmla="*/ 1 h 11"/>
                <a:gd name="T8" fmla="*/ 11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4"/>
                  </a:moveTo>
                  <a:cubicBezTo>
                    <a:pt x="11" y="7"/>
                    <a:pt x="9" y="9"/>
                    <a:pt x="6" y="10"/>
                  </a:cubicBez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7" y="0"/>
                    <a:pt x="10" y="2"/>
                    <a:pt x="11" y="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255"/>
            <p:cNvSpPr/>
            <p:nvPr/>
          </p:nvSpPr>
          <p:spPr bwMode="auto">
            <a:xfrm>
              <a:off x="618" y="1161"/>
              <a:ext cx="48" cy="52"/>
            </a:xfrm>
            <a:custGeom>
              <a:avLst/>
              <a:gdLst>
                <a:gd name="T0" fmla="*/ 9 w 9"/>
                <a:gd name="T1" fmla="*/ 4 h 10"/>
                <a:gd name="T2" fmla="*/ 6 w 9"/>
                <a:gd name="T3" fmla="*/ 9 h 10"/>
                <a:gd name="T4" fmla="*/ 1 w 9"/>
                <a:gd name="T5" fmla="*/ 6 h 10"/>
                <a:gd name="T6" fmla="*/ 4 w 9"/>
                <a:gd name="T7" fmla="*/ 1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9" y="6"/>
                    <a:pt x="8" y="9"/>
                    <a:pt x="6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256"/>
            <p:cNvSpPr/>
            <p:nvPr/>
          </p:nvSpPr>
          <p:spPr bwMode="auto">
            <a:xfrm>
              <a:off x="687" y="1198"/>
              <a:ext cx="47" cy="47"/>
            </a:xfrm>
            <a:custGeom>
              <a:avLst/>
              <a:gdLst>
                <a:gd name="T0" fmla="*/ 8 w 9"/>
                <a:gd name="T1" fmla="*/ 4 h 9"/>
                <a:gd name="T2" fmla="*/ 5 w 9"/>
                <a:gd name="T3" fmla="*/ 9 h 9"/>
                <a:gd name="T4" fmla="*/ 0 w 9"/>
                <a:gd name="T5" fmla="*/ 6 h 9"/>
                <a:gd name="T6" fmla="*/ 4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7" y="9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257"/>
            <p:cNvSpPr/>
            <p:nvPr/>
          </p:nvSpPr>
          <p:spPr bwMode="auto">
            <a:xfrm>
              <a:off x="639" y="1224"/>
              <a:ext cx="48" cy="53"/>
            </a:xfrm>
            <a:custGeom>
              <a:avLst/>
              <a:gdLst>
                <a:gd name="T0" fmla="*/ 9 w 9"/>
                <a:gd name="T1" fmla="*/ 4 h 10"/>
                <a:gd name="T2" fmla="*/ 5 w 9"/>
                <a:gd name="T3" fmla="*/ 9 h 10"/>
                <a:gd name="T4" fmla="*/ 1 w 9"/>
                <a:gd name="T5" fmla="*/ 6 h 10"/>
                <a:gd name="T6" fmla="*/ 4 w 9"/>
                <a:gd name="T7" fmla="*/ 1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9" y="6"/>
                    <a:pt x="8" y="9"/>
                    <a:pt x="5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Oval 258"/>
            <p:cNvSpPr>
              <a:spLocks noChangeArrowheads="1"/>
            </p:cNvSpPr>
            <p:nvPr/>
          </p:nvSpPr>
          <p:spPr bwMode="auto">
            <a:xfrm>
              <a:off x="317" y="739"/>
              <a:ext cx="58" cy="53"/>
            </a:xfrm>
            <a:prstGeom prst="ellipse">
              <a:avLst/>
            </a:pr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Oval 259"/>
            <p:cNvSpPr>
              <a:spLocks noChangeArrowheads="1"/>
            </p:cNvSpPr>
            <p:nvPr/>
          </p:nvSpPr>
          <p:spPr bwMode="auto">
            <a:xfrm>
              <a:off x="349" y="802"/>
              <a:ext cx="53" cy="48"/>
            </a:xfrm>
            <a:prstGeom prst="ellipse">
              <a:avLst/>
            </a:pr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Oval 260"/>
            <p:cNvSpPr>
              <a:spLocks noChangeArrowheads="1"/>
            </p:cNvSpPr>
            <p:nvPr/>
          </p:nvSpPr>
          <p:spPr bwMode="auto">
            <a:xfrm>
              <a:off x="291" y="823"/>
              <a:ext cx="42" cy="48"/>
            </a:xfrm>
            <a:prstGeom prst="ellipse">
              <a:avLst/>
            </a:pr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Oval 261"/>
            <p:cNvSpPr>
              <a:spLocks noChangeArrowheads="1"/>
            </p:cNvSpPr>
            <p:nvPr/>
          </p:nvSpPr>
          <p:spPr bwMode="auto">
            <a:xfrm>
              <a:off x="343" y="871"/>
              <a:ext cx="43" cy="47"/>
            </a:xfrm>
            <a:prstGeom prst="ellipse">
              <a:avLst/>
            </a:pr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Oval 262"/>
            <p:cNvSpPr>
              <a:spLocks noChangeArrowheads="1"/>
            </p:cNvSpPr>
            <p:nvPr/>
          </p:nvSpPr>
          <p:spPr bwMode="auto">
            <a:xfrm>
              <a:off x="296" y="892"/>
              <a:ext cx="42" cy="42"/>
            </a:xfrm>
            <a:prstGeom prst="ellipse">
              <a:avLst/>
            </a:pr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6" name="矩形 425"/>
          <p:cNvSpPr/>
          <p:nvPr/>
        </p:nvSpPr>
        <p:spPr>
          <a:xfrm>
            <a:off x="10877106" y="-627320"/>
            <a:ext cx="1892595" cy="6273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7" name="矩形 426"/>
          <p:cNvSpPr/>
          <p:nvPr/>
        </p:nvSpPr>
        <p:spPr>
          <a:xfrm rot="16200000">
            <a:off x="11555819" y="354420"/>
            <a:ext cx="1892595" cy="6273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6" name="椭圆 495"/>
          <p:cNvSpPr/>
          <p:nvPr/>
        </p:nvSpPr>
        <p:spPr>
          <a:xfrm>
            <a:off x="1690577" y="3870251"/>
            <a:ext cx="2339162" cy="425302"/>
          </a:xfrm>
          <a:prstGeom prst="ellipse">
            <a:avLst/>
          </a:prstGeom>
          <a:solidFill>
            <a:srgbClr val="ECE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7" name="Group 265"/>
          <p:cNvGrpSpPr>
            <a:grpSpLocks noChangeAspect="1"/>
          </p:cNvGrpSpPr>
          <p:nvPr/>
        </p:nvGrpSpPr>
        <p:grpSpPr bwMode="auto">
          <a:xfrm>
            <a:off x="1459504" y="1515878"/>
            <a:ext cx="2272404" cy="2620188"/>
            <a:chOff x="551" y="908"/>
            <a:chExt cx="1346" cy="1552"/>
          </a:xfrm>
        </p:grpSpPr>
        <p:sp>
          <p:nvSpPr>
            <p:cNvPr id="498" name="Freeform 266"/>
            <p:cNvSpPr/>
            <p:nvPr/>
          </p:nvSpPr>
          <p:spPr bwMode="auto">
            <a:xfrm>
              <a:off x="1138" y="1989"/>
              <a:ext cx="118" cy="373"/>
            </a:xfrm>
            <a:custGeom>
              <a:avLst/>
              <a:gdLst>
                <a:gd name="T0" fmla="*/ 24 w 24"/>
                <a:gd name="T1" fmla="*/ 3 h 76"/>
                <a:gd name="T2" fmla="*/ 18 w 24"/>
                <a:gd name="T3" fmla="*/ 44 h 76"/>
                <a:gd name="T4" fmla="*/ 18 w 24"/>
                <a:gd name="T5" fmla="*/ 76 h 76"/>
                <a:gd name="T6" fmla="*/ 9 w 24"/>
                <a:gd name="T7" fmla="*/ 76 h 76"/>
                <a:gd name="T8" fmla="*/ 5 w 24"/>
                <a:gd name="T9" fmla="*/ 39 h 76"/>
                <a:gd name="T10" fmla="*/ 0 w 24"/>
                <a:gd name="T11" fmla="*/ 0 h 76"/>
                <a:gd name="T12" fmla="*/ 24 w 24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6">
                  <a:moveTo>
                    <a:pt x="24" y="3"/>
                  </a:moveTo>
                  <a:cubicBezTo>
                    <a:pt x="23" y="15"/>
                    <a:pt x="18" y="41"/>
                    <a:pt x="18" y="44"/>
                  </a:cubicBezTo>
                  <a:cubicBezTo>
                    <a:pt x="18" y="46"/>
                    <a:pt x="18" y="76"/>
                    <a:pt x="18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6"/>
                    <a:pt x="6" y="42"/>
                    <a:pt x="5" y="39"/>
                  </a:cubicBezTo>
                  <a:cubicBezTo>
                    <a:pt x="5" y="36"/>
                    <a:pt x="0" y="1"/>
                    <a:pt x="0" y="0"/>
                  </a:cubicBezTo>
                  <a:cubicBezTo>
                    <a:pt x="0" y="0"/>
                    <a:pt x="24" y="3"/>
                    <a:pt x="24" y="3"/>
                  </a:cubicBezTo>
                  <a:close/>
                </a:path>
              </a:pathLst>
            </a:custGeom>
            <a:solidFill>
              <a:srgbClr val="F1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67"/>
            <p:cNvSpPr/>
            <p:nvPr/>
          </p:nvSpPr>
          <p:spPr bwMode="auto">
            <a:xfrm>
              <a:off x="1069" y="1890"/>
              <a:ext cx="591" cy="157"/>
            </a:xfrm>
            <a:custGeom>
              <a:avLst/>
              <a:gdLst>
                <a:gd name="T0" fmla="*/ 120 w 120"/>
                <a:gd name="T1" fmla="*/ 25 h 32"/>
                <a:gd name="T2" fmla="*/ 0 w 120"/>
                <a:gd name="T3" fmla="*/ 21 h 32"/>
                <a:gd name="T4" fmla="*/ 12 w 120"/>
                <a:gd name="T5" fmla="*/ 3 h 32"/>
                <a:gd name="T6" fmla="*/ 112 w 120"/>
                <a:gd name="T7" fmla="*/ 0 h 32"/>
                <a:gd name="T8" fmla="*/ 120 w 120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120" y="25"/>
                  </a:moveTo>
                  <a:cubicBezTo>
                    <a:pt x="108" y="25"/>
                    <a:pt x="25" y="32"/>
                    <a:pt x="0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0C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68"/>
            <p:cNvSpPr/>
            <p:nvPr/>
          </p:nvSpPr>
          <p:spPr bwMode="auto">
            <a:xfrm>
              <a:off x="936" y="1365"/>
              <a:ext cx="961" cy="1061"/>
            </a:xfrm>
            <a:custGeom>
              <a:avLst/>
              <a:gdLst>
                <a:gd name="T0" fmla="*/ 194 w 195"/>
                <a:gd name="T1" fmla="*/ 97 h 216"/>
                <a:gd name="T2" fmla="*/ 180 w 195"/>
                <a:gd name="T3" fmla="*/ 69 h 216"/>
                <a:gd name="T4" fmla="*/ 172 w 195"/>
                <a:gd name="T5" fmla="*/ 58 h 216"/>
                <a:gd name="T6" fmla="*/ 127 w 195"/>
                <a:gd name="T7" fmla="*/ 50 h 216"/>
                <a:gd name="T8" fmla="*/ 48 w 195"/>
                <a:gd name="T9" fmla="*/ 43 h 216"/>
                <a:gd name="T10" fmla="*/ 30 w 195"/>
                <a:gd name="T11" fmla="*/ 2 h 216"/>
                <a:gd name="T12" fmla="*/ 0 w 195"/>
                <a:gd name="T13" fmla="*/ 0 h 216"/>
                <a:gd name="T14" fmla="*/ 1 w 195"/>
                <a:gd name="T15" fmla="*/ 78 h 216"/>
                <a:gd name="T16" fmla="*/ 12 w 195"/>
                <a:gd name="T17" fmla="*/ 141 h 216"/>
                <a:gd name="T18" fmla="*/ 17 w 195"/>
                <a:gd name="T19" fmla="*/ 204 h 216"/>
                <a:gd name="T20" fmla="*/ 28 w 195"/>
                <a:gd name="T21" fmla="*/ 205 h 216"/>
                <a:gd name="T22" fmla="*/ 31 w 195"/>
                <a:gd name="T23" fmla="*/ 158 h 216"/>
                <a:gd name="T24" fmla="*/ 40 w 195"/>
                <a:gd name="T25" fmla="*/ 123 h 216"/>
                <a:gd name="T26" fmla="*/ 130 w 195"/>
                <a:gd name="T27" fmla="*/ 120 h 216"/>
                <a:gd name="T28" fmla="*/ 139 w 195"/>
                <a:gd name="T29" fmla="*/ 165 h 216"/>
                <a:gd name="T30" fmla="*/ 138 w 195"/>
                <a:gd name="T31" fmla="*/ 215 h 216"/>
                <a:gd name="T32" fmla="*/ 149 w 195"/>
                <a:gd name="T33" fmla="*/ 216 h 216"/>
                <a:gd name="T34" fmla="*/ 157 w 195"/>
                <a:gd name="T35" fmla="*/ 170 h 216"/>
                <a:gd name="T36" fmla="*/ 158 w 195"/>
                <a:gd name="T37" fmla="*/ 166 h 216"/>
                <a:gd name="T38" fmla="*/ 175 w 195"/>
                <a:gd name="T39" fmla="*/ 215 h 216"/>
                <a:gd name="T40" fmla="*/ 182 w 195"/>
                <a:gd name="T41" fmla="*/ 213 h 216"/>
                <a:gd name="T42" fmla="*/ 173 w 195"/>
                <a:gd name="T43" fmla="*/ 170 h 216"/>
                <a:gd name="T44" fmla="*/ 176 w 195"/>
                <a:gd name="T45" fmla="*/ 130 h 216"/>
                <a:gd name="T46" fmla="*/ 183 w 195"/>
                <a:gd name="T47" fmla="*/ 113 h 216"/>
                <a:gd name="T48" fmla="*/ 185 w 195"/>
                <a:gd name="T49" fmla="*/ 94 h 216"/>
                <a:gd name="T50" fmla="*/ 194 w 195"/>
                <a:gd name="T51" fmla="*/ 9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216">
                  <a:moveTo>
                    <a:pt x="194" y="97"/>
                  </a:moveTo>
                  <a:cubicBezTo>
                    <a:pt x="189" y="89"/>
                    <a:pt x="185" y="73"/>
                    <a:pt x="180" y="69"/>
                  </a:cubicBezTo>
                  <a:cubicBezTo>
                    <a:pt x="178" y="65"/>
                    <a:pt x="175" y="61"/>
                    <a:pt x="172" y="58"/>
                  </a:cubicBezTo>
                  <a:cubicBezTo>
                    <a:pt x="159" y="49"/>
                    <a:pt x="151" y="48"/>
                    <a:pt x="127" y="50"/>
                  </a:cubicBezTo>
                  <a:cubicBezTo>
                    <a:pt x="113" y="51"/>
                    <a:pt x="72" y="55"/>
                    <a:pt x="48" y="43"/>
                  </a:cubicBezTo>
                  <a:cubicBezTo>
                    <a:pt x="29" y="34"/>
                    <a:pt x="29" y="9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1" y="69"/>
                    <a:pt x="1" y="78"/>
                  </a:cubicBezTo>
                  <a:cubicBezTo>
                    <a:pt x="0" y="88"/>
                    <a:pt x="10" y="133"/>
                    <a:pt x="12" y="141"/>
                  </a:cubicBezTo>
                  <a:cubicBezTo>
                    <a:pt x="13" y="149"/>
                    <a:pt x="17" y="204"/>
                    <a:pt x="17" y="204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28" y="205"/>
                    <a:pt x="30" y="162"/>
                    <a:pt x="31" y="158"/>
                  </a:cubicBezTo>
                  <a:cubicBezTo>
                    <a:pt x="32" y="153"/>
                    <a:pt x="39" y="132"/>
                    <a:pt x="40" y="123"/>
                  </a:cubicBezTo>
                  <a:cubicBezTo>
                    <a:pt x="41" y="114"/>
                    <a:pt x="126" y="121"/>
                    <a:pt x="130" y="120"/>
                  </a:cubicBezTo>
                  <a:cubicBezTo>
                    <a:pt x="131" y="126"/>
                    <a:pt x="137" y="161"/>
                    <a:pt x="139" y="165"/>
                  </a:cubicBezTo>
                  <a:cubicBezTo>
                    <a:pt x="141" y="169"/>
                    <a:pt x="138" y="215"/>
                    <a:pt x="138" y="215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16"/>
                    <a:pt x="155" y="174"/>
                    <a:pt x="157" y="170"/>
                  </a:cubicBezTo>
                  <a:cubicBezTo>
                    <a:pt x="157" y="169"/>
                    <a:pt x="157" y="168"/>
                    <a:pt x="158" y="166"/>
                  </a:cubicBezTo>
                  <a:cubicBezTo>
                    <a:pt x="160" y="172"/>
                    <a:pt x="164" y="183"/>
                    <a:pt x="175" y="215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2" y="213"/>
                    <a:pt x="173" y="172"/>
                    <a:pt x="173" y="170"/>
                  </a:cubicBezTo>
                  <a:cubicBezTo>
                    <a:pt x="173" y="168"/>
                    <a:pt x="175" y="144"/>
                    <a:pt x="176" y="130"/>
                  </a:cubicBezTo>
                  <a:cubicBezTo>
                    <a:pt x="180" y="122"/>
                    <a:pt x="183" y="115"/>
                    <a:pt x="183" y="113"/>
                  </a:cubicBezTo>
                  <a:cubicBezTo>
                    <a:pt x="184" y="110"/>
                    <a:pt x="185" y="102"/>
                    <a:pt x="185" y="94"/>
                  </a:cubicBezTo>
                  <a:cubicBezTo>
                    <a:pt x="193" y="105"/>
                    <a:pt x="195" y="101"/>
                    <a:pt x="194" y="97"/>
                  </a:cubicBezTo>
                  <a:close/>
                </a:path>
              </a:pathLst>
            </a:custGeom>
            <a:solidFill>
              <a:srgbClr val="EE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Rectangle 269"/>
            <p:cNvSpPr>
              <a:spLocks noChangeArrowheads="1"/>
            </p:cNvSpPr>
            <p:nvPr/>
          </p:nvSpPr>
          <p:spPr bwMode="auto">
            <a:xfrm>
              <a:off x="1793" y="2406"/>
              <a:ext cx="40" cy="29"/>
            </a:xfrm>
            <a:prstGeom prst="rect">
              <a:avLst/>
            </a:pr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70"/>
            <p:cNvSpPr/>
            <p:nvPr/>
          </p:nvSpPr>
          <p:spPr bwMode="auto">
            <a:xfrm>
              <a:off x="1606" y="2416"/>
              <a:ext cx="69" cy="44"/>
            </a:xfrm>
            <a:custGeom>
              <a:avLst/>
              <a:gdLst>
                <a:gd name="T0" fmla="*/ 64 w 69"/>
                <a:gd name="T1" fmla="*/ 0 h 44"/>
                <a:gd name="T2" fmla="*/ 69 w 69"/>
                <a:gd name="T3" fmla="*/ 44 h 44"/>
                <a:gd name="T4" fmla="*/ 0 w 69"/>
                <a:gd name="T5" fmla="*/ 39 h 44"/>
                <a:gd name="T6" fmla="*/ 10 w 69"/>
                <a:gd name="T7" fmla="*/ 0 h 44"/>
                <a:gd name="T8" fmla="*/ 64 w 6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4">
                  <a:moveTo>
                    <a:pt x="64" y="0"/>
                  </a:moveTo>
                  <a:lnTo>
                    <a:pt x="69" y="44"/>
                  </a:lnTo>
                  <a:lnTo>
                    <a:pt x="0" y="39"/>
                  </a:lnTo>
                  <a:lnTo>
                    <a:pt x="1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71"/>
            <p:cNvSpPr/>
            <p:nvPr/>
          </p:nvSpPr>
          <p:spPr bwMode="auto">
            <a:xfrm>
              <a:off x="1177" y="2357"/>
              <a:ext cx="50" cy="39"/>
            </a:xfrm>
            <a:custGeom>
              <a:avLst/>
              <a:gdLst>
                <a:gd name="T0" fmla="*/ 50 w 50"/>
                <a:gd name="T1" fmla="*/ 0 h 39"/>
                <a:gd name="T2" fmla="*/ 50 w 50"/>
                <a:gd name="T3" fmla="*/ 39 h 39"/>
                <a:gd name="T4" fmla="*/ 0 w 50"/>
                <a:gd name="T5" fmla="*/ 34 h 39"/>
                <a:gd name="T6" fmla="*/ 5 w 50"/>
                <a:gd name="T7" fmla="*/ 0 h 39"/>
                <a:gd name="T8" fmla="*/ 50 w 5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9">
                  <a:moveTo>
                    <a:pt x="50" y="0"/>
                  </a:moveTo>
                  <a:lnTo>
                    <a:pt x="50" y="39"/>
                  </a:lnTo>
                  <a:lnTo>
                    <a:pt x="0" y="34"/>
                  </a:lnTo>
                  <a:lnTo>
                    <a:pt x="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72"/>
            <p:cNvSpPr/>
            <p:nvPr/>
          </p:nvSpPr>
          <p:spPr bwMode="auto">
            <a:xfrm>
              <a:off x="1010" y="2362"/>
              <a:ext cx="69" cy="44"/>
            </a:xfrm>
            <a:custGeom>
              <a:avLst/>
              <a:gdLst>
                <a:gd name="T0" fmla="*/ 69 w 69"/>
                <a:gd name="T1" fmla="*/ 0 h 44"/>
                <a:gd name="T2" fmla="*/ 69 w 69"/>
                <a:gd name="T3" fmla="*/ 44 h 44"/>
                <a:gd name="T4" fmla="*/ 0 w 69"/>
                <a:gd name="T5" fmla="*/ 44 h 44"/>
                <a:gd name="T6" fmla="*/ 10 w 69"/>
                <a:gd name="T7" fmla="*/ 0 h 44"/>
                <a:gd name="T8" fmla="*/ 69 w 6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4">
                  <a:moveTo>
                    <a:pt x="69" y="0"/>
                  </a:moveTo>
                  <a:lnTo>
                    <a:pt x="69" y="44"/>
                  </a:lnTo>
                  <a:lnTo>
                    <a:pt x="0" y="44"/>
                  </a:lnTo>
                  <a:lnTo>
                    <a:pt x="1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73"/>
            <p:cNvSpPr/>
            <p:nvPr/>
          </p:nvSpPr>
          <p:spPr bwMode="auto">
            <a:xfrm>
              <a:off x="586" y="908"/>
              <a:ext cx="276" cy="285"/>
            </a:xfrm>
            <a:custGeom>
              <a:avLst/>
              <a:gdLst>
                <a:gd name="T0" fmla="*/ 40 w 56"/>
                <a:gd name="T1" fmla="*/ 55 h 58"/>
                <a:gd name="T2" fmla="*/ 9 w 56"/>
                <a:gd name="T3" fmla="*/ 26 h 58"/>
                <a:gd name="T4" fmla="*/ 2 w 56"/>
                <a:gd name="T5" fmla="*/ 10 h 58"/>
                <a:gd name="T6" fmla="*/ 50 w 56"/>
                <a:gd name="T7" fmla="*/ 25 h 58"/>
                <a:gd name="T8" fmla="*/ 51 w 56"/>
                <a:gd name="T9" fmla="*/ 48 h 58"/>
                <a:gd name="T10" fmla="*/ 40 w 56"/>
                <a:gd name="T1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8">
                  <a:moveTo>
                    <a:pt x="40" y="55"/>
                  </a:moveTo>
                  <a:cubicBezTo>
                    <a:pt x="28" y="58"/>
                    <a:pt x="16" y="40"/>
                    <a:pt x="9" y="26"/>
                  </a:cubicBezTo>
                  <a:cubicBezTo>
                    <a:pt x="4" y="18"/>
                    <a:pt x="0" y="13"/>
                    <a:pt x="2" y="10"/>
                  </a:cubicBezTo>
                  <a:cubicBezTo>
                    <a:pt x="14" y="0"/>
                    <a:pt x="39" y="11"/>
                    <a:pt x="50" y="25"/>
                  </a:cubicBezTo>
                  <a:cubicBezTo>
                    <a:pt x="56" y="33"/>
                    <a:pt x="52" y="44"/>
                    <a:pt x="51" y="48"/>
                  </a:cubicBezTo>
                  <a:lnTo>
                    <a:pt x="40" y="55"/>
                  </a:lnTo>
                  <a:close/>
                </a:path>
              </a:pathLst>
            </a:custGeom>
            <a:solidFill>
              <a:srgbClr val="EE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74"/>
            <p:cNvSpPr/>
            <p:nvPr/>
          </p:nvSpPr>
          <p:spPr bwMode="auto">
            <a:xfrm>
              <a:off x="616" y="962"/>
              <a:ext cx="192" cy="216"/>
            </a:xfrm>
            <a:custGeom>
              <a:avLst/>
              <a:gdLst>
                <a:gd name="T0" fmla="*/ 32 w 39"/>
                <a:gd name="T1" fmla="*/ 44 h 44"/>
                <a:gd name="T2" fmla="*/ 11 w 39"/>
                <a:gd name="T3" fmla="*/ 23 h 44"/>
                <a:gd name="T4" fmla="*/ 3 w 39"/>
                <a:gd name="T5" fmla="*/ 1 h 44"/>
                <a:gd name="T6" fmla="*/ 39 w 39"/>
                <a:gd name="T7" fmla="*/ 40 h 44"/>
                <a:gd name="T8" fmla="*/ 32 w 3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32" y="44"/>
                  </a:moveTo>
                  <a:cubicBezTo>
                    <a:pt x="22" y="40"/>
                    <a:pt x="20" y="36"/>
                    <a:pt x="11" y="23"/>
                  </a:cubicBezTo>
                  <a:cubicBezTo>
                    <a:pt x="5" y="16"/>
                    <a:pt x="0" y="3"/>
                    <a:pt x="3" y="1"/>
                  </a:cubicBezTo>
                  <a:cubicBezTo>
                    <a:pt x="5" y="0"/>
                    <a:pt x="35" y="5"/>
                    <a:pt x="39" y="40"/>
                  </a:cubicBezTo>
                  <a:lnTo>
                    <a:pt x="32" y="44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275"/>
            <p:cNvSpPr/>
            <p:nvPr/>
          </p:nvSpPr>
          <p:spPr bwMode="auto">
            <a:xfrm>
              <a:off x="1153" y="1036"/>
              <a:ext cx="315" cy="260"/>
            </a:xfrm>
            <a:custGeom>
              <a:avLst/>
              <a:gdLst>
                <a:gd name="T0" fmla="*/ 13 w 64"/>
                <a:gd name="T1" fmla="*/ 47 h 53"/>
                <a:gd name="T2" fmla="*/ 57 w 64"/>
                <a:gd name="T3" fmla="*/ 8 h 53"/>
                <a:gd name="T4" fmla="*/ 7 w 64"/>
                <a:gd name="T5" fmla="*/ 38 h 53"/>
                <a:gd name="T6" fmla="*/ 13 w 64"/>
                <a:gd name="T7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3">
                  <a:moveTo>
                    <a:pt x="13" y="47"/>
                  </a:moveTo>
                  <a:cubicBezTo>
                    <a:pt x="42" y="53"/>
                    <a:pt x="64" y="9"/>
                    <a:pt x="57" y="8"/>
                  </a:cubicBezTo>
                  <a:cubicBezTo>
                    <a:pt x="35" y="0"/>
                    <a:pt x="0" y="18"/>
                    <a:pt x="7" y="38"/>
                  </a:cubicBezTo>
                  <a:cubicBezTo>
                    <a:pt x="13" y="47"/>
                    <a:pt x="13" y="47"/>
                    <a:pt x="13" y="47"/>
                  </a:cubicBezTo>
                </a:path>
              </a:pathLst>
            </a:custGeom>
            <a:solidFill>
              <a:srgbClr val="EE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276"/>
            <p:cNvSpPr/>
            <p:nvPr/>
          </p:nvSpPr>
          <p:spPr bwMode="auto">
            <a:xfrm>
              <a:off x="1202" y="1085"/>
              <a:ext cx="232" cy="177"/>
            </a:xfrm>
            <a:custGeom>
              <a:avLst/>
              <a:gdLst>
                <a:gd name="T0" fmla="*/ 0 w 47"/>
                <a:gd name="T1" fmla="*/ 29 h 36"/>
                <a:gd name="T2" fmla="*/ 42 w 47"/>
                <a:gd name="T3" fmla="*/ 3 h 36"/>
                <a:gd name="T4" fmla="*/ 4 w 47"/>
                <a:gd name="T5" fmla="*/ 36 h 36"/>
                <a:gd name="T6" fmla="*/ 0 w 47"/>
                <a:gd name="T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6">
                  <a:moveTo>
                    <a:pt x="0" y="29"/>
                  </a:moveTo>
                  <a:cubicBezTo>
                    <a:pt x="2" y="21"/>
                    <a:pt x="22" y="0"/>
                    <a:pt x="42" y="3"/>
                  </a:cubicBezTo>
                  <a:cubicBezTo>
                    <a:pt x="47" y="4"/>
                    <a:pt x="29" y="36"/>
                    <a:pt x="4" y="36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277"/>
            <p:cNvSpPr/>
            <p:nvPr/>
          </p:nvSpPr>
          <p:spPr bwMode="auto">
            <a:xfrm>
              <a:off x="551" y="1056"/>
              <a:ext cx="710" cy="662"/>
            </a:xfrm>
            <a:custGeom>
              <a:avLst/>
              <a:gdLst>
                <a:gd name="T0" fmla="*/ 80 w 144"/>
                <a:gd name="T1" fmla="*/ 10 h 135"/>
                <a:gd name="T2" fmla="*/ 57 w 144"/>
                <a:gd name="T3" fmla="*/ 127 h 135"/>
                <a:gd name="T4" fmla="*/ 140 w 144"/>
                <a:gd name="T5" fmla="*/ 63 h 135"/>
                <a:gd name="T6" fmla="*/ 80 w 144"/>
                <a:gd name="T7" fmla="*/ 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5">
                  <a:moveTo>
                    <a:pt x="80" y="10"/>
                  </a:moveTo>
                  <a:cubicBezTo>
                    <a:pt x="20" y="0"/>
                    <a:pt x="0" y="96"/>
                    <a:pt x="57" y="127"/>
                  </a:cubicBezTo>
                  <a:cubicBezTo>
                    <a:pt x="104" y="135"/>
                    <a:pt x="137" y="100"/>
                    <a:pt x="140" y="63"/>
                  </a:cubicBezTo>
                  <a:cubicBezTo>
                    <a:pt x="144" y="27"/>
                    <a:pt x="121" y="16"/>
                    <a:pt x="80" y="10"/>
                  </a:cubicBezTo>
                  <a:close/>
                </a:path>
              </a:pathLst>
            </a:custGeom>
            <a:solidFill>
              <a:srgbClr val="F9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278"/>
            <p:cNvSpPr/>
            <p:nvPr/>
          </p:nvSpPr>
          <p:spPr bwMode="auto">
            <a:xfrm>
              <a:off x="680" y="1085"/>
              <a:ext cx="581" cy="555"/>
            </a:xfrm>
            <a:custGeom>
              <a:avLst/>
              <a:gdLst>
                <a:gd name="T0" fmla="*/ 28 w 118"/>
                <a:gd name="T1" fmla="*/ 111 h 113"/>
                <a:gd name="T2" fmla="*/ 46 w 118"/>
                <a:gd name="T3" fmla="*/ 113 h 113"/>
                <a:gd name="T4" fmla="*/ 114 w 118"/>
                <a:gd name="T5" fmla="*/ 61 h 113"/>
                <a:gd name="T6" fmla="*/ 114 w 118"/>
                <a:gd name="T7" fmla="*/ 57 h 113"/>
                <a:gd name="T8" fmla="*/ 54 w 118"/>
                <a:gd name="T9" fmla="*/ 4 h 113"/>
                <a:gd name="T10" fmla="*/ 0 w 118"/>
                <a:gd name="T11" fmla="*/ 41 h 113"/>
                <a:gd name="T12" fmla="*/ 28 w 118"/>
                <a:gd name="T1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3">
                  <a:moveTo>
                    <a:pt x="28" y="111"/>
                  </a:move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50" y="63"/>
                    <a:pt x="114" y="61"/>
                  </a:cubicBezTo>
                  <a:cubicBezTo>
                    <a:pt x="114" y="60"/>
                    <a:pt x="114" y="58"/>
                    <a:pt x="114" y="57"/>
                  </a:cubicBezTo>
                  <a:cubicBezTo>
                    <a:pt x="118" y="21"/>
                    <a:pt x="95" y="10"/>
                    <a:pt x="54" y="4"/>
                  </a:cubicBezTo>
                  <a:cubicBezTo>
                    <a:pt x="26" y="0"/>
                    <a:pt x="7" y="18"/>
                    <a:pt x="0" y="41"/>
                  </a:cubicBezTo>
                  <a:cubicBezTo>
                    <a:pt x="16" y="39"/>
                    <a:pt x="37" y="58"/>
                    <a:pt x="28" y="111"/>
                  </a:cubicBezTo>
                  <a:close/>
                </a:path>
              </a:pathLst>
            </a:custGeom>
            <a:solidFill>
              <a:srgbClr val="EE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279"/>
            <p:cNvSpPr/>
            <p:nvPr/>
          </p:nvSpPr>
          <p:spPr bwMode="auto">
            <a:xfrm>
              <a:off x="793" y="1591"/>
              <a:ext cx="123" cy="108"/>
            </a:xfrm>
            <a:custGeom>
              <a:avLst/>
              <a:gdLst>
                <a:gd name="T0" fmla="*/ 24 w 25"/>
                <a:gd name="T1" fmla="*/ 13 h 22"/>
                <a:gd name="T2" fmla="*/ 9 w 25"/>
                <a:gd name="T3" fmla="*/ 21 h 22"/>
                <a:gd name="T4" fmla="*/ 1 w 25"/>
                <a:gd name="T5" fmla="*/ 9 h 22"/>
                <a:gd name="T6" fmla="*/ 15 w 25"/>
                <a:gd name="T7" fmla="*/ 1 h 22"/>
                <a:gd name="T8" fmla="*/ 24 w 25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24" y="13"/>
                  </a:moveTo>
                  <a:cubicBezTo>
                    <a:pt x="24" y="22"/>
                    <a:pt x="15" y="22"/>
                    <a:pt x="9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5" y="8"/>
                    <a:pt x="24" y="1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Line 280"/>
            <p:cNvSpPr>
              <a:spLocks noChangeShapeType="1"/>
            </p:cNvSpPr>
            <p:nvPr/>
          </p:nvSpPr>
          <p:spPr bwMode="auto">
            <a:xfrm flipH="1" flipV="1">
              <a:off x="719" y="1360"/>
              <a:ext cx="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Line 281"/>
            <p:cNvSpPr>
              <a:spLocks noChangeShapeType="1"/>
            </p:cNvSpPr>
            <p:nvPr/>
          </p:nvSpPr>
          <p:spPr bwMode="auto">
            <a:xfrm flipV="1">
              <a:off x="744" y="1360"/>
              <a:ext cx="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Line 282"/>
            <p:cNvSpPr>
              <a:spLocks noChangeShapeType="1"/>
            </p:cNvSpPr>
            <p:nvPr/>
          </p:nvSpPr>
          <p:spPr bwMode="auto">
            <a:xfrm flipV="1">
              <a:off x="763" y="1365"/>
              <a:ext cx="1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Line 283"/>
            <p:cNvSpPr>
              <a:spLocks noChangeShapeType="1"/>
            </p:cNvSpPr>
            <p:nvPr/>
          </p:nvSpPr>
          <p:spPr bwMode="auto">
            <a:xfrm>
              <a:off x="758" y="1453"/>
              <a:ext cx="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Line 284"/>
            <p:cNvSpPr>
              <a:spLocks noChangeShapeType="1"/>
            </p:cNvSpPr>
            <p:nvPr/>
          </p:nvSpPr>
          <p:spPr bwMode="auto">
            <a:xfrm>
              <a:off x="739" y="1458"/>
              <a:ext cx="0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Line 285"/>
            <p:cNvSpPr>
              <a:spLocks noChangeShapeType="1"/>
            </p:cNvSpPr>
            <p:nvPr/>
          </p:nvSpPr>
          <p:spPr bwMode="auto">
            <a:xfrm flipH="1">
              <a:off x="709" y="1448"/>
              <a:ext cx="1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86"/>
            <p:cNvSpPr/>
            <p:nvPr/>
          </p:nvSpPr>
          <p:spPr bwMode="auto">
            <a:xfrm>
              <a:off x="689" y="1370"/>
              <a:ext cx="104" cy="103"/>
            </a:xfrm>
            <a:custGeom>
              <a:avLst/>
              <a:gdLst>
                <a:gd name="T0" fmla="*/ 20 w 21"/>
                <a:gd name="T1" fmla="*/ 12 h 21"/>
                <a:gd name="T2" fmla="*/ 9 w 21"/>
                <a:gd name="T3" fmla="*/ 20 h 21"/>
                <a:gd name="T4" fmla="*/ 1 w 21"/>
                <a:gd name="T5" fmla="*/ 9 h 21"/>
                <a:gd name="T6" fmla="*/ 12 w 21"/>
                <a:gd name="T7" fmla="*/ 1 h 21"/>
                <a:gd name="T8" fmla="*/ 2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2"/>
                  </a:moveTo>
                  <a:cubicBezTo>
                    <a:pt x="20" y="17"/>
                    <a:pt x="15" y="21"/>
                    <a:pt x="9" y="20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287"/>
            <p:cNvSpPr/>
            <p:nvPr/>
          </p:nvSpPr>
          <p:spPr bwMode="auto">
            <a:xfrm>
              <a:off x="714" y="1394"/>
              <a:ext cx="59" cy="54"/>
            </a:xfrm>
            <a:custGeom>
              <a:avLst/>
              <a:gdLst>
                <a:gd name="T0" fmla="*/ 11 w 12"/>
                <a:gd name="T1" fmla="*/ 6 h 11"/>
                <a:gd name="T2" fmla="*/ 5 w 12"/>
                <a:gd name="T3" fmla="*/ 11 h 11"/>
                <a:gd name="T4" fmla="*/ 1 w 12"/>
                <a:gd name="T5" fmla="*/ 5 h 11"/>
                <a:gd name="T6" fmla="*/ 7 w 12"/>
                <a:gd name="T7" fmla="*/ 0 h 11"/>
                <a:gd name="T8" fmla="*/ 11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10" y="1"/>
                    <a:pt x="12" y="3"/>
                    <a:pt x="11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Line 288"/>
            <p:cNvSpPr>
              <a:spLocks noChangeShapeType="1"/>
            </p:cNvSpPr>
            <p:nvPr/>
          </p:nvSpPr>
          <p:spPr bwMode="auto">
            <a:xfrm>
              <a:off x="1103" y="1522"/>
              <a:ext cx="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Line 289"/>
            <p:cNvSpPr>
              <a:spLocks noChangeShapeType="1"/>
            </p:cNvSpPr>
            <p:nvPr/>
          </p:nvSpPr>
          <p:spPr bwMode="auto">
            <a:xfrm>
              <a:off x="1079" y="1527"/>
              <a:ext cx="0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Line 290"/>
            <p:cNvSpPr>
              <a:spLocks noChangeShapeType="1"/>
            </p:cNvSpPr>
            <p:nvPr/>
          </p:nvSpPr>
          <p:spPr bwMode="auto">
            <a:xfrm flipH="1">
              <a:off x="1049" y="1517"/>
              <a:ext cx="15" cy="25"/>
            </a:xfrm>
            <a:prstGeom prst="line">
              <a:avLst/>
            </a:prstGeom>
            <a:noFill/>
            <a:ln w="7938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91"/>
            <p:cNvSpPr/>
            <p:nvPr/>
          </p:nvSpPr>
          <p:spPr bwMode="auto">
            <a:xfrm>
              <a:off x="1039" y="1478"/>
              <a:ext cx="94" cy="64"/>
            </a:xfrm>
            <a:custGeom>
              <a:avLst/>
              <a:gdLst>
                <a:gd name="T0" fmla="*/ 19 w 19"/>
                <a:gd name="T1" fmla="*/ 2 h 13"/>
                <a:gd name="T2" fmla="*/ 0 w 19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cubicBezTo>
                    <a:pt x="17" y="12"/>
                    <a:pt x="1" y="13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92"/>
            <p:cNvSpPr/>
            <p:nvPr/>
          </p:nvSpPr>
          <p:spPr bwMode="auto">
            <a:xfrm>
              <a:off x="872" y="1203"/>
              <a:ext cx="5" cy="24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1"/>
                    <a:pt x="1" y="3"/>
                    <a:pt x="1" y="5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293"/>
            <p:cNvSpPr/>
            <p:nvPr/>
          </p:nvSpPr>
          <p:spPr bwMode="auto">
            <a:xfrm>
              <a:off x="906" y="1169"/>
              <a:ext cx="5" cy="29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1" y="2"/>
                    <a:pt x="1" y="4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294"/>
            <p:cNvSpPr/>
            <p:nvPr/>
          </p:nvSpPr>
          <p:spPr bwMode="auto">
            <a:xfrm>
              <a:off x="901" y="1257"/>
              <a:ext cx="5" cy="29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295"/>
            <p:cNvSpPr/>
            <p:nvPr/>
          </p:nvSpPr>
          <p:spPr bwMode="auto">
            <a:xfrm>
              <a:off x="867" y="1277"/>
              <a:ext cx="5" cy="29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296"/>
            <p:cNvSpPr/>
            <p:nvPr/>
          </p:nvSpPr>
          <p:spPr bwMode="auto">
            <a:xfrm>
              <a:off x="896" y="1340"/>
              <a:ext cx="10" cy="35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2" y="3"/>
                    <a:pt x="1" y="5"/>
                    <a:pt x="0" y="7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297"/>
            <p:cNvSpPr/>
            <p:nvPr/>
          </p:nvSpPr>
          <p:spPr bwMode="auto">
            <a:xfrm>
              <a:off x="951" y="1223"/>
              <a:ext cx="5" cy="34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0" y="1"/>
                    <a:pt x="0" y="4"/>
                    <a:pt x="0" y="7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298"/>
            <p:cNvSpPr/>
            <p:nvPr/>
          </p:nvSpPr>
          <p:spPr bwMode="auto">
            <a:xfrm>
              <a:off x="995" y="1154"/>
              <a:ext cx="10" cy="24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1"/>
                    <a:pt x="1" y="4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299"/>
            <p:cNvSpPr/>
            <p:nvPr/>
          </p:nvSpPr>
          <p:spPr bwMode="auto">
            <a:xfrm>
              <a:off x="1020" y="1193"/>
              <a:ext cx="24" cy="3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3" y="1"/>
                    <a:pt x="2" y="4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300"/>
            <p:cNvSpPr/>
            <p:nvPr/>
          </p:nvSpPr>
          <p:spPr bwMode="auto">
            <a:xfrm>
              <a:off x="980" y="1242"/>
              <a:ext cx="15" cy="30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0" y="4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301"/>
            <p:cNvSpPr/>
            <p:nvPr/>
          </p:nvSpPr>
          <p:spPr bwMode="auto">
            <a:xfrm>
              <a:off x="995" y="1286"/>
              <a:ext cx="15" cy="15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302"/>
            <p:cNvSpPr/>
            <p:nvPr/>
          </p:nvSpPr>
          <p:spPr bwMode="auto">
            <a:xfrm>
              <a:off x="946" y="1316"/>
              <a:ext cx="5" cy="19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303"/>
            <p:cNvSpPr/>
            <p:nvPr/>
          </p:nvSpPr>
          <p:spPr bwMode="auto">
            <a:xfrm>
              <a:off x="956" y="1340"/>
              <a:ext cx="19" cy="2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0"/>
                    <a:pt x="1" y="4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304"/>
            <p:cNvSpPr/>
            <p:nvPr/>
          </p:nvSpPr>
          <p:spPr bwMode="auto">
            <a:xfrm>
              <a:off x="896" y="1414"/>
              <a:ext cx="5" cy="25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305"/>
            <p:cNvSpPr/>
            <p:nvPr/>
          </p:nvSpPr>
          <p:spPr bwMode="auto">
            <a:xfrm>
              <a:off x="926" y="1414"/>
              <a:ext cx="5" cy="25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306"/>
            <p:cNvSpPr/>
            <p:nvPr/>
          </p:nvSpPr>
          <p:spPr bwMode="auto">
            <a:xfrm>
              <a:off x="990" y="1365"/>
              <a:ext cx="20" cy="2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2"/>
                    <a:pt x="2" y="1"/>
                    <a:pt x="4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307"/>
            <p:cNvSpPr/>
            <p:nvPr/>
          </p:nvSpPr>
          <p:spPr bwMode="auto">
            <a:xfrm>
              <a:off x="1039" y="1311"/>
              <a:ext cx="15" cy="2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2" y="1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308"/>
            <p:cNvSpPr/>
            <p:nvPr/>
          </p:nvSpPr>
          <p:spPr bwMode="auto">
            <a:xfrm>
              <a:off x="1098" y="1237"/>
              <a:ext cx="15" cy="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2" y="0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309"/>
            <p:cNvSpPr/>
            <p:nvPr/>
          </p:nvSpPr>
          <p:spPr bwMode="auto">
            <a:xfrm>
              <a:off x="1089" y="1183"/>
              <a:ext cx="19" cy="2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3"/>
                    <a:pt x="3" y="1"/>
                    <a:pt x="4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310"/>
            <p:cNvSpPr/>
            <p:nvPr/>
          </p:nvSpPr>
          <p:spPr bwMode="auto">
            <a:xfrm>
              <a:off x="1044" y="1252"/>
              <a:ext cx="15" cy="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311"/>
            <p:cNvSpPr/>
            <p:nvPr/>
          </p:nvSpPr>
          <p:spPr bwMode="auto">
            <a:xfrm>
              <a:off x="1084" y="1286"/>
              <a:ext cx="14" cy="1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2" y="1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312"/>
            <p:cNvSpPr/>
            <p:nvPr/>
          </p:nvSpPr>
          <p:spPr bwMode="auto">
            <a:xfrm>
              <a:off x="951" y="1144"/>
              <a:ext cx="5" cy="25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313"/>
            <p:cNvSpPr/>
            <p:nvPr/>
          </p:nvSpPr>
          <p:spPr bwMode="auto">
            <a:xfrm>
              <a:off x="872" y="1149"/>
              <a:ext cx="5" cy="20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314"/>
            <p:cNvSpPr/>
            <p:nvPr/>
          </p:nvSpPr>
          <p:spPr bwMode="auto">
            <a:xfrm>
              <a:off x="803" y="1188"/>
              <a:ext cx="5" cy="15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315"/>
            <p:cNvSpPr/>
            <p:nvPr/>
          </p:nvSpPr>
          <p:spPr bwMode="auto">
            <a:xfrm>
              <a:off x="808" y="1247"/>
              <a:ext cx="0" cy="15"/>
            </a:xfrm>
            <a:custGeom>
              <a:avLst/>
              <a:gdLst>
                <a:gd name="T0" fmla="*/ 0 h 3"/>
                <a:gd name="T1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316"/>
            <p:cNvSpPr/>
            <p:nvPr/>
          </p:nvSpPr>
          <p:spPr bwMode="auto">
            <a:xfrm>
              <a:off x="1143" y="1272"/>
              <a:ext cx="20" cy="9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3" y="1"/>
                    <a:pt x="4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317"/>
            <p:cNvSpPr/>
            <p:nvPr/>
          </p:nvSpPr>
          <p:spPr bwMode="auto">
            <a:xfrm>
              <a:off x="901" y="1473"/>
              <a:ext cx="5" cy="2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1"/>
                    <a:pt x="0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318"/>
            <p:cNvSpPr/>
            <p:nvPr/>
          </p:nvSpPr>
          <p:spPr bwMode="auto">
            <a:xfrm>
              <a:off x="1069" y="1350"/>
              <a:ext cx="15" cy="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9CFC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Oval 319"/>
            <p:cNvSpPr>
              <a:spLocks noChangeArrowheads="1"/>
            </p:cNvSpPr>
            <p:nvPr/>
          </p:nvSpPr>
          <p:spPr bwMode="auto">
            <a:xfrm>
              <a:off x="1301" y="1610"/>
              <a:ext cx="384" cy="94"/>
            </a:xfrm>
            <a:prstGeom prst="ellipse">
              <a:avLst/>
            </a:prstGeom>
            <a:solidFill>
              <a:srgbClr val="DA7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320"/>
            <p:cNvSpPr/>
            <p:nvPr/>
          </p:nvSpPr>
          <p:spPr bwMode="auto">
            <a:xfrm>
              <a:off x="1305" y="1444"/>
              <a:ext cx="350" cy="250"/>
            </a:xfrm>
            <a:custGeom>
              <a:avLst/>
              <a:gdLst>
                <a:gd name="T0" fmla="*/ 0 w 71"/>
                <a:gd name="T1" fmla="*/ 6 h 51"/>
                <a:gd name="T2" fmla="*/ 11 w 71"/>
                <a:gd name="T3" fmla="*/ 44 h 51"/>
                <a:gd name="T4" fmla="*/ 62 w 71"/>
                <a:gd name="T5" fmla="*/ 43 h 51"/>
                <a:gd name="T6" fmla="*/ 71 w 71"/>
                <a:gd name="T7" fmla="*/ 0 h 51"/>
                <a:gd name="T8" fmla="*/ 0 w 7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1">
                  <a:moveTo>
                    <a:pt x="0" y="6"/>
                  </a:moveTo>
                  <a:cubicBezTo>
                    <a:pt x="0" y="6"/>
                    <a:pt x="6" y="39"/>
                    <a:pt x="11" y="44"/>
                  </a:cubicBezTo>
                  <a:cubicBezTo>
                    <a:pt x="16" y="49"/>
                    <a:pt x="52" y="51"/>
                    <a:pt x="62" y="43"/>
                  </a:cubicBezTo>
                  <a:cubicBezTo>
                    <a:pt x="71" y="38"/>
                    <a:pt x="71" y="8"/>
                    <a:pt x="71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8EC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321"/>
            <p:cNvSpPr/>
            <p:nvPr/>
          </p:nvSpPr>
          <p:spPr bwMode="auto">
            <a:xfrm>
              <a:off x="1305" y="1444"/>
              <a:ext cx="350" cy="88"/>
            </a:xfrm>
            <a:custGeom>
              <a:avLst/>
              <a:gdLst>
                <a:gd name="T0" fmla="*/ 71 w 71"/>
                <a:gd name="T1" fmla="*/ 0 h 18"/>
                <a:gd name="T2" fmla="*/ 0 w 71"/>
                <a:gd name="T3" fmla="*/ 6 h 18"/>
                <a:gd name="T4" fmla="*/ 1 w 71"/>
                <a:gd name="T5" fmla="*/ 11 h 18"/>
                <a:gd name="T6" fmla="*/ 3 w 71"/>
                <a:gd name="T7" fmla="*/ 12 h 18"/>
                <a:gd name="T8" fmla="*/ 36 w 71"/>
                <a:gd name="T9" fmla="*/ 18 h 18"/>
                <a:gd name="T10" fmla="*/ 70 w 71"/>
                <a:gd name="T11" fmla="*/ 10 h 18"/>
                <a:gd name="T12" fmla="*/ 71 w 7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">
                  <a:moveTo>
                    <a:pt x="7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8"/>
                    <a:pt x="1" y="11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8" y="16"/>
                    <a:pt x="19" y="18"/>
                    <a:pt x="36" y="18"/>
                  </a:cubicBezTo>
                  <a:cubicBezTo>
                    <a:pt x="54" y="18"/>
                    <a:pt x="65" y="15"/>
                    <a:pt x="70" y="10"/>
                  </a:cubicBezTo>
                  <a:cubicBezTo>
                    <a:pt x="71" y="6"/>
                    <a:pt x="71" y="2"/>
                    <a:pt x="71" y="0"/>
                  </a:cubicBezTo>
                  <a:close/>
                </a:path>
              </a:pathLst>
            </a:custGeom>
            <a:solidFill>
              <a:srgbClr val="79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322"/>
            <p:cNvSpPr/>
            <p:nvPr/>
          </p:nvSpPr>
          <p:spPr bwMode="auto">
            <a:xfrm>
              <a:off x="1256" y="1331"/>
              <a:ext cx="503" cy="191"/>
            </a:xfrm>
            <a:custGeom>
              <a:avLst/>
              <a:gdLst>
                <a:gd name="T0" fmla="*/ 43 w 102"/>
                <a:gd name="T1" fmla="*/ 38 h 39"/>
                <a:gd name="T2" fmla="*/ 63 w 102"/>
                <a:gd name="T3" fmla="*/ 9 h 39"/>
                <a:gd name="T4" fmla="*/ 19 w 102"/>
                <a:gd name="T5" fmla="*/ 12 h 39"/>
                <a:gd name="T6" fmla="*/ 11 w 102"/>
                <a:gd name="T7" fmla="*/ 33 h 39"/>
                <a:gd name="T8" fmla="*/ 43 w 102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9">
                  <a:moveTo>
                    <a:pt x="43" y="38"/>
                  </a:moveTo>
                  <a:cubicBezTo>
                    <a:pt x="102" y="39"/>
                    <a:pt x="85" y="0"/>
                    <a:pt x="63" y="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7"/>
                    <a:pt x="0" y="23"/>
                    <a:pt x="11" y="33"/>
                  </a:cubicBezTo>
                  <a:cubicBezTo>
                    <a:pt x="17" y="37"/>
                    <a:pt x="27" y="39"/>
                    <a:pt x="43" y="38"/>
                  </a:cubicBezTo>
                  <a:close/>
                </a:path>
              </a:pathLst>
            </a:custGeom>
            <a:solidFill>
              <a:srgbClr val="74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323"/>
            <p:cNvSpPr/>
            <p:nvPr/>
          </p:nvSpPr>
          <p:spPr bwMode="auto">
            <a:xfrm>
              <a:off x="1315" y="1335"/>
              <a:ext cx="296" cy="128"/>
            </a:xfrm>
            <a:custGeom>
              <a:avLst/>
              <a:gdLst>
                <a:gd name="T0" fmla="*/ 11 w 60"/>
                <a:gd name="T1" fmla="*/ 4 h 26"/>
                <a:gd name="T2" fmla="*/ 2 w 60"/>
                <a:gd name="T3" fmla="*/ 13 h 26"/>
                <a:gd name="T4" fmla="*/ 8 w 60"/>
                <a:gd name="T5" fmla="*/ 20 h 26"/>
                <a:gd name="T6" fmla="*/ 18 w 60"/>
                <a:gd name="T7" fmla="*/ 14 h 26"/>
                <a:gd name="T8" fmla="*/ 20 w 60"/>
                <a:gd name="T9" fmla="*/ 25 h 26"/>
                <a:gd name="T10" fmla="*/ 34 w 60"/>
                <a:gd name="T11" fmla="*/ 16 h 26"/>
                <a:gd name="T12" fmla="*/ 55 w 60"/>
                <a:gd name="T13" fmla="*/ 15 h 26"/>
                <a:gd name="T14" fmla="*/ 39 w 60"/>
                <a:gd name="T15" fmla="*/ 1 h 26"/>
                <a:gd name="T16" fmla="*/ 31 w 60"/>
                <a:gd name="T17" fmla="*/ 1 h 26"/>
                <a:gd name="T18" fmla="*/ 22 w 60"/>
                <a:gd name="T19" fmla="*/ 4 h 26"/>
                <a:gd name="T20" fmla="*/ 11 w 60"/>
                <a:gd name="T2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11" y="4"/>
                  </a:moveTo>
                  <a:cubicBezTo>
                    <a:pt x="8" y="5"/>
                    <a:pt x="3" y="8"/>
                    <a:pt x="2" y="13"/>
                  </a:cubicBezTo>
                  <a:cubicBezTo>
                    <a:pt x="0" y="17"/>
                    <a:pt x="3" y="21"/>
                    <a:pt x="8" y="20"/>
                  </a:cubicBezTo>
                  <a:cubicBezTo>
                    <a:pt x="13" y="20"/>
                    <a:pt x="14" y="16"/>
                    <a:pt x="18" y="14"/>
                  </a:cubicBezTo>
                  <a:cubicBezTo>
                    <a:pt x="16" y="18"/>
                    <a:pt x="15" y="24"/>
                    <a:pt x="20" y="25"/>
                  </a:cubicBezTo>
                  <a:cubicBezTo>
                    <a:pt x="26" y="26"/>
                    <a:pt x="34" y="23"/>
                    <a:pt x="34" y="16"/>
                  </a:cubicBezTo>
                  <a:cubicBezTo>
                    <a:pt x="33" y="26"/>
                    <a:pt x="51" y="21"/>
                    <a:pt x="55" y="15"/>
                  </a:cubicBezTo>
                  <a:cubicBezTo>
                    <a:pt x="60" y="5"/>
                    <a:pt x="45" y="3"/>
                    <a:pt x="39" y="1"/>
                  </a:cubicBezTo>
                  <a:cubicBezTo>
                    <a:pt x="36" y="1"/>
                    <a:pt x="33" y="0"/>
                    <a:pt x="31" y="1"/>
                  </a:cubicBezTo>
                  <a:cubicBezTo>
                    <a:pt x="28" y="1"/>
                    <a:pt x="25" y="4"/>
                    <a:pt x="22" y="4"/>
                  </a:cubicBezTo>
                  <a:cubicBezTo>
                    <a:pt x="18" y="4"/>
                    <a:pt x="15" y="2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324"/>
            <p:cNvSpPr/>
            <p:nvPr/>
          </p:nvSpPr>
          <p:spPr bwMode="auto">
            <a:xfrm>
              <a:off x="1434" y="1281"/>
              <a:ext cx="73" cy="74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4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5" y="7"/>
                  </a:cubicBezTo>
                  <a:close/>
                </a:path>
              </a:pathLst>
            </a:custGeom>
            <a:solidFill>
              <a:srgbClr val="D4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325"/>
            <p:cNvSpPr/>
            <p:nvPr/>
          </p:nvSpPr>
          <p:spPr bwMode="auto">
            <a:xfrm>
              <a:off x="1478" y="1296"/>
              <a:ext cx="15" cy="20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D7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326"/>
            <p:cNvSpPr/>
            <p:nvPr/>
          </p:nvSpPr>
          <p:spPr bwMode="auto">
            <a:xfrm>
              <a:off x="1473" y="1321"/>
              <a:ext cx="74" cy="73"/>
            </a:xfrm>
            <a:custGeom>
              <a:avLst/>
              <a:gdLst>
                <a:gd name="T0" fmla="*/ 14 w 15"/>
                <a:gd name="T1" fmla="*/ 7 h 15"/>
                <a:gd name="T2" fmla="*/ 8 w 15"/>
                <a:gd name="T3" fmla="*/ 14 h 15"/>
                <a:gd name="T4" fmla="*/ 0 w 15"/>
                <a:gd name="T5" fmla="*/ 8 h 15"/>
                <a:gd name="T6" fmla="*/ 7 w 15"/>
                <a:gd name="T7" fmla="*/ 0 h 15"/>
                <a:gd name="T8" fmla="*/ 14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cubicBezTo>
                    <a:pt x="15" y="11"/>
                    <a:pt x="12" y="14"/>
                    <a:pt x="8" y="14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rgbClr val="D4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327"/>
            <p:cNvSpPr/>
            <p:nvPr/>
          </p:nvSpPr>
          <p:spPr bwMode="auto">
            <a:xfrm>
              <a:off x="1517" y="1335"/>
              <a:ext cx="15" cy="20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3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D7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328"/>
            <p:cNvSpPr/>
            <p:nvPr/>
          </p:nvSpPr>
          <p:spPr bwMode="auto">
            <a:xfrm>
              <a:off x="1394" y="1321"/>
              <a:ext cx="79" cy="78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16 h 16"/>
                <a:gd name="T4" fmla="*/ 1 w 16"/>
                <a:gd name="T5" fmla="*/ 9 h 16"/>
                <a:gd name="T6" fmla="*/ 8 w 16"/>
                <a:gd name="T7" fmla="*/ 1 h 16"/>
                <a:gd name="T8" fmla="*/ 16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6" y="12"/>
                    <a:pt x="13" y="16"/>
                    <a:pt x="9" y="16"/>
                  </a:cubicBezTo>
                  <a:cubicBezTo>
                    <a:pt x="5" y="16"/>
                    <a:pt x="1" y="13"/>
                    <a:pt x="1" y="9"/>
                  </a:cubicBezTo>
                  <a:cubicBezTo>
                    <a:pt x="0" y="5"/>
                    <a:pt x="4" y="1"/>
                    <a:pt x="8" y="1"/>
                  </a:cubicBezTo>
                  <a:cubicBezTo>
                    <a:pt x="12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D4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329"/>
            <p:cNvSpPr/>
            <p:nvPr/>
          </p:nvSpPr>
          <p:spPr bwMode="auto">
            <a:xfrm>
              <a:off x="1443" y="1340"/>
              <a:ext cx="20" cy="20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3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D7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330"/>
            <p:cNvSpPr>
              <a:spLocks noEditPoints="1"/>
            </p:cNvSpPr>
            <p:nvPr/>
          </p:nvSpPr>
          <p:spPr bwMode="auto">
            <a:xfrm>
              <a:off x="1291" y="1424"/>
              <a:ext cx="374" cy="83"/>
            </a:xfrm>
            <a:custGeom>
              <a:avLst/>
              <a:gdLst>
                <a:gd name="T0" fmla="*/ 68 w 76"/>
                <a:gd name="T1" fmla="*/ 6 h 17"/>
                <a:gd name="T2" fmla="*/ 66 w 76"/>
                <a:gd name="T3" fmla="*/ 1 h 17"/>
                <a:gd name="T4" fmla="*/ 66 w 76"/>
                <a:gd name="T5" fmla="*/ 7 h 17"/>
                <a:gd name="T6" fmla="*/ 66 w 76"/>
                <a:gd name="T7" fmla="*/ 8 h 17"/>
                <a:gd name="T8" fmla="*/ 59 w 76"/>
                <a:gd name="T9" fmla="*/ 10 h 17"/>
                <a:gd name="T10" fmla="*/ 60 w 76"/>
                <a:gd name="T11" fmla="*/ 4 h 17"/>
                <a:gd name="T12" fmla="*/ 56 w 76"/>
                <a:gd name="T13" fmla="*/ 5 h 17"/>
                <a:gd name="T14" fmla="*/ 58 w 76"/>
                <a:gd name="T15" fmla="*/ 10 h 17"/>
                <a:gd name="T16" fmla="*/ 50 w 76"/>
                <a:gd name="T17" fmla="*/ 12 h 17"/>
                <a:gd name="T18" fmla="*/ 49 w 76"/>
                <a:gd name="T19" fmla="*/ 10 h 17"/>
                <a:gd name="T20" fmla="*/ 49 w 76"/>
                <a:gd name="T21" fmla="*/ 7 h 17"/>
                <a:gd name="T22" fmla="*/ 47 w 76"/>
                <a:gd name="T23" fmla="*/ 8 h 17"/>
                <a:gd name="T24" fmla="*/ 39 w 76"/>
                <a:gd name="T25" fmla="*/ 13 h 17"/>
                <a:gd name="T26" fmla="*/ 40 w 76"/>
                <a:gd name="T27" fmla="*/ 10 h 17"/>
                <a:gd name="T28" fmla="*/ 37 w 76"/>
                <a:gd name="T29" fmla="*/ 10 h 17"/>
                <a:gd name="T30" fmla="*/ 38 w 76"/>
                <a:gd name="T31" fmla="*/ 14 h 17"/>
                <a:gd name="T32" fmla="*/ 30 w 76"/>
                <a:gd name="T33" fmla="*/ 15 h 17"/>
                <a:gd name="T34" fmla="*/ 30 w 76"/>
                <a:gd name="T35" fmla="*/ 12 h 17"/>
                <a:gd name="T36" fmla="*/ 29 w 76"/>
                <a:gd name="T37" fmla="*/ 9 h 17"/>
                <a:gd name="T38" fmla="*/ 27 w 76"/>
                <a:gd name="T39" fmla="*/ 13 h 17"/>
                <a:gd name="T40" fmla="*/ 18 w 76"/>
                <a:gd name="T41" fmla="*/ 13 h 17"/>
                <a:gd name="T42" fmla="*/ 19 w 76"/>
                <a:gd name="T43" fmla="*/ 9 h 17"/>
                <a:gd name="T44" fmla="*/ 16 w 76"/>
                <a:gd name="T45" fmla="*/ 11 h 17"/>
                <a:gd name="T46" fmla="*/ 16 w 76"/>
                <a:gd name="T47" fmla="*/ 12 h 17"/>
                <a:gd name="T48" fmla="*/ 8 w 76"/>
                <a:gd name="T49" fmla="*/ 9 h 17"/>
                <a:gd name="T50" fmla="*/ 8 w 76"/>
                <a:gd name="T51" fmla="*/ 4 h 17"/>
                <a:gd name="T52" fmla="*/ 6 w 76"/>
                <a:gd name="T53" fmla="*/ 5 h 17"/>
                <a:gd name="T54" fmla="*/ 6 w 76"/>
                <a:gd name="T55" fmla="*/ 9 h 17"/>
                <a:gd name="T56" fmla="*/ 1 w 76"/>
                <a:gd name="T57" fmla="*/ 9 h 17"/>
                <a:gd name="T58" fmla="*/ 7 w 76"/>
                <a:gd name="T59" fmla="*/ 9 h 17"/>
                <a:gd name="T60" fmla="*/ 16 w 76"/>
                <a:gd name="T61" fmla="*/ 13 h 17"/>
                <a:gd name="T62" fmla="*/ 19 w 76"/>
                <a:gd name="T63" fmla="*/ 15 h 17"/>
                <a:gd name="T64" fmla="*/ 30 w 76"/>
                <a:gd name="T65" fmla="*/ 16 h 17"/>
                <a:gd name="T66" fmla="*/ 36 w 76"/>
                <a:gd name="T67" fmla="*/ 16 h 17"/>
                <a:gd name="T68" fmla="*/ 39 w 76"/>
                <a:gd name="T69" fmla="*/ 14 h 17"/>
                <a:gd name="T70" fmla="*/ 49 w 76"/>
                <a:gd name="T71" fmla="*/ 13 h 17"/>
                <a:gd name="T72" fmla="*/ 58 w 76"/>
                <a:gd name="T73" fmla="*/ 11 h 17"/>
                <a:gd name="T74" fmla="*/ 67 w 76"/>
                <a:gd name="T75" fmla="*/ 8 h 17"/>
                <a:gd name="T76" fmla="*/ 70 w 76"/>
                <a:gd name="T77" fmla="*/ 7 h 17"/>
                <a:gd name="T78" fmla="*/ 76 w 76"/>
                <a:gd name="T79" fmla="*/ 0 h 17"/>
                <a:gd name="T80" fmla="*/ 70 w 76"/>
                <a:gd name="T81" fmla="*/ 7 h 17"/>
                <a:gd name="T82" fmla="*/ 8 w 76"/>
                <a:gd name="T83" fmla="*/ 5 h 17"/>
                <a:gd name="T84" fmla="*/ 7 w 76"/>
                <a:gd name="T85" fmla="*/ 8 h 17"/>
                <a:gd name="T86" fmla="*/ 17 w 76"/>
                <a:gd name="T87" fmla="*/ 11 h 17"/>
                <a:gd name="T88" fmla="*/ 18 w 76"/>
                <a:gd name="T89" fmla="*/ 10 h 17"/>
                <a:gd name="T90" fmla="*/ 19 w 76"/>
                <a:gd name="T91" fmla="*/ 10 h 17"/>
                <a:gd name="T92" fmla="*/ 17 w 76"/>
                <a:gd name="T93" fmla="*/ 11 h 17"/>
                <a:gd name="T94" fmla="*/ 28 w 76"/>
                <a:gd name="T95" fmla="*/ 10 h 17"/>
                <a:gd name="T96" fmla="*/ 29 w 76"/>
                <a:gd name="T97" fmla="*/ 12 h 17"/>
                <a:gd name="T98" fmla="*/ 28 w 76"/>
                <a:gd name="T99" fmla="*/ 11 h 17"/>
                <a:gd name="T100" fmla="*/ 38 w 76"/>
                <a:gd name="T101" fmla="*/ 12 h 17"/>
                <a:gd name="T102" fmla="*/ 38 w 76"/>
                <a:gd name="T103" fmla="*/ 10 h 17"/>
                <a:gd name="T104" fmla="*/ 38 w 76"/>
                <a:gd name="T105" fmla="*/ 13 h 17"/>
                <a:gd name="T106" fmla="*/ 48 w 76"/>
                <a:gd name="T107" fmla="*/ 8 h 17"/>
                <a:gd name="T108" fmla="*/ 49 w 76"/>
                <a:gd name="T109" fmla="*/ 9 h 17"/>
                <a:gd name="T110" fmla="*/ 58 w 76"/>
                <a:gd name="T111" fmla="*/ 10 h 17"/>
                <a:gd name="T112" fmla="*/ 57 w 76"/>
                <a:gd name="T113" fmla="*/ 6 h 17"/>
                <a:gd name="T114" fmla="*/ 59 w 76"/>
                <a:gd name="T115" fmla="*/ 5 h 17"/>
                <a:gd name="T116" fmla="*/ 59 w 76"/>
                <a:gd name="T117" fmla="*/ 9 h 17"/>
                <a:gd name="T118" fmla="*/ 67 w 76"/>
                <a:gd name="T119" fmla="*/ 6 h 17"/>
                <a:gd name="T120" fmla="*/ 66 w 76"/>
                <a:gd name="T121" fmla="*/ 4 h 17"/>
                <a:gd name="T122" fmla="*/ 67 w 76"/>
                <a:gd name="T1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17">
                  <a:moveTo>
                    <a:pt x="70" y="7"/>
                  </a:moveTo>
                  <a:cubicBezTo>
                    <a:pt x="69" y="7"/>
                    <a:pt x="68" y="7"/>
                    <a:pt x="68" y="6"/>
                  </a:cubicBezTo>
                  <a:cubicBezTo>
                    <a:pt x="68" y="5"/>
                    <a:pt x="68" y="3"/>
                    <a:pt x="67" y="2"/>
                  </a:cubicBezTo>
                  <a:cubicBezTo>
                    <a:pt x="67" y="1"/>
                    <a:pt x="67" y="1"/>
                    <a:pt x="66" y="1"/>
                  </a:cubicBezTo>
                  <a:cubicBezTo>
                    <a:pt x="66" y="1"/>
                    <a:pt x="65" y="2"/>
                    <a:pt x="65" y="3"/>
                  </a:cubicBezTo>
                  <a:cubicBezTo>
                    <a:pt x="65" y="4"/>
                    <a:pt x="65" y="6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8"/>
                  </a:cubicBezTo>
                  <a:cubicBezTo>
                    <a:pt x="66" y="9"/>
                    <a:pt x="64" y="10"/>
                    <a:pt x="62" y="11"/>
                  </a:cubicBezTo>
                  <a:cubicBezTo>
                    <a:pt x="61" y="11"/>
                    <a:pt x="60" y="10"/>
                    <a:pt x="59" y="10"/>
                  </a:cubicBezTo>
                  <a:cubicBezTo>
                    <a:pt x="59" y="10"/>
                    <a:pt x="59" y="9"/>
                    <a:pt x="59" y="9"/>
                  </a:cubicBezTo>
                  <a:cubicBezTo>
                    <a:pt x="59" y="9"/>
                    <a:pt x="61" y="5"/>
                    <a:pt x="60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7" y="4"/>
                    <a:pt x="57" y="5"/>
                    <a:pt x="56" y="5"/>
                  </a:cubicBezTo>
                  <a:cubicBezTo>
                    <a:pt x="55" y="7"/>
                    <a:pt x="56" y="8"/>
                    <a:pt x="56" y="9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7" y="11"/>
                    <a:pt x="56" y="12"/>
                    <a:pt x="55" y="12"/>
                  </a:cubicBezTo>
                  <a:cubicBezTo>
                    <a:pt x="53" y="13"/>
                    <a:pt x="51" y="13"/>
                    <a:pt x="50" y="12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50" y="8"/>
                    <a:pt x="50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7"/>
                    <a:pt x="47" y="8"/>
                  </a:cubicBezTo>
                  <a:cubicBezTo>
                    <a:pt x="47" y="9"/>
                    <a:pt x="47" y="10"/>
                    <a:pt x="47" y="11"/>
                  </a:cubicBezTo>
                  <a:cubicBezTo>
                    <a:pt x="45" y="13"/>
                    <a:pt x="42" y="15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2"/>
                    <a:pt x="40" y="11"/>
                    <a:pt x="40" y="10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7" y="9"/>
                    <a:pt x="37" y="10"/>
                  </a:cubicBezTo>
                  <a:cubicBezTo>
                    <a:pt x="37" y="11"/>
                    <a:pt x="37" y="12"/>
                    <a:pt x="37" y="13"/>
                  </a:cubicBezTo>
                  <a:cubicBezTo>
                    <a:pt x="37" y="13"/>
                    <a:pt x="37" y="13"/>
                    <a:pt x="38" y="14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4" y="16"/>
                    <a:pt x="32" y="16"/>
                    <a:pt x="30" y="15"/>
                  </a:cubicBezTo>
                  <a:cubicBezTo>
                    <a:pt x="29" y="15"/>
                    <a:pt x="29" y="14"/>
                    <a:pt x="28" y="13"/>
                  </a:cubicBezTo>
                  <a:cubicBezTo>
                    <a:pt x="29" y="13"/>
                    <a:pt x="29" y="12"/>
                    <a:pt x="30" y="12"/>
                  </a:cubicBezTo>
                  <a:cubicBezTo>
                    <a:pt x="30" y="11"/>
                    <a:pt x="30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7" y="9"/>
                    <a:pt x="27" y="10"/>
                  </a:cubicBezTo>
                  <a:cubicBezTo>
                    <a:pt x="27" y="11"/>
                    <a:pt x="27" y="12"/>
                    <a:pt x="27" y="13"/>
                  </a:cubicBezTo>
                  <a:cubicBezTo>
                    <a:pt x="25" y="14"/>
                    <a:pt x="22" y="15"/>
                    <a:pt x="20" y="14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9" y="12"/>
                    <a:pt x="20" y="12"/>
                    <a:pt x="20" y="11"/>
                  </a:cubicBezTo>
                  <a:cubicBezTo>
                    <a:pt x="20" y="10"/>
                    <a:pt x="20" y="10"/>
                    <a:pt x="19" y="9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7" y="9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3"/>
                    <a:pt x="11" y="13"/>
                    <a:pt x="10" y="12"/>
                  </a:cubicBezTo>
                  <a:cubicBezTo>
                    <a:pt x="9" y="12"/>
                    <a:pt x="8" y="10"/>
                    <a:pt x="8" y="9"/>
                  </a:cubicBezTo>
                  <a:cubicBezTo>
                    <a:pt x="9" y="8"/>
                    <a:pt x="9" y="7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4" y="9"/>
                    <a:pt x="2" y="9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2" y="10"/>
                    <a:pt x="5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2"/>
                    <a:pt x="9" y="13"/>
                  </a:cubicBezTo>
                  <a:cubicBezTo>
                    <a:pt x="12" y="14"/>
                    <a:pt x="15" y="14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22" y="16"/>
                    <a:pt x="25" y="15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4" y="17"/>
                    <a:pt x="35" y="17"/>
                    <a:pt x="36" y="16"/>
                  </a:cubicBezTo>
                  <a:cubicBezTo>
                    <a:pt x="37" y="16"/>
                    <a:pt x="38" y="15"/>
                    <a:pt x="38" y="14"/>
                  </a:cubicBezTo>
                  <a:cubicBezTo>
                    <a:pt x="38" y="14"/>
                    <a:pt x="39" y="14"/>
                    <a:pt x="39" y="14"/>
                  </a:cubicBezTo>
                  <a:cubicBezTo>
                    <a:pt x="42" y="16"/>
                    <a:pt x="46" y="14"/>
                    <a:pt x="48" y="12"/>
                  </a:cubicBezTo>
                  <a:cubicBezTo>
                    <a:pt x="48" y="12"/>
                    <a:pt x="49" y="13"/>
                    <a:pt x="49" y="13"/>
                  </a:cubicBezTo>
                  <a:cubicBezTo>
                    <a:pt x="51" y="14"/>
                    <a:pt x="53" y="14"/>
                    <a:pt x="55" y="13"/>
                  </a:cubicBezTo>
                  <a:cubicBezTo>
                    <a:pt x="56" y="13"/>
                    <a:pt x="58" y="12"/>
                    <a:pt x="58" y="11"/>
                  </a:cubicBezTo>
                  <a:cubicBezTo>
                    <a:pt x="60" y="11"/>
                    <a:pt x="61" y="12"/>
                    <a:pt x="63" y="12"/>
                  </a:cubicBezTo>
                  <a:cubicBezTo>
                    <a:pt x="65" y="11"/>
                    <a:pt x="66" y="10"/>
                    <a:pt x="67" y="8"/>
                  </a:cubicBezTo>
                  <a:cubicBezTo>
                    <a:pt x="67" y="8"/>
                    <a:pt x="67" y="8"/>
                    <a:pt x="67" y="7"/>
                  </a:cubicBezTo>
                  <a:cubicBezTo>
                    <a:pt x="68" y="8"/>
                    <a:pt x="69" y="8"/>
                    <a:pt x="70" y="7"/>
                  </a:cubicBezTo>
                  <a:cubicBezTo>
                    <a:pt x="72" y="7"/>
                    <a:pt x="75" y="4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6" y="0"/>
                    <a:pt x="76" y="0"/>
                    <a:pt x="76" y="1"/>
                  </a:cubicBezTo>
                  <a:cubicBezTo>
                    <a:pt x="75" y="3"/>
                    <a:pt x="72" y="6"/>
                    <a:pt x="70" y="7"/>
                  </a:cubicBezTo>
                  <a:close/>
                  <a:moveTo>
                    <a:pt x="7" y="6"/>
                  </a:moveTo>
                  <a:cubicBezTo>
                    <a:pt x="7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17" y="11"/>
                  </a:moveTo>
                  <a:cubicBezTo>
                    <a:pt x="17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28" y="11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lose/>
                  <a:moveTo>
                    <a:pt x="38" y="13"/>
                  </a:moveTo>
                  <a:cubicBezTo>
                    <a:pt x="38" y="13"/>
                    <a:pt x="38" y="12"/>
                    <a:pt x="38" y="12"/>
                  </a:cubicBezTo>
                  <a:cubicBezTo>
                    <a:pt x="38" y="12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9" y="10"/>
                    <a:pt x="39" y="10"/>
                  </a:cubicBezTo>
                  <a:cubicBezTo>
                    <a:pt x="39" y="11"/>
                    <a:pt x="39" y="12"/>
                    <a:pt x="38" y="13"/>
                  </a:cubicBezTo>
                  <a:close/>
                  <a:moveTo>
                    <a:pt x="48" y="10"/>
                  </a:moveTo>
                  <a:cubicBezTo>
                    <a:pt x="48" y="9"/>
                    <a:pt x="48" y="9"/>
                    <a:pt x="48" y="8"/>
                  </a:cubicBezTo>
                  <a:cubicBezTo>
                    <a:pt x="48" y="8"/>
                    <a:pt x="48" y="8"/>
                    <a:pt x="49" y="7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8" y="10"/>
                    <a:pt x="48" y="10"/>
                    <a:pt x="48" y="10"/>
                  </a:cubicBezTo>
                  <a:close/>
                  <a:moveTo>
                    <a:pt x="58" y="10"/>
                  </a:moveTo>
                  <a:cubicBezTo>
                    <a:pt x="58" y="9"/>
                    <a:pt x="57" y="9"/>
                    <a:pt x="57" y="8"/>
                  </a:cubicBezTo>
                  <a:cubicBezTo>
                    <a:pt x="56" y="8"/>
                    <a:pt x="56" y="7"/>
                    <a:pt x="57" y="6"/>
                  </a:cubicBezTo>
                  <a:cubicBezTo>
                    <a:pt x="57" y="5"/>
                    <a:pt x="58" y="5"/>
                    <a:pt x="58" y="5"/>
                  </a:cubicBezTo>
                  <a:cubicBezTo>
                    <a:pt x="58" y="5"/>
                    <a:pt x="58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59" y="8"/>
                    <a:pt x="59" y="9"/>
                  </a:cubicBezTo>
                  <a:cubicBezTo>
                    <a:pt x="58" y="9"/>
                    <a:pt x="58" y="9"/>
                    <a:pt x="58" y="10"/>
                  </a:cubicBezTo>
                  <a:close/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6" y="5"/>
                    <a:pt x="66" y="4"/>
                  </a:cubicBezTo>
                  <a:cubicBezTo>
                    <a:pt x="66" y="3"/>
                    <a:pt x="66" y="2"/>
                    <a:pt x="66" y="2"/>
                  </a:cubicBezTo>
                  <a:cubicBezTo>
                    <a:pt x="66" y="2"/>
                    <a:pt x="66" y="2"/>
                    <a:pt x="67" y="3"/>
                  </a:cubicBezTo>
                  <a:cubicBezTo>
                    <a:pt x="67" y="3"/>
                    <a:pt x="67" y="5"/>
                    <a:pt x="6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3" name="Group 201"/>
          <p:cNvGrpSpPr>
            <a:grpSpLocks noChangeAspect="1"/>
          </p:cNvGrpSpPr>
          <p:nvPr/>
        </p:nvGrpSpPr>
        <p:grpSpPr bwMode="auto">
          <a:xfrm>
            <a:off x="1151861" y="3157869"/>
            <a:ext cx="810437" cy="1371600"/>
            <a:chOff x="156" y="3017"/>
            <a:chExt cx="686" cy="1161"/>
          </a:xfrm>
        </p:grpSpPr>
        <p:sp>
          <p:nvSpPr>
            <p:cNvPr id="564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2" name="Group 201"/>
          <p:cNvGrpSpPr>
            <a:grpSpLocks noChangeAspect="1"/>
          </p:cNvGrpSpPr>
          <p:nvPr/>
        </p:nvGrpSpPr>
        <p:grpSpPr bwMode="auto">
          <a:xfrm>
            <a:off x="2757379" y="4827181"/>
            <a:ext cx="699446" cy="1183757"/>
            <a:chOff x="156" y="3017"/>
            <a:chExt cx="686" cy="1161"/>
          </a:xfrm>
        </p:grpSpPr>
        <p:sp>
          <p:nvSpPr>
            <p:cNvPr id="603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1" name="Group 201"/>
          <p:cNvGrpSpPr>
            <a:grpSpLocks noChangeAspect="1"/>
          </p:cNvGrpSpPr>
          <p:nvPr/>
        </p:nvGrpSpPr>
        <p:grpSpPr bwMode="auto">
          <a:xfrm>
            <a:off x="11352031" y="4107711"/>
            <a:ext cx="699446" cy="1183757"/>
            <a:chOff x="156" y="3017"/>
            <a:chExt cx="686" cy="1161"/>
          </a:xfrm>
        </p:grpSpPr>
        <p:sp>
          <p:nvSpPr>
            <p:cNvPr id="642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0" name="Group 201"/>
          <p:cNvGrpSpPr>
            <a:grpSpLocks noChangeAspect="1"/>
          </p:cNvGrpSpPr>
          <p:nvPr/>
        </p:nvGrpSpPr>
        <p:grpSpPr bwMode="auto">
          <a:xfrm>
            <a:off x="4993761" y="5500577"/>
            <a:ext cx="699446" cy="1183757"/>
            <a:chOff x="156" y="3017"/>
            <a:chExt cx="686" cy="1161"/>
          </a:xfrm>
        </p:grpSpPr>
        <p:sp>
          <p:nvSpPr>
            <p:cNvPr id="681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9" name="Group 201"/>
          <p:cNvGrpSpPr>
            <a:grpSpLocks noChangeAspect="1"/>
          </p:cNvGrpSpPr>
          <p:nvPr/>
        </p:nvGrpSpPr>
        <p:grpSpPr bwMode="auto">
          <a:xfrm>
            <a:off x="7822021" y="5674243"/>
            <a:ext cx="699446" cy="1183757"/>
            <a:chOff x="156" y="3017"/>
            <a:chExt cx="686" cy="1161"/>
          </a:xfrm>
        </p:grpSpPr>
        <p:sp>
          <p:nvSpPr>
            <p:cNvPr id="720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8" name="Group 201"/>
          <p:cNvGrpSpPr>
            <a:grpSpLocks noChangeAspect="1"/>
          </p:cNvGrpSpPr>
          <p:nvPr/>
        </p:nvGrpSpPr>
        <p:grpSpPr bwMode="auto">
          <a:xfrm>
            <a:off x="3866710" y="3278372"/>
            <a:ext cx="699446" cy="1183757"/>
            <a:chOff x="156" y="3017"/>
            <a:chExt cx="686" cy="1161"/>
          </a:xfrm>
        </p:grpSpPr>
        <p:sp>
          <p:nvSpPr>
            <p:cNvPr id="759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7" name="Group 201"/>
          <p:cNvGrpSpPr>
            <a:grpSpLocks noChangeAspect="1"/>
          </p:cNvGrpSpPr>
          <p:nvPr/>
        </p:nvGrpSpPr>
        <p:grpSpPr bwMode="auto">
          <a:xfrm>
            <a:off x="-349723" y="1765004"/>
            <a:ext cx="699446" cy="1183757"/>
            <a:chOff x="156" y="3017"/>
            <a:chExt cx="686" cy="1161"/>
          </a:xfrm>
        </p:grpSpPr>
        <p:sp>
          <p:nvSpPr>
            <p:cNvPr id="798" name="Freeform 202"/>
            <p:cNvSpPr/>
            <p:nvPr/>
          </p:nvSpPr>
          <p:spPr bwMode="auto">
            <a:xfrm>
              <a:off x="663" y="3452"/>
              <a:ext cx="124" cy="88"/>
            </a:xfrm>
            <a:custGeom>
              <a:avLst/>
              <a:gdLst>
                <a:gd name="T0" fmla="*/ 0 w 45"/>
                <a:gd name="T1" fmla="*/ 22 h 32"/>
                <a:gd name="T2" fmla="*/ 45 w 45"/>
                <a:gd name="T3" fmla="*/ 9 h 32"/>
                <a:gd name="T4" fmla="*/ 0 w 45"/>
                <a:gd name="T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2">
                  <a:moveTo>
                    <a:pt x="0" y="22"/>
                  </a:moveTo>
                  <a:cubicBezTo>
                    <a:pt x="0" y="22"/>
                    <a:pt x="21" y="0"/>
                    <a:pt x="45" y="9"/>
                  </a:cubicBezTo>
                  <a:cubicBezTo>
                    <a:pt x="45" y="9"/>
                    <a:pt x="38" y="32"/>
                    <a:pt x="0" y="2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203"/>
            <p:cNvSpPr/>
            <p:nvPr/>
          </p:nvSpPr>
          <p:spPr bwMode="auto">
            <a:xfrm>
              <a:off x="616" y="3515"/>
              <a:ext cx="163" cy="110"/>
            </a:xfrm>
            <a:custGeom>
              <a:avLst/>
              <a:gdLst>
                <a:gd name="T0" fmla="*/ 0 w 59"/>
                <a:gd name="T1" fmla="*/ 36 h 40"/>
                <a:gd name="T2" fmla="*/ 59 w 59"/>
                <a:gd name="T3" fmla="*/ 6 h 40"/>
                <a:gd name="T4" fmla="*/ 0 w 59"/>
                <a:gd name="T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0" y="36"/>
                  </a:moveTo>
                  <a:cubicBezTo>
                    <a:pt x="0" y="36"/>
                    <a:pt x="25" y="0"/>
                    <a:pt x="59" y="6"/>
                  </a:cubicBezTo>
                  <a:cubicBezTo>
                    <a:pt x="59" y="6"/>
                    <a:pt x="56" y="40"/>
                    <a:pt x="0" y="3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204"/>
            <p:cNvSpPr/>
            <p:nvPr/>
          </p:nvSpPr>
          <p:spPr bwMode="auto">
            <a:xfrm>
              <a:off x="459" y="3485"/>
              <a:ext cx="99" cy="121"/>
            </a:xfrm>
            <a:custGeom>
              <a:avLst/>
              <a:gdLst>
                <a:gd name="T0" fmla="*/ 4 w 36"/>
                <a:gd name="T1" fmla="*/ 44 h 44"/>
                <a:gd name="T2" fmla="*/ 21 w 36"/>
                <a:gd name="T3" fmla="*/ 0 h 44"/>
                <a:gd name="T4" fmla="*/ 4 w 36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4">
                  <a:moveTo>
                    <a:pt x="4" y="44"/>
                  </a:moveTo>
                  <a:cubicBezTo>
                    <a:pt x="4" y="44"/>
                    <a:pt x="0" y="14"/>
                    <a:pt x="21" y="0"/>
                  </a:cubicBezTo>
                  <a:cubicBezTo>
                    <a:pt x="21" y="0"/>
                    <a:pt x="36" y="20"/>
                    <a:pt x="4" y="4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205"/>
            <p:cNvSpPr/>
            <p:nvPr/>
          </p:nvSpPr>
          <p:spPr bwMode="auto">
            <a:xfrm>
              <a:off x="418" y="3726"/>
              <a:ext cx="135" cy="126"/>
            </a:xfrm>
            <a:custGeom>
              <a:avLst/>
              <a:gdLst>
                <a:gd name="T0" fmla="*/ 0 w 49"/>
                <a:gd name="T1" fmla="*/ 8 h 46"/>
                <a:gd name="T2" fmla="*/ 49 w 49"/>
                <a:gd name="T3" fmla="*/ 46 h 46"/>
                <a:gd name="T4" fmla="*/ 0 w 49"/>
                <a:gd name="T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6">
                  <a:moveTo>
                    <a:pt x="0" y="8"/>
                  </a:moveTo>
                  <a:cubicBezTo>
                    <a:pt x="0" y="8"/>
                    <a:pt x="4" y="35"/>
                    <a:pt x="49" y="46"/>
                  </a:cubicBezTo>
                  <a:cubicBezTo>
                    <a:pt x="49" y="46"/>
                    <a:pt x="3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206"/>
            <p:cNvSpPr/>
            <p:nvPr/>
          </p:nvSpPr>
          <p:spPr bwMode="auto">
            <a:xfrm>
              <a:off x="567" y="3814"/>
              <a:ext cx="91" cy="107"/>
            </a:xfrm>
            <a:custGeom>
              <a:avLst/>
              <a:gdLst>
                <a:gd name="T0" fmla="*/ 0 w 33"/>
                <a:gd name="T1" fmla="*/ 39 h 39"/>
                <a:gd name="T2" fmla="*/ 28 w 33"/>
                <a:gd name="T3" fmla="*/ 0 h 39"/>
                <a:gd name="T4" fmla="*/ 0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cubicBezTo>
                    <a:pt x="0" y="39"/>
                    <a:pt x="7" y="6"/>
                    <a:pt x="28" y="0"/>
                  </a:cubicBezTo>
                  <a:cubicBezTo>
                    <a:pt x="28" y="0"/>
                    <a:pt x="33" y="26"/>
                    <a:pt x="0" y="3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207"/>
            <p:cNvSpPr/>
            <p:nvPr/>
          </p:nvSpPr>
          <p:spPr bwMode="auto">
            <a:xfrm>
              <a:off x="567" y="3847"/>
              <a:ext cx="240" cy="254"/>
            </a:xfrm>
            <a:custGeom>
              <a:avLst/>
              <a:gdLst>
                <a:gd name="T0" fmla="*/ 0 w 87"/>
                <a:gd name="T1" fmla="*/ 91 h 93"/>
                <a:gd name="T2" fmla="*/ 31 w 87"/>
                <a:gd name="T3" fmla="*/ 38 h 93"/>
                <a:gd name="T4" fmla="*/ 80 w 87"/>
                <a:gd name="T5" fmla="*/ 0 h 93"/>
                <a:gd name="T6" fmla="*/ 49 w 87"/>
                <a:gd name="T7" fmla="*/ 74 h 93"/>
                <a:gd name="T8" fmla="*/ 2 w 87"/>
                <a:gd name="T9" fmla="*/ 93 h 93"/>
                <a:gd name="T10" fmla="*/ 0 w 87"/>
                <a:gd name="T11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3">
                  <a:moveTo>
                    <a:pt x="0" y="91"/>
                  </a:moveTo>
                  <a:cubicBezTo>
                    <a:pt x="4" y="67"/>
                    <a:pt x="10" y="52"/>
                    <a:pt x="31" y="38"/>
                  </a:cubicBezTo>
                  <a:cubicBezTo>
                    <a:pt x="50" y="27"/>
                    <a:pt x="68" y="23"/>
                    <a:pt x="80" y="0"/>
                  </a:cubicBezTo>
                  <a:cubicBezTo>
                    <a:pt x="87" y="32"/>
                    <a:pt x="75" y="58"/>
                    <a:pt x="49" y="74"/>
                  </a:cubicBezTo>
                  <a:cubicBezTo>
                    <a:pt x="32" y="84"/>
                    <a:pt x="14" y="83"/>
                    <a:pt x="2" y="9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208"/>
            <p:cNvSpPr/>
            <p:nvPr/>
          </p:nvSpPr>
          <p:spPr bwMode="auto">
            <a:xfrm>
              <a:off x="156" y="3661"/>
              <a:ext cx="419" cy="383"/>
            </a:xfrm>
            <a:custGeom>
              <a:avLst/>
              <a:gdLst>
                <a:gd name="T0" fmla="*/ 152 w 152"/>
                <a:gd name="T1" fmla="*/ 137 h 140"/>
                <a:gd name="T2" fmla="*/ 92 w 152"/>
                <a:gd name="T3" fmla="*/ 55 h 140"/>
                <a:gd name="T4" fmla="*/ 7 w 152"/>
                <a:gd name="T5" fmla="*/ 0 h 140"/>
                <a:gd name="T6" fmla="*/ 69 w 152"/>
                <a:gd name="T7" fmla="*/ 116 h 140"/>
                <a:gd name="T8" fmla="*/ 149 w 152"/>
                <a:gd name="T9" fmla="*/ 140 h 140"/>
                <a:gd name="T10" fmla="*/ 152 w 152"/>
                <a:gd name="T11" fmla="*/ 13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0">
                  <a:moveTo>
                    <a:pt x="152" y="137"/>
                  </a:moveTo>
                  <a:cubicBezTo>
                    <a:pt x="142" y="98"/>
                    <a:pt x="130" y="73"/>
                    <a:pt x="92" y="55"/>
                  </a:cubicBezTo>
                  <a:cubicBezTo>
                    <a:pt x="60" y="39"/>
                    <a:pt x="31" y="35"/>
                    <a:pt x="7" y="0"/>
                  </a:cubicBezTo>
                  <a:cubicBezTo>
                    <a:pt x="0" y="52"/>
                    <a:pt x="23" y="94"/>
                    <a:pt x="69" y="116"/>
                  </a:cubicBezTo>
                  <a:cubicBezTo>
                    <a:pt x="99" y="130"/>
                    <a:pt x="127" y="126"/>
                    <a:pt x="149" y="140"/>
                  </a:cubicBezTo>
                  <a:lnTo>
                    <a:pt x="152" y="137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209"/>
            <p:cNvSpPr/>
            <p:nvPr/>
          </p:nvSpPr>
          <p:spPr bwMode="auto">
            <a:xfrm>
              <a:off x="255" y="3795"/>
              <a:ext cx="298" cy="219"/>
            </a:xfrm>
            <a:custGeom>
              <a:avLst/>
              <a:gdLst>
                <a:gd name="T0" fmla="*/ 107 w 108"/>
                <a:gd name="T1" fmla="*/ 80 h 80"/>
                <a:gd name="T2" fmla="*/ 106 w 108"/>
                <a:gd name="T3" fmla="*/ 78 h 80"/>
                <a:gd name="T4" fmla="*/ 104 w 108"/>
                <a:gd name="T5" fmla="*/ 75 h 80"/>
                <a:gd name="T6" fmla="*/ 103 w 108"/>
                <a:gd name="T7" fmla="*/ 72 h 80"/>
                <a:gd name="T8" fmla="*/ 100 w 108"/>
                <a:gd name="T9" fmla="*/ 70 h 80"/>
                <a:gd name="T10" fmla="*/ 93 w 108"/>
                <a:gd name="T11" fmla="*/ 65 h 80"/>
                <a:gd name="T12" fmla="*/ 84 w 108"/>
                <a:gd name="T13" fmla="*/ 61 h 80"/>
                <a:gd name="T14" fmla="*/ 73 w 108"/>
                <a:gd name="T15" fmla="*/ 57 h 80"/>
                <a:gd name="T16" fmla="*/ 61 w 108"/>
                <a:gd name="T17" fmla="*/ 54 h 80"/>
                <a:gd name="T18" fmla="*/ 58 w 108"/>
                <a:gd name="T19" fmla="*/ 53 h 80"/>
                <a:gd name="T20" fmla="*/ 55 w 108"/>
                <a:gd name="T21" fmla="*/ 52 h 80"/>
                <a:gd name="T22" fmla="*/ 49 w 108"/>
                <a:gd name="T23" fmla="*/ 49 h 80"/>
                <a:gd name="T24" fmla="*/ 38 w 108"/>
                <a:gd name="T25" fmla="*/ 43 h 80"/>
                <a:gd name="T26" fmla="*/ 33 w 108"/>
                <a:gd name="T27" fmla="*/ 39 h 80"/>
                <a:gd name="T28" fmla="*/ 28 w 108"/>
                <a:gd name="T29" fmla="*/ 35 h 80"/>
                <a:gd name="T30" fmla="*/ 23 w 108"/>
                <a:gd name="T31" fmla="*/ 31 h 80"/>
                <a:gd name="T32" fmla="*/ 19 w 108"/>
                <a:gd name="T33" fmla="*/ 27 h 80"/>
                <a:gd name="T34" fmla="*/ 16 w 108"/>
                <a:gd name="T35" fmla="*/ 24 h 80"/>
                <a:gd name="T36" fmla="*/ 12 w 108"/>
                <a:gd name="T37" fmla="*/ 20 h 80"/>
                <a:gd name="T38" fmla="*/ 4 w 108"/>
                <a:gd name="T39" fmla="*/ 7 h 80"/>
                <a:gd name="T40" fmla="*/ 1 w 108"/>
                <a:gd name="T41" fmla="*/ 2 h 80"/>
                <a:gd name="T42" fmla="*/ 1 w 108"/>
                <a:gd name="T43" fmla="*/ 0 h 80"/>
                <a:gd name="T44" fmla="*/ 2 w 108"/>
                <a:gd name="T45" fmla="*/ 1 h 80"/>
                <a:gd name="T46" fmla="*/ 2 w 108"/>
                <a:gd name="T47" fmla="*/ 1 h 80"/>
                <a:gd name="T48" fmla="*/ 2 w 108"/>
                <a:gd name="T49" fmla="*/ 1 h 80"/>
                <a:gd name="T50" fmla="*/ 5 w 108"/>
                <a:gd name="T51" fmla="*/ 6 h 80"/>
                <a:gd name="T52" fmla="*/ 9 w 108"/>
                <a:gd name="T53" fmla="*/ 11 h 80"/>
                <a:gd name="T54" fmla="*/ 14 w 108"/>
                <a:gd name="T55" fmla="*/ 18 h 80"/>
                <a:gd name="T56" fmla="*/ 17 w 108"/>
                <a:gd name="T57" fmla="*/ 22 h 80"/>
                <a:gd name="T58" fmla="*/ 21 w 108"/>
                <a:gd name="T59" fmla="*/ 26 h 80"/>
                <a:gd name="T60" fmla="*/ 25 w 108"/>
                <a:gd name="T61" fmla="*/ 30 h 80"/>
                <a:gd name="T62" fmla="*/ 29 w 108"/>
                <a:gd name="T63" fmla="*/ 33 h 80"/>
                <a:gd name="T64" fmla="*/ 40 w 108"/>
                <a:gd name="T65" fmla="*/ 40 h 80"/>
                <a:gd name="T66" fmla="*/ 45 w 108"/>
                <a:gd name="T67" fmla="*/ 43 h 80"/>
                <a:gd name="T68" fmla="*/ 51 w 108"/>
                <a:gd name="T69" fmla="*/ 46 h 80"/>
                <a:gd name="T70" fmla="*/ 56 w 108"/>
                <a:gd name="T71" fmla="*/ 49 h 80"/>
                <a:gd name="T72" fmla="*/ 59 w 108"/>
                <a:gd name="T73" fmla="*/ 50 h 80"/>
                <a:gd name="T74" fmla="*/ 62 w 108"/>
                <a:gd name="T75" fmla="*/ 51 h 80"/>
                <a:gd name="T76" fmla="*/ 74 w 108"/>
                <a:gd name="T77" fmla="*/ 55 h 80"/>
                <a:gd name="T78" fmla="*/ 84 w 108"/>
                <a:gd name="T79" fmla="*/ 59 h 80"/>
                <a:gd name="T80" fmla="*/ 94 w 108"/>
                <a:gd name="T81" fmla="*/ 64 h 80"/>
                <a:gd name="T82" fmla="*/ 101 w 108"/>
                <a:gd name="T83" fmla="*/ 69 h 80"/>
                <a:gd name="T84" fmla="*/ 104 w 108"/>
                <a:gd name="T85" fmla="*/ 71 h 80"/>
                <a:gd name="T86" fmla="*/ 105 w 108"/>
                <a:gd name="T87" fmla="*/ 74 h 80"/>
                <a:gd name="T88" fmla="*/ 107 w 108"/>
                <a:gd name="T89" fmla="*/ 78 h 80"/>
                <a:gd name="T90" fmla="*/ 108 w 108"/>
                <a:gd name="T91" fmla="*/ 79 h 80"/>
                <a:gd name="T92" fmla="*/ 108 w 108"/>
                <a:gd name="T93" fmla="*/ 80 h 80"/>
                <a:gd name="T94" fmla="*/ 107 w 108"/>
                <a:gd name="T95" fmla="*/ 80 h 80"/>
                <a:gd name="T96" fmla="*/ 107 w 108"/>
                <a:gd name="T9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80">
                  <a:moveTo>
                    <a:pt x="107" y="80"/>
                  </a:moveTo>
                  <a:cubicBezTo>
                    <a:pt x="107" y="80"/>
                    <a:pt x="107" y="79"/>
                    <a:pt x="106" y="78"/>
                  </a:cubicBezTo>
                  <a:cubicBezTo>
                    <a:pt x="106" y="78"/>
                    <a:pt x="105" y="76"/>
                    <a:pt x="104" y="75"/>
                  </a:cubicBezTo>
                  <a:cubicBezTo>
                    <a:pt x="104" y="74"/>
                    <a:pt x="103" y="73"/>
                    <a:pt x="103" y="72"/>
                  </a:cubicBezTo>
                  <a:cubicBezTo>
                    <a:pt x="102" y="71"/>
                    <a:pt x="101" y="70"/>
                    <a:pt x="100" y="70"/>
                  </a:cubicBezTo>
                  <a:cubicBezTo>
                    <a:pt x="98" y="68"/>
                    <a:pt x="96" y="66"/>
                    <a:pt x="93" y="65"/>
                  </a:cubicBezTo>
                  <a:cubicBezTo>
                    <a:pt x="91" y="63"/>
                    <a:pt x="87" y="62"/>
                    <a:pt x="84" y="61"/>
                  </a:cubicBezTo>
                  <a:cubicBezTo>
                    <a:pt x="80" y="59"/>
                    <a:pt x="77" y="58"/>
                    <a:pt x="73" y="57"/>
                  </a:cubicBezTo>
                  <a:cubicBezTo>
                    <a:pt x="69" y="56"/>
                    <a:pt x="65" y="55"/>
                    <a:pt x="61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1"/>
                    <a:pt x="51" y="50"/>
                    <a:pt x="49" y="49"/>
                  </a:cubicBezTo>
                  <a:cubicBezTo>
                    <a:pt x="45" y="48"/>
                    <a:pt x="42" y="45"/>
                    <a:pt x="38" y="43"/>
                  </a:cubicBezTo>
                  <a:cubicBezTo>
                    <a:pt x="36" y="42"/>
                    <a:pt x="34" y="40"/>
                    <a:pt x="33" y="39"/>
                  </a:cubicBezTo>
                  <a:cubicBezTo>
                    <a:pt x="31" y="38"/>
                    <a:pt x="29" y="37"/>
                    <a:pt x="28" y="35"/>
                  </a:cubicBezTo>
                  <a:cubicBezTo>
                    <a:pt x="26" y="34"/>
                    <a:pt x="25" y="33"/>
                    <a:pt x="23" y="31"/>
                  </a:cubicBezTo>
                  <a:cubicBezTo>
                    <a:pt x="22" y="30"/>
                    <a:pt x="20" y="29"/>
                    <a:pt x="19" y="27"/>
                  </a:cubicBezTo>
                  <a:cubicBezTo>
                    <a:pt x="18" y="26"/>
                    <a:pt x="17" y="25"/>
                    <a:pt x="16" y="24"/>
                  </a:cubicBezTo>
                  <a:cubicBezTo>
                    <a:pt x="14" y="22"/>
                    <a:pt x="13" y="21"/>
                    <a:pt x="12" y="20"/>
                  </a:cubicBezTo>
                  <a:cubicBezTo>
                    <a:pt x="8" y="15"/>
                    <a:pt x="6" y="10"/>
                    <a:pt x="4" y="7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3"/>
                    <a:pt x="5" y="6"/>
                  </a:cubicBezTo>
                  <a:cubicBezTo>
                    <a:pt x="6" y="7"/>
                    <a:pt x="7" y="9"/>
                    <a:pt x="9" y="11"/>
                  </a:cubicBezTo>
                  <a:cubicBezTo>
                    <a:pt x="10" y="14"/>
                    <a:pt x="12" y="16"/>
                    <a:pt x="14" y="18"/>
                  </a:cubicBezTo>
                  <a:cubicBezTo>
                    <a:pt x="15" y="20"/>
                    <a:pt x="16" y="21"/>
                    <a:pt x="17" y="22"/>
                  </a:cubicBezTo>
                  <a:cubicBezTo>
                    <a:pt x="18" y="23"/>
                    <a:pt x="20" y="25"/>
                    <a:pt x="21" y="26"/>
                  </a:cubicBezTo>
                  <a:cubicBezTo>
                    <a:pt x="22" y="27"/>
                    <a:pt x="23" y="28"/>
                    <a:pt x="25" y="30"/>
                  </a:cubicBezTo>
                  <a:cubicBezTo>
                    <a:pt x="26" y="31"/>
                    <a:pt x="28" y="32"/>
                    <a:pt x="29" y="33"/>
                  </a:cubicBezTo>
                  <a:cubicBezTo>
                    <a:pt x="32" y="36"/>
                    <a:pt x="36" y="38"/>
                    <a:pt x="40" y="40"/>
                  </a:cubicBezTo>
                  <a:cubicBezTo>
                    <a:pt x="41" y="41"/>
                    <a:pt x="43" y="42"/>
                    <a:pt x="45" y="43"/>
                  </a:cubicBezTo>
                  <a:cubicBezTo>
                    <a:pt x="47" y="44"/>
                    <a:pt x="49" y="45"/>
                    <a:pt x="51" y="46"/>
                  </a:cubicBezTo>
                  <a:cubicBezTo>
                    <a:pt x="53" y="47"/>
                    <a:pt x="54" y="48"/>
                    <a:pt x="56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0"/>
                    <a:pt x="61" y="51"/>
                    <a:pt x="62" y="51"/>
                  </a:cubicBezTo>
                  <a:cubicBezTo>
                    <a:pt x="66" y="53"/>
                    <a:pt x="70" y="54"/>
                    <a:pt x="74" y="55"/>
                  </a:cubicBezTo>
                  <a:cubicBezTo>
                    <a:pt x="77" y="57"/>
                    <a:pt x="81" y="58"/>
                    <a:pt x="84" y="59"/>
                  </a:cubicBezTo>
                  <a:cubicBezTo>
                    <a:pt x="88" y="60"/>
                    <a:pt x="91" y="62"/>
                    <a:pt x="94" y="64"/>
                  </a:cubicBezTo>
                  <a:cubicBezTo>
                    <a:pt x="97" y="65"/>
                    <a:pt x="99" y="67"/>
                    <a:pt x="101" y="69"/>
                  </a:cubicBezTo>
                  <a:cubicBezTo>
                    <a:pt x="102" y="70"/>
                    <a:pt x="103" y="71"/>
                    <a:pt x="104" y="71"/>
                  </a:cubicBezTo>
                  <a:cubicBezTo>
                    <a:pt x="104" y="72"/>
                    <a:pt x="105" y="73"/>
                    <a:pt x="105" y="74"/>
                  </a:cubicBezTo>
                  <a:cubicBezTo>
                    <a:pt x="106" y="76"/>
                    <a:pt x="107" y="77"/>
                    <a:pt x="107" y="78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210"/>
            <p:cNvSpPr/>
            <p:nvPr/>
          </p:nvSpPr>
          <p:spPr bwMode="auto">
            <a:xfrm>
              <a:off x="360" y="3474"/>
              <a:ext cx="215" cy="704"/>
            </a:xfrm>
            <a:custGeom>
              <a:avLst/>
              <a:gdLst>
                <a:gd name="T0" fmla="*/ 73 w 78"/>
                <a:gd name="T1" fmla="*/ 257 h 257"/>
                <a:gd name="T2" fmla="*/ 74 w 78"/>
                <a:gd name="T3" fmla="*/ 245 h 257"/>
                <a:gd name="T4" fmla="*/ 74 w 78"/>
                <a:gd name="T5" fmla="*/ 231 h 257"/>
                <a:gd name="T6" fmla="*/ 75 w 78"/>
                <a:gd name="T7" fmla="*/ 223 h 257"/>
                <a:gd name="T8" fmla="*/ 75 w 78"/>
                <a:gd name="T9" fmla="*/ 214 h 257"/>
                <a:gd name="T10" fmla="*/ 74 w 78"/>
                <a:gd name="T11" fmla="*/ 193 h 257"/>
                <a:gd name="T12" fmla="*/ 73 w 78"/>
                <a:gd name="T13" fmla="*/ 170 h 257"/>
                <a:gd name="T14" fmla="*/ 70 w 78"/>
                <a:gd name="T15" fmla="*/ 145 h 257"/>
                <a:gd name="T16" fmla="*/ 65 w 78"/>
                <a:gd name="T17" fmla="*/ 120 h 257"/>
                <a:gd name="T18" fmla="*/ 62 w 78"/>
                <a:gd name="T19" fmla="*/ 108 h 257"/>
                <a:gd name="T20" fmla="*/ 59 w 78"/>
                <a:gd name="T21" fmla="*/ 96 h 257"/>
                <a:gd name="T22" fmla="*/ 50 w 78"/>
                <a:gd name="T23" fmla="*/ 73 h 257"/>
                <a:gd name="T24" fmla="*/ 45 w 78"/>
                <a:gd name="T25" fmla="*/ 62 h 257"/>
                <a:gd name="T26" fmla="*/ 40 w 78"/>
                <a:gd name="T27" fmla="*/ 52 h 257"/>
                <a:gd name="T28" fmla="*/ 35 w 78"/>
                <a:gd name="T29" fmla="*/ 43 h 257"/>
                <a:gd name="T30" fmla="*/ 29 w 78"/>
                <a:gd name="T31" fmla="*/ 34 h 257"/>
                <a:gd name="T32" fmla="*/ 24 w 78"/>
                <a:gd name="T33" fmla="*/ 27 h 257"/>
                <a:gd name="T34" fmla="*/ 19 w 78"/>
                <a:gd name="T35" fmla="*/ 21 h 257"/>
                <a:gd name="T36" fmla="*/ 14 w 78"/>
                <a:gd name="T37" fmla="*/ 15 h 257"/>
                <a:gd name="T38" fmla="*/ 9 w 78"/>
                <a:gd name="T39" fmla="*/ 11 h 257"/>
                <a:gd name="T40" fmla="*/ 0 w 78"/>
                <a:gd name="T41" fmla="*/ 4 h 257"/>
                <a:gd name="T42" fmla="*/ 3 w 78"/>
                <a:gd name="T43" fmla="*/ 0 h 257"/>
                <a:gd name="T44" fmla="*/ 11 w 78"/>
                <a:gd name="T45" fmla="*/ 9 h 257"/>
                <a:gd name="T46" fmla="*/ 16 w 78"/>
                <a:gd name="T47" fmla="*/ 13 h 257"/>
                <a:gd name="T48" fmla="*/ 21 w 78"/>
                <a:gd name="T49" fmla="*/ 19 h 257"/>
                <a:gd name="T50" fmla="*/ 26 w 78"/>
                <a:gd name="T51" fmla="*/ 25 h 257"/>
                <a:gd name="T52" fmla="*/ 32 w 78"/>
                <a:gd name="T53" fmla="*/ 33 h 257"/>
                <a:gd name="T54" fmla="*/ 38 w 78"/>
                <a:gd name="T55" fmla="*/ 41 h 257"/>
                <a:gd name="T56" fmla="*/ 43 w 78"/>
                <a:gd name="T57" fmla="*/ 50 h 257"/>
                <a:gd name="T58" fmla="*/ 49 w 78"/>
                <a:gd name="T59" fmla="*/ 60 h 257"/>
                <a:gd name="T60" fmla="*/ 54 w 78"/>
                <a:gd name="T61" fmla="*/ 71 h 257"/>
                <a:gd name="T62" fmla="*/ 59 w 78"/>
                <a:gd name="T63" fmla="*/ 82 h 257"/>
                <a:gd name="T64" fmla="*/ 63 w 78"/>
                <a:gd name="T65" fmla="*/ 94 h 257"/>
                <a:gd name="T66" fmla="*/ 70 w 78"/>
                <a:gd name="T67" fmla="*/ 119 h 257"/>
                <a:gd name="T68" fmla="*/ 74 w 78"/>
                <a:gd name="T69" fmla="*/ 145 h 257"/>
                <a:gd name="T70" fmla="*/ 77 w 78"/>
                <a:gd name="T71" fmla="*/ 170 h 257"/>
                <a:gd name="T72" fmla="*/ 78 w 78"/>
                <a:gd name="T73" fmla="*/ 193 h 257"/>
                <a:gd name="T74" fmla="*/ 78 w 78"/>
                <a:gd name="T75" fmla="*/ 214 h 257"/>
                <a:gd name="T76" fmla="*/ 77 w 78"/>
                <a:gd name="T77" fmla="*/ 231 h 257"/>
                <a:gd name="T78" fmla="*/ 76 w 78"/>
                <a:gd name="T79" fmla="*/ 245 h 257"/>
                <a:gd name="T80" fmla="*/ 75 w 78"/>
                <a:gd name="T81" fmla="*/ 257 h 257"/>
                <a:gd name="T82" fmla="*/ 73 w 78"/>
                <a:gd name="T8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57">
                  <a:moveTo>
                    <a:pt x="73" y="257"/>
                  </a:moveTo>
                  <a:cubicBezTo>
                    <a:pt x="73" y="257"/>
                    <a:pt x="74" y="252"/>
                    <a:pt x="74" y="245"/>
                  </a:cubicBezTo>
                  <a:cubicBezTo>
                    <a:pt x="74" y="241"/>
                    <a:pt x="74" y="236"/>
                    <a:pt x="74" y="231"/>
                  </a:cubicBezTo>
                  <a:cubicBezTo>
                    <a:pt x="75" y="229"/>
                    <a:pt x="75" y="226"/>
                    <a:pt x="75" y="223"/>
                  </a:cubicBezTo>
                  <a:cubicBezTo>
                    <a:pt x="75" y="220"/>
                    <a:pt x="75" y="217"/>
                    <a:pt x="75" y="214"/>
                  </a:cubicBezTo>
                  <a:cubicBezTo>
                    <a:pt x="75" y="207"/>
                    <a:pt x="75" y="200"/>
                    <a:pt x="74" y="193"/>
                  </a:cubicBezTo>
                  <a:cubicBezTo>
                    <a:pt x="74" y="186"/>
                    <a:pt x="74" y="178"/>
                    <a:pt x="73" y="170"/>
                  </a:cubicBezTo>
                  <a:cubicBezTo>
                    <a:pt x="72" y="162"/>
                    <a:pt x="71" y="154"/>
                    <a:pt x="70" y="145"/>
                  </a:cubicBezTo>
                  <a:cubicBezTo>
                    <a:pt x="69" y="137"/>
                    <a:pt x="67" y="129"/>
                    <a:pt x="65" y="120"/>
                  </a:cubicBezTo>
                  <a:cubicBezTo>
                    <a:pt x="64" y="116"/>
                    <a:pt x="63" y="112"/>
                    <a:pt x="62" y="108"/>
                  </a:cubicBezTo>
                  <a:cubicBezTo>
                    <a:pt x="61" y="104"/>
                    <a:pt x="60" y="100"/>
                    <a:pt x="59" y="96"/>
                  </a:cubicBezTo>
                  <a:cubicBezTo>
                    <a:pt x="56" y="88"/>
                    <a:pt x="53" y="80"/>
                    <a:pt x="50" y="73"/>
                  </a:cubicBezTo>
                  <a:cubicBezTo>
                    <a:pt x="49" y="69"/>
                    <a:pt x="47" y="65"/>
                    <a:pt x="45" y="62"/>
                  </a:cubicBezTo>
                  <a:cubicBezTo>
                    <a:pt x="44" y="58"/>
                    <a:pt x="42" y="55"/>
                    <a:pt x="40" y="52"/>
                  </a:cubicBezTo>
                  <a:cubicBezTo>
                    <a:pt x="38" y="49"/>
                    <a:pt x="37" y="46"/>
                    <a:pt x="35" y="43"/>
                  </a:cubicBezTo>
                  <a:cubicBezTo>
                    <a:pt x="33" y="40"/>
                    <a:pt x="31" y="37"/>
                    <a:pt x="29" y="34"/>
                  </a:cubicBezTo>
                  <a:cubicBezTo>
                    <a:pt x="28" y="32"/>
                    <a:pt x="26" y="29"/>
                    <a:pt x="24" y="27"/>
                  </a:cubicBezTo>
                  <a:cubicBezTo>
                    <a:pt x="22" y="25"/>
                    <a:pt x="20" y="23"/>
                    <a:pt x="19" y="21"/>
                  </a:cubicBezTo>
                  <a:cubicBezTo>
                    <a:pt x="17" y="19"/>
                    <a:pt x="15" y="17"/>
                    <a:pt x="14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3" y="6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3"/>
                    <a:pt x="11" y="9"/>
                  </a:cubicBezTo>
                  <a:cubicBezTo>
                    <a:pt x="13" y="10"/>
                    <a:pt x="14" y="12"/>
                    <a:pt x="16" y="13"/>
                  </a:cubicBezTo>
                  <a:cubicBezTo>
                    <a:pt x="17" y="15"/>
                    <a:pt x="19" y="17"/>
                    <a:pt x="21" y="19"/>
                  </a:cubicBezTo>
                  <a:cubicBezTo>
                    <a:pt x="22" y="21"/>
                    <a:pt x="24" y="23"/>
                    <a:pt x="26" y="25"/>
                  </a:cubicBezTo>
                  <a:cubicBezTo>
                    <a:pt x="28" y="28"/>
                    <a:pt x="30" y="30"/>
                    <a:pt x="32" y="33"/>
                  </a:cubicBezTo>
                  <a:cubicBezTo>
                    <a:pt x="33" y="35"/>
                    <a:pt x="36" y="38"/>
                    <a:pt x="38" y="41"/>
                  </a:cubicBezTo>
                  <a:cubicBezTo>
                    <a:pt x="39" y="44"/>
                    <a:pt x="41" y="47"/>
                    <a:pt x="43" y="50"/>
                  </a:cubicBezTo>
                  <a:cubicBezTo>
                    <a:pt x="45" y="53"/>
                    <a:pt x="47" y="57"/>
                    <a:pt x="49" y="60"/>
                  </a:cubicBezTo>
                  <a:cubicBezTo>
                    <a:pt x="51" y="64"/>
                    <a:pt x="53" y="67"/>
                    <a:pt x="54" y="71"/>
                  </a:cubicBezTo>
                  <a:cubicBezTo>
                    <a:pt x="56" y="75"/>
                    <a:pt x="58" y="78"/>
                    <a:pt x="59" y="82"/>
                  </a:cubicBezTo>
                  <a:cubicBezTo>
                    <a:pt x="61" y="86"/>
                    <a:pt x="62" y="90"/>
                    <a:pt x="63" y="94"/>
                  </a:cubicBezTo>
                  <a:cubicBezTo>
                    <a:pt x="66" y="102"/>
                    <a:pt x="68" y="111"/>
                    <a:pt x="70" y="119"/>
                  </a:cubicBezTo>
                  <a:cubicBezTo>
                    <a:pt x="72" y="128"/>
                    <a:pt x="74" y="136"/>
                    <a:pt x="74" y="145"/>
                  </a:cubicBezTo>
                  <a:cubicBezTo>
                    <a:pt x="76" y="153"/>
                    <a:pt x="76" y="161"/>
                    <a:pt x="77" y="170"/>
                  </a:cubicBezTo>
                  <a:cubicBezTo>
                    <a:pt x="78" y="178"/>
                    <a:pt x="78" y="185"/>
                    <a:pt x="78" y="193"/>
                  </a:cubicBezTo>
                  <a:cubicBezTo>
                    <a:pt x="78" y="200"/>
                    <a:pt x="78" y="207"/>
                    <a:pt x="78" y="214"/>
                  </a:cubicBezTo>
                  <a:cubicBezTo>
                    <a:pt x="78" y="220"/>
                    <a:pt x="78" y="226"/>
                    <a:pt x="77" y="231"/>
                  </a:cubicBezTo>
                  <a:cubicBezTo>
                    <a:pt x="77" y="237"/>
                    <a:pt x="77" y="241"/>
                    <a:pt x="76" y="245"/>
                  </a:cubicBezTo>
                  <a:cubicBezTo>
                    <a:pt x="76" y="252"/>
                    <a:pt x="75" y="257"/>
                    <a:pt x="75" y="257"/>
                  </a:cubicBezTo>
                  <a:lnTo>
                    <a:pt x="73" y="25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211"/>
            <p:cNvSpPr/>
            <p:nvPr/>
          </p:nvSpPr>
          <p:spPr bwMode="auto">
            <a:xfrm>
              <a:off x="567" y="3370"/>
              <a:ext cx="215" cy="594"/>
            </a:xfrm>
            <a:custGeom>
              <a:avLst/>
              <a:gdLst>
                <a:gd name="T0" fmla="*/ 0 w 78"/>
                <a:gd name="T1" fmla="*/ 217 h 217"/>
                <a:gd name="T2" fmla="*/ 0 w 78"/>
                <a:gd name="T3" fmla="*/ 207 h 217"/>
                <a:gd name="T4" fmla="*/ 0 w 78"/>
                <a:gd name="T5" fmla="*/ 195 h 217"/>
                <a:gd name="T6" fmla="*/ 0 w 78"/>
                <a:gd name="T7" fmla="*/ 180 h 217"/>
                <a:gd name="T8" fmla="*/ 1 w 78"/>
                <a:gd name="T9" fmla="*/ 162 h 217"/>
                <a:gd name="T10" fmla="*/ 3 w 78"/>
                <a:gd name="T11" fmla="*/ 142 h 217"/>
                <a:gd name="T12" fmla="*/ 6 w 78"/>
                <a:gd name="T13" fmla="*/ 121 h 217"/>
                <a:gd name="T14" fmla="*/ 11 w 78"/>
                <a:gd name="T15" fmla="*/ 99 h 217"/>
                <a:gd name="T16" fmla="*/ 18 w 78"/>
                <a:gd name="T17" fmla="*/ 78 h 217"/>
                <a:gd name="T18" fmla="*/ 23 w 78"/>
                <a:gd name="T19" fmla="*/ 68 h 217"/>
                <a:gd name="T20" fmla="*/ 27 w 78"/>
                <a:gd name="T21" fmla="*/ 58 h 217"/>
                <a:gd name="T22" fmla="*/ 32 w 78"/>
                <a:gd name="T23" fmla="*/ 49 h 217"/>
                <a:gd name="T24" fmla="*/ 38 w 78"/>
                <a:gd name="T25" fmla="*/ 41 h 217"/>
                <a:gd name="T26" fmla="*/ 43 w 78"/>
                <a:gd name="T27" fmla="*/ 33 h 217"/>
                <a:gd name="T28" fmla="*/ 49 w 78"/>
                <a:gd name="T29" fmla="*/ 27 h 217"/>
                <a:gd name="T30" fmla="*/ 54 w 78"/>
                <a:gd name="T31" fmla="*/ 21 h 217"/>
                <a:gd name="T32" fmla="*/ 59 w 78"/>
                <a:gd name="T33" fmla="*/ 15 h 217"/>
                <a:gd name="T34" fmla="*/ 63 w 78"/>
                <a:gd name="T35" fmla="*/ 11 h 217"/>
                <a:gd name="T36" fmla="*/ 67 w 78"/>
                <a:gd name="T37" fmla="*/ 7 h 217"/>
                <a:gd name="T38" fmla="*/ 75 w 78"/>
                <a:gd name="T39" fmla="*/ 0 h 217"/>
                <a:gd name="T40" fmla="*/ 78 w 78"/>
                <a:gd name="T41" fmla="*/ 4 h 217"/>
                <a:gd name="T42" fmla="*/ 69 w 78"/>
                <a:gd name="T43" fmla="*/ 10 h 217"/>
                <a:gd name="T44" fmla="*/ 65 w 78"/>
                <a:gd name="T45" fmla="*/ 13 h 217"/>
                <a:gd name="T46" fmla="*/ 61 w 78"/>
                <a:gd name="T47" fmla="*/ 17 h 217"/>
                <a:gd name="T48" fmla="*/ 56 w 78"/>
                <a:gd name="T49" fmla="*/ 22 h 217"/>
                <a:gd name="T50" fmla="*/ 51 w 78"/>
                <a:gd name="T51" fmla="*/ 28 h 217"/>
                <a:gd name="T52" fmla="*/ 46 w 78"/>
                <a:gd name="T53" fmla="*/ 35 h 217"/>
                <a:gd name="T54" fmla="*/ 41 w 78"/>
                <a:gd name="T55" fmla="*/ 43 h 217"/>
                <a:gd name="T56" fmla="*/ 36 w 78"/>
                <a:gd name="T57" fmla="*/ 51 h 217"/>
                <a:gd name="T58" fmla="*/ 31 w 78"/>
                <a:gd name="T59" fmla="*/ 60 h 217"/>
                <a:gd name="T60" fmla="*/ 23 w 78"/>
                <a:gd name="T61" fmla="*/ 80 h 217"/>
                <a:gd name="T62" fmla="*/ 19 w 78"/>
                <a:gd name="T63" fmla="*/ 90 h 217"/>
                <a:gd name="T64" fmla="*/ 16 w 78"/>
                <a:gd name="T65" fmla="*/ 100 h 217"/>
                <a:gd name="T66" fmla="*/ 11 w 78"/>
                <a:gd name="T67" fmla="*/ 122 h 217"/>
                <a:gd name="T68" fmla="*/ 7 w 78"/>
                <a:gd name="T69" fmla="*/ 143 h 217"/>
                <a:gd name="T70" fmla="*/ 5 w 78"/>
                <a:gd name="T71" fmla="*/ 162 h 217"/>
                <a:gd name="T72" fmla="*/ 3 w 78"/>
                <a:gd name="T73" fmla="*/ 180 h 217"/>
                <a:gd name="T74" fmla="*/ 3 w 78"/>
                <a:gd name="T75" fmla="*/ 188 h 217"/>
                <a:gd name="T76" fmla="*/ 3 w 78"/>
                <a:gd name="T77" fmla="*/ 195 h 217"/>
                <a:gd name="T78" fmla="*/ 3 w 78"/>
                <a:gd name="T79" fmla="*/ 207 h 217"/>
                <a:gd name="T80" fmla="*/ 3 w 78"/>
                <a:gd name="T81" fmla="*/ 217 h 217"/>
                <a:gd name="T82" fmla="*/ 0 w 78"/>
                <a:gd name="T8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217">
                  <a:moveTo>
                    <a:pt x="0" y="217"/>
                  </a:moveTo>
                  <a:cubicBezTo>
                    <a:pt x="0" y="217"/>
                    <a:pt x="0" y="213"/>
                    <a:pt x="0" y="207"/>
                  </a:cubicBezTo>
                  <a:cubicBezTo>
                    <a:pt x="0" y="204"/>
                    <a:pt x="0" y="200"/>
                    <a:pt x="0" y="195"/>
                  </a:cubicBezTo>
                  <a:cubicBezTo>
                    <a:pt x="0" y="191"/>
                    <a:pt x="0" y="186"/>
                    <a:pt x="0" y="180"/>
                  </a:cubicBezTo>
                  <a:cubicBezTo>
                    <a:pt x="0" y="174"/>
                    <a:pt x="0" y="168"/>
                    <a:pt x="1" y="162"/>
                  </a:cubicBezTo>
                  <a:cubicBezTo>
                    <a:pt x="1" y="156"/>
                    <a:pt x="2" y="149"/>
                    <a:pt x="3" y="142"/>
                  </a:cubicBezTo>
                  <a:cubicBezTo>
                    <a:pt x="4" y="135"/>
                    <a:pt x="5" y="128"/>
                    <a:pt x="6" y="121"/>
                  </a:cubicBezTo>
                  <a:cubicBezTo>
                    <a:pt x="8" y="114"/>
                    <a:pt x="10" y="106"/>
                    <a:pt x="11" y="99"/>
                  </a:cubicBezTo>
                  <a:cubicBezTo>
                    <a:pt x="14" y="92"/>
                    <a:pt x="16" y="85"/>
                    <a:pt x="18" y="78"/>
                  </a:cubicBezTo>
                  <a:cubicBezTo>
                    <a:pt x="20" y="75"/>
                    <a:pt x="21" y="71"/>
                    <a:pt x="23" y="68"/>
                  </a:cubicBezTo>
                  <a:cubicBezTo>
                    <a:pt x="24" y="65"/>
                    <a:pt x="26" y="62"/>
                    <a:pt x="27" y="58"/>
                  </a:cubicBezTo>
                  <a:cubicBezTo>
                    <a:pt x="29" y="55"/>
                    <a:pt x="31" y="52"/>
                    <a:pt x="32" y="49"/>
                  </a:cubicBezTo>
                  <a:cubicBezTo>
                    <a:pt x="34" y="46"/>
                    <a:pt x="36" y="44"/>
                    <a:pt x="38" y="41"/>
                  </a:cubicBezTo>
                  <a:cubicBezTo>
                    <a:pt x="40" y="38"/>
                    <a:pt x="41" y="36"/>
                    <a:pt x="43" y="33"/>
                  </a:cubicBezTo>
                  <a:cubicBezTo>
                    <a:pt x="45" y="31"/>
                    <a:pt x="47" y="29"/>
                    <a:pt x="49" y="27"/>
                  </a:cubicBezTo>
                  <a:cubicBezTo>
                    <a:pt x="51" y="25"/>
                    <a:pt x="52" y="23"/>
                    <a:pt x="54" y="21"/>
                  </a:cubicBezTo>
                  <a:cubicBezTo>
                    <a:pt x="56" y="19"/>
                    <a:pt x="57" y="17"/>
                    <a:pt x="59" y="15"/>
                  </a:cubicBezTo>
                  <a:cubicBezTo>
                    <a:pt x="60" y="14"/>
                    <a:pt x="62" y="12"/>
                    <a:pt x="63" y="11"/>
                  </a:cubicBezTo>
                  <a:cubicBezTo>
                    <a:pt x="65" y="9"/>
                    <a:pt x="66" y="8"/>
                    <a:pt x="67" y="7"/>
                  </a:cubicBezTo>
                  <a:cubicBezTo>
                    <a:pt x="72" y="3"/>
                    <a:pt x="75" y="0"/>
                    <a:pt x="75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5" y="6"/>
                    <a:pt x="69" y="10"/>
                  </a:cubicBezTo>
                  <a:cubicBezTo>
                    <a:pt x="68" y="11"/>
                    <a:pt x="67" y="12"/>
                    <a:pt x="65" y="13"/>
                  </a:cubicBezTo>
                  <a:cubicBezTo>
                    <a:pt x="64" y="14"/>
                    <a:pt x="62" y="16"/>
                    <a:pt x="61" y="17"/>
                  </a:cubicBezTo>
                  <a:cubicBezTo>
                    <a:pt x="59" y="19"/>
                    <a:pt x="57" y="20"/>
                    <a:pt x="56" y="22"/>
                  </a:cubicBezTo>
                  <a:cubicBezTo>
                    <a:pt x="54" y="24"/>
                    <a:pt x="52" y="26"/>
                    <a:pt x="51" y="28"/>
                  </a:cubicBezTo>
                  <a:cubicBezTo>
                    <a:pt x="49" y="31"/>
                    <a:pt x="47" y="33"/>
                    <a:pt x="46" y="35"/>
                  </a:cubicBezTo>
                  <a:cubicBezTo>
                    <a:pt x="44" y="38"/>
                    <a:pt x="42" y="40"/>
                    <a:pt x="41" y="43"/>
                  </a:cubicBezTo>
                  <a:cubicBezTo>
                    <a:pt x="39" y="46"/>
                    <a:pt x="38" y="49"/>
                    <a:pt x="36" y="51"/>
                  </a:cubicBezTo>
                  <a:cubicBezTo>
                    <a:pt x="34" y="54"/>
                    <a:pt x="33" y="57"/>
                    <a:pt x="31" y="60"/>
                  </a:cubicBezTo>
                  <a:cubicBezTo>
                    <a:pt x="28" y="67"/>
                    <a:pt x="25" y="73"/>
                    <a:pt x="23" y="80"/>
                  </a:cubicBezTo>
                  <a:cubicBezTo>
                    <a:pt x="22" y="83"/>
                    <a:pt x="20" y="87"/>
                    <a:pt x="19" y="90"/>
                  </a:cubicBezTo>
                  <a:cubicBezTo>
                    <a:pt x="18" y="94"/>
                    <a:pt x="17" y="97"/>
                    <a:pt x="16" y="100"/>
                  </a:cubicBezTo>
                  <a:cubicBezTo>
                    <a:pt x="14" y="108"/>
                    <a:pt x="12" y="115"/>
                    <a:pt x="11" y="122"/>
                  </a:cubicBezTo>
                  <a:cubicBezTo>
                    <a:pt x="9" y="129"/>
                    <a:pt x="8" y="136"/>
                    <a:pt x="7" y="143"/>
                  </a:cubicBezTo>
                  <a:cubicBezTo>
                    <a:pt x="6" y="149"/>
                    <a:pt x="5" y="156"/>
                    <a:pt x="5" y="162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3" y="183"/>
                    <a:pt x="3" y="186"/>
                    <a:pt x="3" y="188"/>
                  </a:cubicBezTo>
                  <a:cubicBezTo>
                    <a:pt x="3" y="191"/>
                    <a:pt x="3" y="193"/>
                    <a:pt x="3" y="195"/>
                  </a:cubicBezTo>
                  <a:cubicBezTo>
                    <a:pt x="3" y="200"/>
                    <a:pt x="2" y="204"/>
                    <a:pt x="3" y="207"/>
                  </a:cubicBezTo>
                  <a:cubicBezTo>
                    <a:pt x="3" y="213"/>
                    <a:pt x="3" y="217"/>
                    <a:pt x="3" y="217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212"/>
            <p:cNvSpPr/>
            <p:nvPr/>
          </p:nvSpPr>
          <p:spPr bwMode="auto">
            <a:xfrm>
              <a:off x="506" y="3291"/>
              <a:ext cx="91" cy="589"/>
            </a:xfrm>
            <a:custGeom>
              <a:avLst/>
              <a:gdLst>
                <a:gd name="T0" fmla="*/ 22 w 33"/>
                <a:gd name="T1" fmla="*/ 215 h 215"/>
                <a:gd name="T2" fmla="*/ 19 w 33"/>
                <a:gd name="T3" fmla="*/ 213 h 215"/>
                <a:gd name="T4" fmla="*/ 28 w 33"/>
                <a:gd name="T5" fmla="*/ 3 h 215"/>
                <a:gd name="T6" fmla="*/ 31 w 33"/>
                <a:gd name="T7" fmla="*/ 1 h 215"/>
                <a:gd name="T8" fmla="*/ 33 w 33"/>
                <a:gd name="T9" fmla="*/ 4 h 215"/>
                <a:gd name="T10" fmla="*/ 24 w 33"/>
                <a:gd name="T11" fmla="*/ 212 h 215"/>
                <a:gd name="T12" fmla="*/ 22 w 33"/>
                <a:gd name="T13" fmla="*/ 215 h 215"/>
                <a:gd name="T14" fmla="*/ 22 w 33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5">
                  <a:moveTo>
                    <a:pt x="22" y="215"/>
                  </a:moveTo>
                  <a:cubicBezTo>
                    <a:pt x="21" y="215"/>
                    <a:pt x="20" y="214"/>
                    <a:pt x="19" y="213"/>
                  </a:cubicBezTo>
                  <a:cubicBezTo>
                    <a:pt x="0" y="117"/>
                    <a:pt x="27" y="4"/>
                    <a:pt x="28" y="3"/>
                  </a:cubicBezTo>
                  <a:cubicBezTo>
                    <a:pt x="28" y="1"/>
                    <a:pt x="29" y="0"/>
                    <a:pt x="31" y="1"/>
                  </a:cubicBezTo>
                  <a:cubicBezTo>
                    <a:pt x="32" y="1"/>
                    <a:pt x="33" y="2"/>
                    <a:pt x="33" y="4"/>
                  </a:cubicBezTo>
                  <a:cubicBezTo>
                    <a:pt x="32" y="5"/>
                    <a:pt x="6" y="117"/>
                    <a:pt x="24" y="212"/>
                  </a:cubicBezTo>
                  <a:cubicBezTo>
                    <a:pt x="25" y="213"/>
                    <a:pt x="24" y="215"/>
                    <a:pt x="22" y="215"/>
                  </a:cubicBezTo>
                  <a:cubicBezTo>
                    <a:pt x="22" y="215"/>
                    <a:pt x="22" y="215"/>
                    <a:pt x="22" y="21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213"/>
            <p:cNvSpPr/>
            <p:nvPr/>
          </p:nvSpPr>
          <p:spPr bwMode="auto">
            <a:xfrm>
              <a:off x="426" y="3414"/>
              <a:ext cx="47" cy="192"/>
            </a:xfrm>
            <a:custGeom>
              <a:avLst/>
              <a:gdLst>
                <a:gd name="T0" fmla="*/ 16 w 17"/>
                <a:gd name="T1" fmla="*/ 70 h 70"/>
                <a:gd name="T2" fmla="*/ 15 w 17"/>
                <a:gd name="T3" fmla="*/ 69 h 70"/>
                <a:gd name="T4" fmla="*/ 4 w 17"/>
                <a:gd name="T5" fmla="*/ 1 h 70"/>
                <a:gd name="T6" fmla="*/ 5 w 17"/>
                <a:gd name="T7" fmla="*/ 0 h 70"/>
                <a:gd name="T8" fmla="*/ 6 w 17"/>
                <a:gd name="T9" fmla="*/ 1 h 70"/>
                <a:gd name="T10" fmla="*/ 17 w 17"/>
                <a:gd name="T11" fmla="*/ 68 h 70"/>
                <a:gd name="T12" fmla="*/ 17 w 17"/>
                <a:gd name="T13" fmla="*/ 70 h 70"/>
                <a:gd name="T14" fmla="*/ 16 w 17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0">
                  <a:moveTo>
                    <a:pt x="16" y="70"/>
                  </a:moveTo>
                  <a:cubicBezTo>
                    <a:pt x="16" y="70"/>
                    <a:pt x="15" y="70"/>
                    <a:pt x="15" y="69"/>
                  </a:cubicBezTo>
                  <a:cubicBezTo>
                    <a:pt x="0" y="36"/>
                    <a:pt x="4" y="1"/>
                    <a:pt x="4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2" y="36"/>
                    <a:pt x="17" y="68"/>
                  </a:cubicBezTo>
                  <a:cubicBezTo>
                    <a:pt x="17" y="69"/>
                    <a:pt x="17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214"/>
            <p:cNvSpPr/>
            <p:nvPr/>
          </p:nvSpPr>
          <p:spPr bwMode="auto">
            <a:xfrm>
              <a:off x="412" y="3652"/>
              <a:ext cx="121" cy="110"/>
            </a:xfrm>
            <a:custGeom>
              <a:avLst/>
              <a:gdLst>
                <a:gd name="T0" fmla="*/ 43 w 44"/>
                <a:gd name="T1" fmla="*/ 40 h 40"/>
                <a:gd name="T2" fmla="*/ 42 w 44"/>
                <a:gd name="T3" fmla="*/ 39 h 40"/>
                <a:gd name="T4" fmla="*/ 1 w 44"/>
                <a:gd name="T5" fmla="*/ 2 h 40"/>
                <a:gd name="T6" fmla="*/ 0 w 44"/>
                <a:gd name="T7" fmla="*/ 1 h 40"/>
                <a:gd name="T8" fmla="*/ 2 w 44"/>
                <a:gd name="T9" fmla="*/ 1 h 40"/>
                <a:gd name="T10" fmla="*/ 44 w 44"/>
                <a:gd name="T11" fmla="*/ 38 h 40"/>
                <a:gd name="T12" fmla="*/ 43 w 44"/>
                <a:gd name="T13" fmla="*/ 40 h 40"/>
                <a:gd name="T14" fmla="*/ 43 w 4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43" y="40"/>
                  </a:moveTo>
                  <a:cubicBezTo>
                    <a:pt x="43" y="40"/>
                    <a:pt x="42" y="40"/>
                    <a:pt x="42" y="39"/>
                  </a:cubicBezTo>
                  <a:cubicBezTo>
                    <a:pt x="32" y="9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33" y="8"/>
                    <a:pt x="44" y="38"/>
                  </a:cubicBezTo>
                  <a:cubicBezTo>
                    <a:pt x="44" y="39"/>
                    <a:pt x="44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215"/>
            <p:cNvSpPr/>
            <p:nvPr/>
          </p:nvSpPr>
          <p:spPr bwMode="auto">
            <a:xfrm>
              <a:off x="567" y="3707"/>
              <a:ext cx="104" cy="181"/>
            </a:xfrm>
            <a:custGeom>
              <a:avLst/>
              <a:gdLst>
                <a:gd name="T0" fmla="*/ 0 w 38"/>
                <a:gd name="T1" fmla="*/ 65 h 66"/>
                <a:gd name="T2" fmla="*/ 2 w 38"/>
                <a:gd name="T3" fmla="*/ 53 h 66"/>
                <a:gd name="T4" fmla="*/ 5 w 38"/>
                <a:gd name="T5" fmla="*/ 42 h 66"/>
                <a:gd name="T6" fmla="*/ 8 w 38"/>
                <a:gd name="T7" fmla="*/ 36 h 66"/>
                <a:gd name="T8" fmla="*/ 10 w 38"/>
                <a:gd name="T9" fmla="*/ 29 h 66"/>
                <a:gd name="T10" fmla="*/ 13 w 38"/>
                <a:gd name="T11" fmla="*/ 23 h 66"/>
                <a:gd name="T12" fmla="*/ 17 w 38"/>
                <a:gd name="T13" fmla="*/ 17 h 66"/>
                <a:gd name="T14" fmla="*/ 21 w 38"/>
                <a:gd name="T15" fmla="*/ 12 h 66"/>
                <a:gd name="T16" fmla="*/ 25 w 38"/>
                <a:gd name="T17" fmla="*/ 8 h 66"/>
                <a:gd name="T18" fmla="*/ 28 w 38"/>
                <a:gd name="T19" fmla="*/ 5 h 66"/>
                <a:gd name="T20" fmla="*/ 31 w 38"/>
                <a:gd name="T21" fmla="*/ 3 h 66"/>
                <a:gd name="T22" fmla="*/ 34 w 38"/>
                <a:gd name="T23" fmla="*/ 1 h 66"/>
                <a:gd name="T24" fmla="*/ 37 w 38"/>
                <a:gd name="T25" fmla="*/ 1 h 66"/>
                <a:gd name="T26" fmla="*/ 37 w 38"/>
                <a:gd name="T27" fmla="*/ 4 h 66"/>
                <a:gd name="T28" fmla="*/ 37 w 38"/>
                <a:gd name="T29" fmla="*/ 4 h 66"/>
                <a:gd name="T30" fmla="*/ 36 w 38"/>
                <a:gd name="T31" fmla="*/ 5 h 66"/>
                <a:gd name="T32" fmla="*/ 34 w 38"/>
                <a:gd name="T33" fmla="*/ 6 h 66"/>
                <a:gd name="T34" fmla="*/ 31 w 38"/>
                <a:gd name="T35" fmla="*/ 8 h 66"/>
                <a:gd name="T36" fmla="*/ 28 w 38"/>
                <a:gd name="T37" fmla="*/ 11 h 66"/>
                <a:gd name="T38" fmla="*/ 24 w 38"/>
                <a:gd name="T39" fmla="*/ 15 h 66"/>
                <a:gd name="T40" fmla="*/ 20 w 38"/>
                <a:gd name="T41" fmla="*/ 20 h 66"/>
                <a:gd name="T42" fmla="*/ 16 w 38"/>
                <a:gd name="T43" fmla="*/ 25 h 66"/>
                <a:gd name="T44" fmla="*/ 13 w 38"/>
                <a:gd name="T45" fmla="*/ 31 h 66"/>
                <a:gd name="T46" fmla="*/ 10 w 38"/>
                <a:gd name="T47" fmla="*/ 37 h 66"/>
                <a:gd name="T48" fmla="*/ 8 w 38"/>
                <a:gd name="T49" fmla="*/ 43 h 66"/>
                <a:gd name="T50" fmla="*/ 4 w 38"/>
                <a:gd name="T51" fmla="*/ 54 h 66"/>
                <a:gd name="T52" fmla="*/ 2 w 38"/>
                <a:gd name="T53" fmla="*/ 65 h 66"/>
                <a:gd name="T54" fmla="*/ 1 w 38"/>
                <a:gd name="T55" fmla="*/ 66 h 66"/>
                <a:gd name="T56" fmla="*/ 0 w 38"/>
                <a:gd name="T5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66">
                  <a:moveTo>
                    <a:pt x="0" y="65"/>
                  </a:moveTo>
                  <a:cubicBezTo>
                    <a:pt x="0" y="65"/>
                    <a:pt x="1" y="60"/>
                    <a:pt x="2" y="53"/>
                  </a:cubicBezTo>
                  <a:cubicBezTo>
                    <a:pt x="3" y="50"/>
                    <a:pt x="4" y="46"/>
                    <a:pt x="5" y="42"/>
                  </a:cubicBezTo>
                  <a:cubicBezTo>
                    <a:pt x="6" y="40"/>
                    <a:pt x="7" y="38"/>
                    <a:pt x="8" y="36"/>
                  </a:cubicBezTo>
                  <a:cubicBezTo>
                    <a:pt x="8" y="34"/>
                    <a:pt x="9" y="31"/>
                    <a:pt x="10" y="29"/>
                  </a:cubicBezTo>
                  <a:cubicBezTo>
                    <a:pt x="11" y="27"/>
                    <a:pt x="12" y="25"/>
                    <a:pt x="13" y="23"/>
                  </a:cubicBezTo>
                  <a:cubicBezTo>
                    <a:pt x="15" y="21"/>
                    <a:pt x="16" y="19"/>
                    <a:pt x="17" y="17"/>
                  </a:cubicBezTo>
                  <a:cubicBezTo>
                    <a:pt x="18" y="16"/>
                    <a:pt x="19" y="14"/>
                    <a:pt x="21" y="12"/>
                  </a:cubicBezTo>
                  <a:cubicBezTo>
                    <a:pt x="22" y="11"/>
                    <a:pt x="23" y="9"/>
                    <a:pt x="25" y="8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0"/>
                    <a:pt x="37" y="0"/>
                    <a:pt x="37" y="1"/>
                  </a:cubicBezTo>
                  <a:cubicBezTo>
                    <a:pt x="38" y="2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cubicBezTo>
                    <a:pt x="30" y="9"/>
                    <a:pt x="29" y="10"/>
                    <a:pt x="28" y="11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6"/>
                    <a:pt x="21" y="18"/>
                    <a:pt x="20" y="20"/>
                  </a:cubicBezTo>
                  <a:cubicBezTo>
                    <a:pt x="19" y="21"/>
                    <a:pt x="18" y="23"/>
                    <a:pt x="16" y="25"/>
                  </a:cubicBezTo>
                  <a:cubicBezTo>
                    <a:pt x="15" y="27"/>
                    <a:pt x="14" y="29"/>
                    <a:pt x="13" y="31"/>
                  </a:cubicBezTo>
                  <a:cubicBezTo>
                    <a:pt x="12" y="33"/>
                    <a:pt x="11" y="35"/>
                    <a:pt x="10" y="37"/>
                  </a:cubicBezTo>
                  <a:cubicBezTo>
                    <a:pt x="9" y="39"/>
                    <a:pt x="9" y="41"/>
                    <a:pt x="8" y="43"/>
                  </a:cubicBezTo>
                  <a:cubicBezTo>
                    <a:pt x="6" y="47"/>
                    <a:pt x="5" y="51"/>
                    <a:pt x="4" y="54"/>
                  </a:cubicBezTo>
                  <a:cubicBezTo>
                    <a:pt x="3" y="61"/>
                    <a:pt x="2" y="65"/>
                    <a:pt x="2" y="65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216"/>
            <p:cNvSpPr/>
            <p:nvPr/>
          </p:nvSpPr>
          <p:spPr bwMode="auto">
            <a:xfrm>
              <a:off x="260" y="3529"/>
              <a:ext cx="141" cy="134"/>
            </a:xfrm>
            <a:custGeom>
              <a:avLst/>
              <a:gdLst>
                <a:gd name="T0" fmla="*/ 16 w 51"/>
                <a:gd name="T1" fmla="*/ 8 h 49"/>
                <a:gd name="T2" fmla="*/ 19 w 51"/>
                <a:gd name="T3" fmla="*/ 16 h 49"/>
                <a:gd name="T4" fmla="*/ 4 w 51"/>
                <a:gd name="T5" fmla="*/ 18 h 49"/>
                <a:gd name="T6" fmla="*/ 13 w 51"/>
                <a:gd name="T7" fmla="*/ 31 h 49"/>
                <a:gd name="T8" fmla="*/ 3 w 51"/>
                <a:gd name="T9" fmla="*/ 40 h 49"/>
                <a:gd name="T10" fmla="*/ 12 w 51"/>
                <a:gd name="T11" fmla="*/ 45 h 49"/>
                <a:gd name="T12" fmla="*/ 49 w 51"/>
                <a:gd name="T13" fmla="*/ 41 h 49"/>
                <a:gd name="T14" fmla="*/ 27 w 51"/>
                <a:gd name="T15" fmla="*/ 4 h 49"/>
                <a:gd name="T16" fmla="*/ 16 w 51"/>
                <a:gd name="T1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9">
                  <a:moveTo>
                    <a:pt x="16" y="8"/>
                  </a:moveTo>
                  <a:cubicBezTo>
                    <a:pt x="16" y="10"/>
                    <a:pt x="17" y="13"/>
                    <a:pt x="19" y="16"/>
                  </a:cubicBezTo>
                  <a:cubicBezTo>
                    <a:pt x="13" y="13"/>
                    <a:pt x="6" y="13"/>
                    <a:pt x="4" y="18"/>
                  </a:cubicBezTo>
                  <a:cubicBezTo>
                    <a:pt x="2" y="24"/>
                    <a:pt x="7" y="28"/>
                    <a:pt x="13" y="31"/>
                  </a:cubicBezTo>
                  <a:cubicBezTo>
                    <a:pt x="9" y="31"/>
                    <a:pt x="0" y="34"/>
                    <a:pt x="3" y="40"/>
                  </a:cubicBezTo>
                  <a:cubicBezTo>
                    <a:pt x="5" y="43"/>
                    <a:pt x="9" y="45"/>
                    <a:pt x="12" y="45"/>
                  </a:cubicBezTo>
                  <a:cubicBezTo>
                    <a:pt x="30" y="49"/>
                    <a:pt x="48" y="42"/>
                    <a:pt x="49" y="41"/>
                  </a:cubicBezTo>
                  <a:cubicBezTo>
                    <a:pt x="51" y="40"/>
                    <a:pt x="46" y="15"/>
                    <a:pt x="27" y="4"/>
                  </a:cubicBezTo>
                  <a:cubicBezTo>
                    <a:pt x="21" y="0"/>
                    <a:pt x="16" y="3"/>
                    <a:pt x="16" y="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217"/>
            <p:cNvSpPr/>
            <p:nvPr/>
          </p:nvSpPr>
          <p:spPr bwMode="auto">
            <a:xfrm>
              <a:off x="318" y="3622"/>
              <a:ext cx="58" cy="52"/>
            </a:xfrm>
            <a:custGeom>
              <a:avLst/>
              <a:gdLst>
                <a:gd name="T0" fmla="*/ 0 w 21"/>
                <a:gd name="T1" fmla="*/ 15 h 19"/>
                <a:gd name="T2" fmla="*/ 21 w 21"/>
                <a:gd name="T3" fmla="*/ 6 h 19"/>
                <a:gd name="T4" fmla="*/ 0 w 2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0" y="15"/>
                    <a:pt x="13" y="19"/>
                    <a:pt x="21" y="6"/>
                  </a:cubicBezTo>
                  <a:cubicBezTo>
                    <a:pt x="21" y="6"/>
                    <a:pt x="8" y="0"/>
                    <a:pt x="0" y="1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218"/>
            <p:cNvSpPr/>
            <p:nvPr/>
          </p:nvSpPr>
          <p:spPr bwMode="auto">
            <a:xfrm>
              <a:off x="324" y="3595"/>
              <a:ext cx="74" cy="63"/>
            </a:xfrm>
            <a:custGeom>
              <a:avLst/>
              <a:gdLst>
                <a:gd name="T0" fmla="*/ 0 w 27"/>
                <a:gd name="T1" fmla="*/ 10 h 23"/>
                <a:gd name="T2" fmla="*/ 27 w 27"/>
                <a:gd name="T3" fmla="*/ 15 h 23"/>
                <a:gd name="T4" fmla="*/ 0 w 27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0"/>
                  </a:moveTo>
                  <a:cubicBezTo>
                    <a:pt x="0" y="10"/>
                    <a:pt x="11" y="23"/>
                    <a:pt x="27" y="15"/>
                  </a:cubicBezTo>
                  <a:cubicBezTo>
                    <a:pt x="27" y="15"/>
                    <a:pt x="18" y="0"/>
                    <a:pt x="0" y="1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219"/>
            <p:cNvSpPr/>
            <p:nvPr/>
          </p:nvSpPr>
          <p:spPr bwMode="auto">
            <a:xfrm>
              <a:off x="349" y="3565"/>
              <a:ext cx="55" cy="63"/>
            </a:xfrm>
            <a:custGeom>
              <a:avLst/>
              <a:gdLst>
                <a:gd name="T0" fmla="*/ 12 w 20"/>
                <a:gd name="T1" fmla="*/ 23 h 23"/>
                <a:gd name="T2" fmla="*/ 11 w 20"/>
                <a:gd name="T3" fmla="*/ 0 h 23"/>
                <a:gd name="T4" fmla="*/ 12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2" y="23"/>
                  </a:moveTo>
                  <a:cubicBezTo>
                    <a:pt x="12" y="23"/>
                    <a:pt x="0" y="12"/>
                    <a:pt x="11" y="0"/>
                  </a:cubicBezTo>
                  <a:cubicBezTo>
                    <a:pt x="11" y="0"/>
                    <a:pt x="20" y="11"/>
                    <a:pt x="12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220"/>
            <p:cNvSpPr/>
            <p:nvPr/>
          </p:nvSpPr>
          <p:spPr bwMode="auto">
            <a:xfrm>
              <a:off x="362" y="3606"/>
              <a:ext cx="64" cy="65"/>
            </a:xfrm>
            <a:custGeom>
              <a:avLst/>
              <a:gdLst>
                <a:gd name="T0" fmla="*/ 10 w 23"/>
                <a:gd name="T1" fmla="*/ 0 h 24"/>
                <a:gd name="T2" fmla="*/ 23 w 23"/>
                <a:gd name="T3" fmla="*/ 20 h 24"/>
                <a:gd name="T4" fmla="*/ 0 w 23"/>
                <a:gd name="T5" fmla="*/ 18 h 24"/>
                <a:gd name="T6" fmla="*/ 4 w 23"/>
                <a:gd name="T7" fmla="*/ 9 h 24"/>
                <a:gd name="T8" fmla="*/ 10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0" y="0"/>
                  </a:moveTo>
                  <a:cubicBezTo>
                    <a:pt x="10" y="0"/>
                    <a:pt x="23" y="10"/>
                    <a:pt x="23" y="20"/>
                  </a:cubicBezTo>
                  <a:cubicBezTo>
                    <a:pt x="23" y="20"/>
                    <a:pt x="11" y="24"/>
                    <a:pt x="0" y="18"/>
                  </a:cubicBezTo>
                  <a:cubicBezTo>
                    <a:pt x="0" y="18"/>
                    <a:pt x="0" y="15"/>
                    <a:pt x="4" y="9"/>
                  </a:cubicBezTo>
                  <a:cubicBezTo>
                    <a:pt x="7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221"/>
            <p:cNvSpPr/>
            <p:nvPr/>
          </p:nvSpPr>
          <p:spPr bwMode="auto">
            <a:xfrm>
              <a:off x="216" y="3346"/>
              <a:ext cx="135" cy="134"/>
            </a:xfrm>
            <a:custGeom>
              <a:avLst/>
              <a:gdLst>
                <a:gd name="T0" fmla="*/ 18 w 49"/>
                <a:gd name="T1" fmla="*/ 7 h 49"/>
                <a:gd name="T2" fmla="*/ 20 w 49"/>
                <a:gd name="T3" fmla="*/ 16 h 49"/>
                <a:gd name="T4" fmla="*/ 5 w 49"/>
                <a:gd name="T5" fmla="*/ 16 h 49"/>
                <a:gd name="T6" fmla="*/ 13 w 49"/>
                <a:gd name="T7" fmla="*/ 30 h 49"/>
                <a:gd name="T8" fmla="*/ 2 w 49"/>
                <a:gd name="T9" fmla="*/ 38 h 49"/>
                <a:gd name="T10" fmla="*/ 11 w 49"/>
                <a:gd name="T11" fmla="*/ 44 h 49"/>
                <a:gd name="T12" fmla="*/ 48 w 49"/>
                <a:gd name="T13" fmla="*/ 44 h 49"/>
                <a:gd name="T14" fmla="*/ 29 w 49"/>
                <a:gd name="T15" fmla="*/ 4 h 49"/>
                <a:gd name="T16" fmla="*/ 18 w 49"/>
                <a:gd name="T1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18" y="7"/>
                  </a:moveTo>
                  <a:cubicBezTo>
                    <a:pt x="18" y="10"/>
                    <a:pt x="19" y="13"/>
                    <a:pt x="20" y="16"/>
                  </a:cubicBezTo>
                  <a:cubicBezTo>
                    <a:pt x="15" y="12"/>
                    <a:pt x="8" y="11"/>
                    <a:pt x="5" y="16"/>
                  </a:cubicBezTo>
                  <a:cubicBezTo>
                    <a:pt x="3" y="21"/>
                    <a:pt x="7" y="26"/>
                    <a:pt x="13" y="30"/>
                  </a:cubicBezTo>
                  <a:cubicBezTo>
                    <a:pt x="9" y="30"/>
                    <a:pt x="0" y="31"/>
                    <a:pt x="2" y="38"/>
                  </a:cubicBezTo>
                  <a:cubicBezTo>
                    <a:pt x="3" y="41"/>
                    <a:pt x="7" y="43"/>
                    <a:pt x="11" y="44"/>
                  </a:cubicBezTo>
                  <a:cubicBezTo>
                    <a:pt x="28" y="49"/>
                    <a:pt x="47" y="45"/>
                    <a:pt x="48" y="44"/>
                  </a:cubicBezTo>
                  <a:cubicBezTo>
                    <a:pt x="49" y="42"/>
                    <a:pt x="48" y="18"/>
                    <a:pt x="29" y="4"/>
                  </a:cubicBezTo>
                  <a:cubicBezTo>
                    <a:pt x="24" y="0"/>
                    <a:pt x="19" y="3"/>
                    <a:pt x="18" y="7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222"/>
            <p:cNvSpPr/>
            <p:nvPr/>
          </p:nvSpPr>
          <p:spPr bwMode="auto">
            <a:xfrm>
              <a:off x="266" y="3442"/>
              <a:ext cx="61" cy="52"/>
            </a:xfrm>
            <a:custGeom>
              <a:avLst/>
              <a:gdLst>
                <a:gd name="T0" fmla="*/ 0 w 22"/>
                <a:gd name="T1" fmla="*/ 14 h 19"/>
                <a:gd name="T2" fmla="*/ 22 w 22"/>
                <a:gd name="T3" fmla="*/ 7 h 19"/>
                <a:gd name="T4" fmla="*/ 0 w 2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cubicBezTo>
                    <a:pt x="0" y="14"/>
                    <a:pt x="13" y="19"/>
                    <a:pt x="22" y="7"/>
                  </a:cubicBezTo>
                  <a:cubicBezTo>
                    <a:pt x="22" y="7"/>
                    <a:pt x="10" y="0"/>
                    <a:pt x="0" y="1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223"/>
            <p:cNvSpPr/>
            <p:nvPr/>
          </p:nvSpPr>
          <p:spPr bwMode="auto">
            <a:xfrm>
              <a:off x="277" y="3417"/>
              <a:ext cx="74" cy="60"/>
            </a:xfrm>
            <a:custGeom>
              <a:avLst/>
              <a:gdLst>
                <a:gd name="T0" fmla="*/ 0 w 27"/>
                <a:gd name="T1" fmla="*/ 8 h 22"/>
                <a:gd name="T2" fmla="*/ 27 w 27"/>
                <a:gd name="T3" fmla="*/ 16 h 22"/>
                <a:gd name="T4" fmla="*/ 0 w 27"/>
                <a:gd name="T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0" y="8"/>
                    <a:pt x="10" y="22"/>
                    <a:pt x="27" y="16"/>
                  </a:cubicBezTo>
                  <a:cubicBezTo>
                    <a:pt x="27" y="16"/>
                    <a:pt x="19" y="0"/>
                    <a:pt x="0" y="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224"/>
            <p:cNvSpPr/>
            <p:nvPr/>
          </p:nvSpPr>
          <p:spPr bwMode="auto">
            <a:xfrm>
              <a:off x="307" y="3387"/>
              <a:ext cx="55" cy="63"/>
            </a:xfrm>
            <a:custGeom>
              <a:avLst/>
              <a:gdLst>
                <a:gd name="T0" fmla="*/ 10 w 20"/>
                <a:gd name="T1" fmla="*/ 23 h 23"/>
                <a:gd name="T2" fmla="*/ 11 w 20"/>
                <a:gd name="T3" fmla="*/ 0 h 23"/>
                <a:gd name="T4" fmla="*/ 1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10" y="23"/>
                  </a:moveTo>
                  <a:cubicBezTo>
                    <a:pt x="10" y="23"/>
                    <a:pt x="0" y="11"/>
                    <a:pt x="11" y="0"/>
                  </a:cubicBezTo>
                  <a:cubicBezTo>
                    <a:pt x="11" y="0"/>
                    <a:pt x="20" y="12"/>
                    <a:pt x="10" y="2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225"/>
            <p:cNvSpPr/>
            <p:nvPr/>
          </p:nvSpPr>
          <p:spPr bwMode="auto">
            <a:xfrm>
              <a:off x="313" y="3431"/>
              <a:ext cx="66" cy="65"/>
            </a:xfrm>
            <a:custGeom>
              <a:avLst/>
              <a:gdLst>
                <a:gd name="T0" fmla="*/ 12 w 24"/>
                <a:gd name="T1" fmla="*/ 0 h 24"/>
                <a:gd name="T2" fmla="*/ 23 w 24"/>
                <a:gd name="T3" fmla="*/ 20 h 24"/>
                <a:gd name="T4" fmla="*/ 0 w 24"/>
                <a:gd name="T5" fmla="*/ 16 h 24"/>
                <a:gd name="T6" fmla="*/ 5 w 24"/>
                <a:gd name="T7" fmla="*/ 7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12" y="0"/>
                    <a:pt x="24" y="11"/>
                    <a:pt x="23" y="20"/>
                  </a:cubicBezTo>
                  <a:cubicBezTo>
                    <a:pt x="23" y="20"/>
                    <a:pt x="10" y="24"/>
                    <a:pt x="0" y="16"/>
                  </a:cubicBezTo>
                  <a:cubicBezTo>
                    <a:pt x="0" y="16"/>
                    <a:pt x="1" y="13"/>
                    <a:pt x="5" y="7"/>
                  </a:cubicBezTo>
                  <a:cubicBezTo>
                    <a:pt x="9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226"/>
            <p:cNvSpPr/>
            <p:nvPr/>
          </p:nvSpPr>
          <p:spPr bwMode="auto">
            <a:xfrm>
              <a:off x="682" y="3598"/>
              <a:ext cx="141" cy="136"/>
            </a:xfrm>
            <a:custGeom>
              <a:avLst/>
              <a:gdLst>
                <a:gd name="T0" fmla="*/ 47 w 51"/>
                <a:gd name="T1" fmla="*/ 28 h 50"/>
                <a:gd name="T2" fmla="*/ 38 w 51"/>
                <a:gd name="T3" fmla="*/ 26 h 50"/>
                <a:gd name="T4" fmla="*/ 43 w 51"/>
                <a:gd name="T5" fmla="*/ 12 h 50"/>
                <a:gd name="T6" fmla="*/ 28 w 51"/>
                <a:gd name="T7" fmla="*/ 14 h 50"/>
                <a:gd name="T8" fmla="*/ 25 w 51"/>
                <a:gd name="T9" fmla="*/ 1 h 50"/>
                <a:gd name="T10" fmla="*/ 16 w 51"/>
                <a:gd name="T11" fmla="*/ 6 h 50"/>
                <a:gd name="T12" fmla="*/ 1 w 51"/>
                <a:gd name="T13" fmla="*/ 40 h 50"/>
                <a:gd name="T14" fmla="*/ 45 w 51"/>
                <a:gd name="T15" fmla="*/ 39 h 50"/>
                <a:gd name="T16" fmla="*/ 47 w 51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7" y="28"/>
                  </a:moveTo>
                  <a:cubicBezTo>
                    <a:pt x="44" y="26"/>
                    <a:pt x="41" y="26"/>
                    <a:pt x="38" y="26"/>
                  </a:cubicBezTo>
                  <a:cubicBezTo>
                    <a:pt x="43" y="23"/>
                    <a:pt x="47" y="17"/>
                    <a:pt x="43" y="12"/>
                  </a:cubicBezTo>
                  <a:cubicBezTo>
                    <a:pt x="40" y="8"/>
                    <a:pt x="33" y="10"/>
                    <a:pt x="28" y="14"/>
                  </a:cubicBezTo>
                  <a:cubicBezTo>
                    <a:pt x="29" y="10"/>
                    <a:pt x="32" y="1"/>
                    <a:pt x="25" y="1"/>
                  </a:cubicBezTo>
                  <a:cubicBezTo>
                    <a:pt x="22" y="0"/>
                    <a:pt x="18" y="3"/>
                    <a:pt x="16" y="6"/>
                  </a:cubicBezTo>
                  <a:cubicBezTo>
                    <a:pt x="4" y="20"/>
                    <a:pt x="0" y="39"/>
                    <a:pt x="1" y="40"/>
                  </a:cubicBezTo>
                  <a:cubicBezTo>
                    <a:pt x="2" y="42"/>
                    <a:pt x="25" y="50"/>
                    <a:pt x="45" y="39"/>
                  </a:cubicBezTo>
                  <a:cubicBezTo>
                    <a:pt x="51" y="36"/>
                    <a:pt x="50" y="30"/>
                    <a:pt x="47" y="28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227"/>
            <p:cNvSpPr/>
            <p:nvPr/>
          </p:nvSpPr>
          <p:spPr bwMode="auto">
            <a:xfrm>
              <a:off x="677" y="3628"/>
              <a:ext cx="52" cy="63"/>
            </a:xfrm>
            <a:custGeom>
              <a:avLst/>
              <a:gdLst>
                <a:gd name="T0" fmla="*/ 10 w 19"/>
                <a:gd name="T1" fmla="*/ 0 h 23"/>
                <a:gd name="T2" fmla="*/ 7 w 19"/>
                <a:gd name="T3" fmla="*/ 23 h 23"/>
                <a:gd name="T4" fmla="*/ 10 w 1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0" y="0"/>
                  </a:moveTo>
                  <a:cubicBezTo>
                    <a:pt x="10" y="0"/>
                    <a:pt x="0" y="10"/>
                    <a:pt x="7" y="23"/>
                  </a:cubicBezTo>
                  <a:cubicBezTo>
                    <a:pt x="7" y="23"/>
                    <a:pt x="19" y="15"/>
                    <a:pt x="1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228"/>
            <p:cNvSpPr/>
            <p:nvPr/>
          </p:nvSpPr>
          <p:spPr bwMode="auto">
            <a:xfrm>
              <a:off x="688" y="3652"/>
              <a:ext cx="52" cy="61"/>
            </a:xfrm>
            <a:custGeom>
              <a:avLst/>
              <a:gdLst>
                <a:gd name="T0" fmla="*/ 19 w 19"/>
                <a:gd name="T1" fmla="*/ 0 h 22"/>
                <a:gd name="T2" fmla="*/ 0 w 19"/>
                <a:gd name="T3" fmla="*/ 22 h 22"/>
                <a:gd name="T4" fmla="*/ 19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9" y="0"/>
                  </a:moveTo>
                  <a:cubicBezTo>
                    <a:pt x="19" y="0"/>
                    <a:pt x="1" y="4"/>
                    <a:pt x="0" y="22"/>
                  </a:cubicBezTo>
                  <a:cubicBezTo>
                    <a:pt x="0" y="22"/>
                    <a:pt x="18" y="21"/>
                    <a:pt x="19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229"/>
            <p:cNvSpPr/>
            <p:nvPr/>
          </p:nvSpPr>
          <p:spPr bwMode="auto">
            <a:xfrm>
              <a:off x="704" y="3691"/>
              <a:ext cx="56" cy="46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4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0" y="4"/>
                    <a:pt x="15" y="0"/>
                    <a:pt x="20" y="14"/>
                  </a:cubicBezTo>
                  <a:cubicBezTo>
                    <a:pt x="20" y="14"/>
                    <a:pt x="6" y="17"/>
                    <a:pt x="0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230"/>
            <p:cNvSpPr/>
            <p:nvPr/>
          </p:nvSpPr>
          <p:spPr bwMode="auto">
            <a:xfrm>
              <a:off x="655" y="3671"/>
              <a:ext cx="63" cy="66"/>
            </a:xfrm>
            <a:custGeom>
              <a:avLst/>
              <a:gdLst>
                <a:gd name="T0" fmla="*/ 23 w 23"/>
                <a:gd name="T1" fmla="*/ 18 h 24"/>
                <a:gd name="T2" fmla="*/ 0 w 23"/>
                <a:gd name="T3" fmla="*/ 19 h 24"/>
                <a:gd name="T4" fmla="*/ 13 w 23"/>
                <a:gd name="T5" fmla="*/ 0 h 24"/>
                <a:gd name="T6" fmla="*/ 19 w 23"/>
                <a:gd name="T7" fmla="*/ 8 h 24"/>
                <a:gd name="T8" fmla="*/ 23 w 23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3" y="18"/>
                  </a:moveTo>
                  <a:cubicBezTo>
                    <a:pt x="23" y="18"/>
                    <a:pt x="8" y="24"/>
                    <a:pt x="0" y="19"/>
                  </a:cubicBezTo>
                  <a:cubicBezTo>
                    <a:pt x="0" y="19"/>
                    <a:pt x="2" y="6"/>
                    <a:pt x="13" y="0"/>
                  </a:cubicBezTo>
                  <a:cubicBezTo>
                    <a:pt x="13" y="0"/>
                    <a:pt x="16" y="2"/>
                    <a:pt x="19" y="8"/>
                  </a:cubicBezTo>
                  <a:cubicBezTo>
                    <a:pt x="22" y="14"/>
                    <a:pt x="23" y="18"/>
                    <a:pt x="23" y="18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231"/>
            <p:cNvSpPr/>
            <p:nvPr/>
          </p:nvSpPr>
          <p:spPr bwMode="auto">
            <a:xfrm>
              <a:off x="721" y="3316"/>
              <a:ext cx="121" cy="120"/>
            </a:xfrm>
            <a:custGeom>
              <a:avLst/>
              <a:gdLst>
                <a:gd name="T0" fmla="*/ 39 w 44"/>
                <a:gd name="T1" fmla="*/ 20 h 44"/>
                <a:gd name="T2" fmla="*/ 31 w 44"/>
                <a:gd name="T3" fmla="*/ 21 h 44"/>
                <a:gd name="T4" fmla="*/ 33 w 44"/>
                <a:gd name="T5" fmla="*/ 7 h 44"/>
                <a:gd name="T6" fmla="*/ 20 w 44"/>
                <a:gd name="T7" fmla="*/ 12 h 44"/>
                <a:gd name="T8" fmla="*/ 15 w 44"/>
                <a:gd name="T9" fmla="*/ 1 h 44"/>
                <a:gd name="T10" fmla="*/ 8 w 44"/>
                <a:gd name="T11" fmla="*/ 8 h 44"/>
                <a:gd name="T12" fmla="*/ 2 w 44"/>
                <a:gd name="T13" fmla="*/ 41 h 44"/>
                <a:gd name="T14" fmla="*/ 40 w 44"/>
                <a:gd name="T15" fmla="*/ 30 h 44"/>
                <a:gd name="T16" fmla="*/ 39 w 44"/>
                <a:gd name="T17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39" y="20"/>
                  </a:moveTo>
                  <a:cubicBezTo>
                    <a:pt x="37" y="19"/>
                    <a:pt x="34" y="20"/>
                    <a:pt x="31" y="21"/>
                  </a:cubicBezTo>
                  <a:cubicBezTo>
                    <a:pt x="35" y="17"/>
                    <a:pt x="37" y="11"/>
                    <a:pt x="33" y="7"/>
                  </a:cubicBezTo>
                  <a:cubicBezTo>
                    <a:pt x="29" y="4"/>
                    <a:pt x="24" y="8"/>
                    <a:pt x="20" y="12"/>
                  </a:cubicBezTo>
                  <a:cubicBezTo>
                    <a:pt x="20" y="9"/>
                    <a:pt x="21" y="0"/>
                    <a:pt x="15" y="1"/>
                  </a:cubicBezTo>
                  <a:cubicBezTo>
                    <a:pt x="11" y="2"/>
                    <a:pt x="9" y="5"/>
                    <a:pt x="8" y="8"/>
                  </a:cubicBezTo>
                  <a:cubicBezTo>
                    <a:pt x="0" y="22"/>
                    <a:pt x="1" y="40"/>
                    <a:pt x="2" y="41"/>
                  </a:cubicBezTo>
                  <a:cubicBezTo>
                    <a:pt x="3" y="42"/>
                    <a:pt x="25" y="44"/>
                    <a:pt x="40" y="30"/>
                  </a:cubicBezTo>
                  <a:cubicBezTo>
                    <a:pt x="44" y="26"/>
                    <a:pt x="43" y="21"/>
                    <a:pt x="39" y="20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232"/>
            <p:cNvSpPr/>
            <p:nvPr/>
          </p:nvSpPr>
          <p:spPr bwMode="auto">
            <a:xfrm>
              <a:off x="710" y="3354"/>
              <a:ext cx="47" cy="55"/>
            </a:xfrm>
            <a:custGeom>
              <a:avLst/>
              <a:gdLst>
                <a:gd name="T0" fmla="*/ 6 w 17"/>
                <a:gd name="T1" fmla="*/ 0 h 20"/>
                <a:gd name="T2" fmla="*/ 9 w 17"/>
                <a:gd name="T3" fmla="*/ 20 h 20"/>
                <a:gd name="T4" fmla="*/ 6 w 1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6" y="0"/>
                  </a:moveTo>
                  <a:cubicBezTo>
                    <a:pt x="6" y="0"/>
                    <a:pt x="0" y="10"/>
                    <a:pt x="9" y="20"/>
                  </a:cubicBezTo>
                  <a:cubicBezTo>
                    <a:pt x="9" y="20"/>
                    <a:pt x="17" y="11"/>
                    <a:pt x="6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233"/>
            <p:cNvSpPr/>
            <p:nvPr/>
          </p:nvSpPr>
          <p:spPr bwMode="auto">
            <a:xfrm>
              <a:off x="724" y="3368"/>
              <a:ext cx="49" cy="63"/>
            </a:xfrm>
            <a:custGeom>
              <a:avLst/>
              <a:gdLst>
                <a:gd name="T0" fmla="*/ 14 w 18"/>
                <a:gd name="T1" fmla="*/ 0 h 23"/>
                <a:gd name="T2" fmla="*/ 3 w 18"/>
                <a:gd name="T3" fmla="*/ 23 h 23"/>
                <a:gd name="T4" fmla="*/ 14 w 1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0"/>
                    <a:pt x="0" y="7"/>
                    <a:pt x="3" y="23"/>
                  </a:cubicBezTo>
                  <a:cubicBezTo>
                    <a:pt x="3" y="23"/>
                    <a:pt x="18" y="19"/>
                    <a:pt x="14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234"/>
            <p:cNvSpPr/>
            <p:nvPr/>
          </p:nvSpPr>
          <p:spPr bwMode="auto">
            <a:xfrm>
              <a:off x="743" y="3398"/>
              <a:ext cx="55" cy="46"/>
            </a:xfrm>
            <a:custGeom>
              <a:avLst/>
              <a:gdLst>
                <a:gd name="T0" fmla="*/ 0 w 20"/>
                <a:gd name="T1" fmla="*/ 7 h 17"/>
                <a:gd name="T2" fmla="*/ 20 w 20"/>
                <a:gd name="T3" fmla="*/ 12 h 17"/>
                <a:gd name="T4" fmla="*/ 0 w 20"/>
                <a:gd name="T5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7"/>
                  </a:moveTo>
                  <a:cubicBezTo>
                    <a:pt x="0" y="7"/>
                    <a:pt x="12" y="0"/>
                    <a:pt x="20" y="12"/>
                  </a:cubicBezTo>
                  <a:cubicBezTo>
                    <a:pt x="20" y="12"/>
                    <a:pt x="8" y="17"/>
                    <a:pt x="0" y="7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235"/>
            <p:cNvSpPr/>
            <p:nvPr/>
          </p:nvSpPr>
          <p:spPr bwMode="auto">
            <a:xfrm>
              <a:off x="702" y="3395"/>
              <a:ext cx="58" cy="57"/>
            </a:xfrm>
            <a:custGeom>
              <a:avLst/>
              <a:gdLst>
                <a:gd name="T0" fmla="*/ 21 w 21"/>
                <a:gd name="T1" fmla="*/ 13 h 21"/>
                <a:gd name="T2" fmla="*/ 1 w 21"/>
                <a:gd name="T3" fmla="*/ 19 h 21"/>
                <a:gd name="T4" fmla="*/ 8 w 21"/>
                <a:gd name="T5" fmla="*/ 0 h 21"/>
                <a:gd name="T6" fmla="*/ 15 w 21"/>
                <a:gd name="T7" fmla="*/ 5 h 21"/>
                <a:gd name="T8" fmla="*/ 2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1" y="13"/>
                    <a:pt x="9" y="21"/>
                    <a:pt x="1" y="19"/>
                  </a:cubicBezTo>
                  <a:cubicBezTo>
                    <a:pt x="1" y="19"/>
                    <a:pt x="0" y="7"/>
                    <a:pt x="8" y="0"/>
                  </a:cubicBezTo>
                  <a:cubicBezTo>
                    <a:pt x="8" y="0"/>
                    <a:pt x="11" y="1"/>
                    <a:pt x="15" y="5"/>
                  </a:cubicBezTo>
                  <a:cubicBezTo>
                    <a:pt x="19" y="10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236"/>
            <p:cNvSpPr/>
            <p:nvPr/>
          </p:nvSpPr>
          <p:spPr bwMode="auto">
            <a:xfrm>
              <a:off x="578" y="3997"/>
              <a:ext cx="91" cy="77"/>
            </a:xfrm>
            <a:custGeom>
              <a:avLst/>
              <a:gdLst>
                <a:gd name="T0" fmla="*/ 0 w 33"/>
                <a:gd name="T1" fmla="*/ 27 h 28"/>
                <a:gd name="T2" fmla="*/ 1 w 33"/>
                <a:gd name="T3" fmla="*/ 26 h 28"/>
                <a:gd name="T4" fmla="*/ 2 w 33"/>
                <a:gd name="T5" fmla="*/ 24 h 28"/>
                <a:gd name="T6" fmla="*/ 3 w 33"/>
                <a:gd name="T7" fmla="*/ 21 h 28"/>
                <a:gd name="T8" fmla="*/ 5 w 33"/>
                <a:gd name="T9" fmla="*/ 18 h 28"/>
                <a:gd name="T10" fmla="*/ 7 w 33"/>
                <a:gd name="T11" fmla="*/ 15 h 28"/>
                <a:gd name="T12" fmla="*/ 10 w 33"/>
                <a:gd name="T13" fmla="*/ 12 h 28"/>
                <a:gd name="T14" fmla="*/ 13 w 33"/>
                <a:gd name="T15" fmla="*/ 10 h 28"/>
                <a:gd name="T16" fmla="*/ 16 w 33"/>
                <a:gd name="T17" fmla="*/ 7 h 28"/>
                <a:gd name="T18" fmla="*/ 20 w 33"/>
                <a:gd name="T19" fmla="*/ 5 h 28"/>
                <a:gd name="T20" fmla="*/ 23 w 33"/>
                <a:gd name="T21" fmla="*/ 3 h 28"/>
                <a:gd name="T22" fmla="*/ 26 w 33"/>
                <a:gd name="T23" fmla="*/ 2 h 28"/>
                <a:gd name="T24" fmla="*/ 32 w 33"/>
                <a:gd name="T25" fmla="*/ 0 h 28"/>
                <a:gd name="T26" fmla="*/ 33 w 33"/>
                <a:gd name="T27" fmla="*/ 0 h 28"/>
                <a:gd name="T28" fmla="*/ 33 w 33"/>
                <a:gd name="T29" fmla="*/ 1 h 28"/>
                <a:gd name="T30" fmla="*/ 33 w 33"/>
                <a:gd name="T31" fmla="*/ 1 h 28"/>
                <a:gd name="T32" fmla="*/ 27 w 33"/>
                <a:gd name="T33" fmla="*/ 4 h 28"/>
                <a:gd name="T34" fmla="*/ 24 w 33"/>
                <a:gd name="T35" fmla="*/ 5 h 28"/>
                <a:gd name="T36" fmla="*/ 21 w 33"/>
                <a:gd name="T37" fmla="*/ 7 h 28"/>
                <a:gd name="T38" fmla="*/ 17 w 33"/>
                <a:gd name="T39" fmla="*/ 9 h 28"/>
                <a:gd name="T40" fmla="*/ 14 w 33"/>
                <a:gd name="T41" fmla="*/ 11 h 28"/>
                <a:gd name="T42" fmla="*/ 11 w 33"/>
                <a:gd name="T43" fmla="*/ 14 h 28"/>
                <a:gd name="T44" fmla="*/ 9 w 33"/>
                <a:gd name="T45" fmla="*/ 17 h 28"/>
                <a:gd name="T46" fmla="*/ 7 w 33"/>
                <a:gd name="T47" fmla="*/ 19 h 28"/>
                <a:gd name="T48" fmla="*/ 5 w 33"/>
                <a:gd name="T49" fmla="*/ 22 h 28"/>
                <a:gd name="T50" fmla="*/ 3 w 33"/>
                <a:gd name="T51" fmla="*/ 24 h 28"/>
                <a:gd name="T52" fmla="*/ 2 w 33"/>
                <a:gd name="T53" fmla="*/ 26 h 28"/>
                <a:gd name="T54" fmla="*/ 2 w 33"/>
                <a:gd name="T55" fmla="*/ 28 h 28"/>
                <a:gd name="T56" fmla="*/ 1 w 33"/>
                <a:gd name="T57" fmla="*/ 28 h 28"/>
                <a:gd name="T58" fmla="*/ 0 w 33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cubicBezTo>
                    <a:pt x="0" y="27"/>
                    <a:pt x="1" y="27"/>
                    <a:pt x="1" y="26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2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7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0" y="2"/>
                    <a:pt x="27" y="4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2" y="13"/>
                    <a:pt x="11" y="14"/>
                  </a:cubicBezTo>
                  <a:cubicBezTo>
                    <a:pt x="11" y="15"/>
                    <a:pt x="10" y="16"/>
                    <a:pt x="9" y="17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6" y="20"/>
                    <a:pt x="5" y="21"/>
                    <a:pt x="5" y="22"/>
                  </a:cubicBezTo>
                  <a:cubicBezTo>
                    <a:pt x="4" y="23"/>
                    <a:pt x="4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237"/>
            <p:cNvSpPr/>
            <p:nvPr/>
          </p:nvSpPr>
          <p:spPr bwMode="auto">
            <a:xfrm>
              <a:off x="324" y="3017"/>
              <a:ext cx="466" cy="435"/>
            </a:xfrm>
            <a:custGeom>
              <a:avLst/>
              <a:gdLst>
                <a:gd name="T0" fmla="*/ 59 w 169"/>
                <a:gd name="T1" fmla="*/ 70 h 159"/>
                <a:gd name="T2" fmla="*/ 13 w 169"/>
                <a:gd name="T3" fmla="*/ 85 h 159"/>
                <a:gd name="T4" fmla="*/ 70 w 169"/>
                <a:gd name="T5" fmla="*/ 107 h 159"/>
                <a:gd name="T6" fmla="*/ 72 w 169"/>
                <a:gd name="T7" fmla="*/ 147 h 159"/>
                <a:gd name="T8" fmla="*/ 112 w 169"/>
                <a:gd name="T9" fmla="*/ 103 h 159"/>
                <a:gd name="T10" fmla="*/ 163 w 169"/>
                <a:gd name="T11" fmla="*/ 86 h 159"/>
                <a:gd name="T12" fmla="*/ 112 w 169"/>
                <a:gd name="T13" fmla="*/ 67 h 159"/>
                <a:gd name="T14" fmla="*/ 117 w 169"/>
                <a:gd name="T15" fmla="*/ 15 h 159"/>
                <a:gd name="T16" fmla="*/ 78 w 169"/>
                <a:gd name="T17" fmla="*/ 56 h 159"/>
                <a:gd name="T18" fmla="*/ 42 w 169"/>
                <a:gd name="T19" fmla="*/ 29 h 159"/>
                <a:gd name="T20" fmla="*/ 59 w 169"/>
                <a:gd name="T21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59">
                  <a:moveTo>
                    <a:pt x="59" y="70"/>
                  </a:moveTo>
                  <a:cubicBezTo>
                    <a:pt x="59" y="70"/>
                    <a:pt x="27" y="63"/>
                    <a:pt x="13" y="85"/>
                  </a:cubicBezTo>
                  <a:cubicBezTo>
                    <a:pt x="0" y="107"/>
                    <a:pt x="30" y="144"/>
                    <a:pt x="70" y="107"/>
                  </a:cubicBezTo>
                  <a:cubicBezTo>
                    <a:pt x="70" y="107"/>
                    <a:pt x="54" y="135"/>
                    <a:pt x="72" y="147"/>
                  </a:cubicBezTo>
                  <a:cubicBezTo>
                    <a:pt x="91" y="159"/>
                    <a:pt x="134" y="148"/>
                    <a:pt x="112" y="103"/>
                  </a:cubicBezTo>
                  <a:cubicBezTo>
                    <a:pt x="112" y="103"/>
                    <a:pt x="158" y="130"/>
                    <a:pt x="163" y="86"/>
                  </a:cubicBezTo>
                  <a:cubicBezTo>
                    <a:pt x="169" y="41"/>
                    <a:pt x="125" y="56"/>
                    <a:pt x="112" y="67"/>
                  </a:cubicBezTo>
                  <a:cubicBezTo>
                    <a:pt x="112" y="67"/>
                    <a:pt x="145" y="28"/>
                    <a:pt x="117" y="15"/>
                  </a:cubicBezTo>
                  <a:cubicBezTo>
                    <a:pt x="84" y="0"/>
                    <a:pt x="78" y="56"/>
                    <a:pt x="78" y="56"/>
                  </a:cubicBezTo>
                  <a:cubicBezTo>
                    <a:pt x="78" y="56"/>
                    <a:pt x="69" y="7"/>
                    <a:pt x="42" y="29"/>
                  </a:cubicBezTo>
                  <a:cubicBezTo>
                    <a:pt x="20" y="48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238"/>
            <p:cNvSpPr/>
            <p:nvPr/>
          </p:nvSpPr>
          <p:spPr bwMode="auto">
            <a:xfrm>
              <a:off x="533" y="3198"/>
              <a:ext cx="58" cy="57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8 h 21"/>
                <a:gd name="T4" fmla="*/ 3 w 21"/>
                <a:gd name="T5" fmla="*/ 15 h 21"/>
                <a:gd name="T6" fmla="*/ 6 w 21"/>
                <a:gd name="T7" fmla="*/ 2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20" y="16"/>
                    <a:pt x="15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1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239"/>
            <p:cNvSpPr/>
            <p:nvPr/>
          </p:nvSpPr>
          <p:spPr bwMode="auto">
            <a:xfrm>
              <a:off x="401" y="3373"/>
              <a:ext cx="94" cy="115"/>
            </a:xfrm>
            <a:custGeom>
              <a:avLst/>
              <a:gdLst>
                <a:gd name="T0" fmla="*/ 13 w 34"/>
                <a:gd name="T1" fmla="*/ 42 h 42"/>
                <a:gd name="T2" fmla="*/ 14 w 34"/>
                <a:gd name="T3" fmla="*/ 0 h 42"/>
                <a:gd name="T4" fmla="*/ 13 w 34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42">
                  <a:moveTo>
                    <a:pt x="13" y="42"/>
                  </a:moveTo>
                  <a:cubicBezTo>
                    <a:pt x="13" y="42"/>
                    <a:pt x="0" y="21"/>
                    <a:pt x="14" y="0"/>
                  </a:cubicBezTo>
                  <a:cubicBezTo>
                    <a:pt x="14" y="0"/>
                    <a:pt x="34" y="7"/>
                    <a:pt x="13" y="4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6" name="矩形 835"/>
          <p:cNvSpPr/>
          <p:nvPr/>
        </p:nvSpPr>
        <p:spPr>
          <a:xfrm rot="16200000">
            <a:off x="-1259960" y="2059173"/>
            <a:ext cx="1892595" cy="6273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8" name="TextBox 13"/>
          <p:cNvSpPr txBox="1"/>
          <p:nvPr/>
        </p:nvSpPr>
        <p:spPr>
          <a:xfrm rot="21570949">
            <a:off x="7820678" y="1664685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9" name="矩形 838"/>
          <p:cNvSpPr/>
          <p:nvPr/>
        </p:nvSpPr>
        <p:spPr>
          <a:xfrm>
            <a:off x="7090838" y="2539334"/>
            <a:ext cx="2926381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42" name="Group 333"/>
          <p:cNvGrpSpPr>
            <a:grpSpLocks noChangeAspect="1"/>
          </p:cNvGrpSpPr>
          <p:nvPr/>
        </p:nvGrpSpPr>
        <p:grpSpPr bwMode="auto">
          <a:xfrm>
            <a:off x="8541120" y="3135139"/>
            <a:ext cx="2825085" cy="3722861"/>
            <a:chOff x="5762" y="2012"/>
            <a:chExt cx="1265" cy="1667"/>
          </a:xfrm>
        </p:grpSpPr>
        <p:sp>
          <p:nvSpPr>
            <p:cNvPr id="844" name="Freeform 334"/>
            <p:cNvSpPr/>
            <p:nvPr/>
          </p:nvSpPr>
          <p:spPr bwMode="auto">
            <a:xfrm>
              <a:off x="5951" y="3328"/>
              <a:ext cx="94" cy="270"/>
            </a:xfrm>
            <a:custGeom>
              <a:avLst/>
              <a:gdLst>
                <a:gd name="T0" fmla="*/ 46 w 81"/>
                <a:gd name="T1" fmla="*/ 1 h 233"/>
                <a:gd name="T2" fmla="*/ 0 w 81"/>
                <a:gd name="T3" fmla="*/ 226 h 233"/>
                <a:gd name="T4" fmla="*/ 42 w 81"/>
                <a:gd name="T5" fmla="*/ 233 h 233"/>
                <a:gd name="T6" fmla="*/ 81 w 81"/>
                <a:gd name="T7" fmla="*/ 6 h 233"/>
                <a:gd name="T8" fmla="*/ 46 w 81"/>
                <a:gd name="T9" fmla="*/ 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3">
                  <a:moveTo>
                    <a:pt x="46" y="1"/>
                  </a:moveTo>
                  <a:cubicBezTo>
                    <a:pt x="31" y="76"/>
                    <a:pt x="16" y="151"/>
                    <a:pt x="0" y="226"/>
                  </a:cubicBezTo>
                  <a:cubicBezTo>
                    <a:pt x="14" y="230"/>
                    <a:pt x="28" y="232"/>
                    <a:pt x="42" y="233"/>
                  </a:cubicBezTo>
                  <a:cubicBezTo>
                    <a:pt x="61" y="159"/>
                    <a:pt x="74" y="83"/>
                    <a:pt x="81" y="6"/>
                  </a:cubicBezTo>
                  <a:cubicBezTo>
                    <a:pt x="70" y="2"/>
                    <a:pt x="58" y="0"/>
                    <a:pt x="46" y="1"/>
                  </a:cubicBezTo>
                  <a:close/>
                </a:path>
              </a:pathLst>
            </a:custGeom>
            <a:solidFill>
              <a:srgbClr val="85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335"/>
            <p:cNvSpPr/>
            <p:nvPr/>
          </p:nvSpPr>
          <p:spPr bwMode="auto">
            <a:xfrm>
              <a:off x="5937" y="3590"/>
              <a:ext cx="63" cy="79"/>
            </a:xfrm>
            <a:custGeom>
              <a:avLst/>
              <a:gdLst>
                <a:gd name="T0" fmla="*/ 0 w 54"/>
                <a:gd name="T1" fmla="*/ 62 h 68"/>
                <a:gd name="T2" fmla="*/ 37 w 54"/>
                <a:gd name="T3" fmla="*/ 58 h 68"/>
                <a:gd name="T4" fmla="*/ 43 w 54"/>
                <a:gd name="T5" fmla="*/ 46 h 68"/>
                <a:gd name="T6" fmla="*/ 54 w 54"/>
                <a:gd name="T7" fmla="*/ 7 h 68"/>
                <a:gd name="T8" fmla="*/ 12 w 54"/>
                <a:gd name="T9" fmla="*/ 0 h 68"/>
                <a:gd name="T10" fmla="*/ 0 w 54"/>
                <a:gd name="T11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8">
                  <a:moveTo>
                    <a:pt x="0" y="62"/>
                  </a:moveTo>
                  <a:cubicBezTo>
                    <a:pt x="13" y="66"/>
                    <a:pt x="29" y="68"/>
                    <a:pt x="37" y="58"/>
                  </a:cubicBezTo>
                  <a:cubicBezTo>
                    <a:pt x="40" y="54"/>
                    <a:pt x="41" y="50"/>
                    <a:pt x="43" y="46"/>
                  </a:cubicBezTo>
                  <a:cubicBezTo>
                    <a:pt x="47" y="33"/>
                    <a:pt x="50" y="20"/>
                    <a:pt x="54" y="7"/>
                  </a:cubicBezTo>
                  <a:cubicBezTo>
                    <a:pt x="40" y="6"/>
                    <a:pt x="26" y="4"/>
                    <a:pt x="12" y="0"/>
                  </a:cubicBezTo>
                  <a:cubicBezTo>
                    <a:pt x="8" y="21"/>
                    <a:pt x="4" y="41"/>
                    <a:pt x="0" y="62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336"/>
            <p:cNvSpPr/>
            <p:nvPr/>
          </p:nvSpPr>
          <p:spPr bwMode="auto">
            <a:xfrm>
              <a:off x="6621" y="3603"/>
              <a:ext cx="54" cy="68"/>
            </a:xfrm>
            <a:custGeom>
              <a:avLst/>
              <a:gdLst>
                <a:gd name="T0" fmla="*/ 0 w 47"/>
                <a:gd name="T1" fmla="*/ 59 h 59"/>
                <a:gd name="T2" fmla="*/ 37 w 47"/>
                <a:gd name="T3" fmla="*/ 56 h 59"/>
                <a:gd name="T4" fmla="*/ 47 w 47"/>
                <a:gd name="T5" fmla="*/ 0 h 59"/>
                <a:gd name="T6" fmla="*/ 10 w 47"/>
                <a:gd name="T7" fmla="*/ 3 h 59"/>
                <a:gd name="T8" fmla="*/ 0 w 4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0" y="59"/>
                  </a:moveTo>
                  <a:cubicBezTo>
                    <a:pt x="12" y="59"/>
                    <a:pt x="25" y="58"/>
                    <a:pt x="37" y="56"/>
                  </a:cubicBezTo>
                  <a:cubicBezTo>
                    <a:pt x="40" y="37"/>
                    <a:pt x="43" y="19"/>
                    <a:pt x="47" y="0"/>
                  </a:cubicBezTo>
                  <a:cubicBezTo>
                    <a:pt x="34" y="2"/>
                    <a:pt x="22" y="2"/>
                    <a:pt x="10" y="3"/>
                  </a:cubicBezTo>
                  <a:cubicBezTo>
                    <a:pt x="7" y="21"/>
                    <a:pt x="4" y="40"/>
                    <a:pt x="0" y="59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337"/>
            <p:cNvSpPr/>
            <p:nvPr/>
          </p:nvSpPr>
          <p:spPr bwMode="auto">
            <a:xfrm>
              <a:off x="6633" y="3158"/>
              <a:ext cx="90" cy="448"/>
            </a:xfrm>
            <a:custGeom>
              <a:avLst/>
              <a:gdLst>
                <a:gd name="T0" fmla="*/ 32 w 78"/>
                <a:gd name="T1" fmla="*/ 65 h 387"/>
                <a:gd name="T2" fmla="*/ 28 w 78"/>
                <a:gd name="T3" fmla="*/ 75 h 387"/>
                <a:gd name="T4" fmla="*/ 27 w 78"/>
                <a:gd name="T5" fmla="*/ 86 h 387"/>
                <a:gd name="T6" fmla="*/ 0 w 78"/>
                <a:gd name="T7" fmla="*/ 387 h 387"/>
                <a:gd name="T8" fmla="*/ 37 w 78"/>
                <a:gd name="T9" fmla="*/ 384 h 387"/>
                <a:gd name="T10" fmla="*/ 78 w 78"/>
                <a:gd name="T11" fmla="*/ 0 h 387"/>
                <a:gd name="T12" fmla="*/ 32 w 78"/>
                <a:gd name="T13" fmla="*/ 6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87">
                  <a:moveTo>
                    <a:pt x="32" y="65"/>
                  </a:moveTo>
                  <a:cubicBezTo>
                    <a:pt x="31" y="68"/>
                    <a:pt x="29" y="72"/>
                    <a:pt x="28" y="75"/>
                  </a:cubicBezTo>
                  <a:cubicBezTo>
                    <a:pt x="27" y="79"/>
                    <a:pt x="27" y="82"/>
                    <a:pt x="27" y="86"/>
                  </a:cubicBezTo>
                  <a:cubicBezTo>
                    <a:pt x="26" y="186"/>
                    <a:pt x="17" y="287"/>
                    <a:pt x="0" y="387"/>
                  </a:cubicBezTo>
                  <a:cubicBezTo>
                    <a:pt x="12" y="386"/>
                    <a:pt x="24" y="386"/>
                    <a:pt x="37" y="384"/>
                  </a:cubicBezTo>
                  <a:cubicBezTo>
                    <a:pt x="58" y="257"/>
                    <a:pt x="72" y="129"/>
                    <a:pt x="78" y="0"/>
                  </a:cubicBezTo>
                  <a:cubicBezTo>
                    <a:pt x="60" y="20"/>
                    <a:pt x="45" y="42"/>
                    <a:pt x="32" y="65"/>
                  </a:cubicBezTo>
                  <a:close/>
                </a:path>
              </a:pathLst>
            </a:custGeom>
            <a:solidFill>
              <a:srgbClr val="A16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338"/>
            <p:cNvSpPr/>
            <p:nvPr/>
          </p:nvSpPr>
          <p:spPr bwMode="auto">
            <a:xfrm>
              <a:off x="5762" y="2817"/>
              <a:ext cx="115" cy="205"/>
            </a:xfrm>
            <a:custGeom>
              <a:avLst/>
              <a:gdLst>
                <a:gd name="T0" fmla="*/ 8 w 99"/>
                <a:gd name="T1" fmla="*/ 121 h 177"/>
                <a:gd name="T2" fmla="*/ 23 w 99"/>
                <a:gd name="T3" fmla="*/ 154 h 177"/>
                <a:gd name="T4" fmla="*/ 58 w 99"/>
                <a:gd name="T5" fmla="*/ 177 h 177"/>
                <a:gd name="T6" fmla="*/ 99 w 99"/>
                <a:gd name="T7" fmla="*/ 107 h 177"/>
                <a:gd name="T8" fmla="*/ 81 w 99"/>
                <a:gd name="T9" fmla="*/ 37 h 177"/>
                <a:gd name="T10" fmla="*/ 63 w 99"/>
                <a:gd name="T11" fmla="*/ 50 h 177"/>
                <a:gd name="T12" fmla="*/ 61 w 99"/>
                <a:gd name="T13" fmla="*/ 13 h 177"/>
                <a:gd name="T14" fmla="*/ 59 w 99"/>
                <a:gd name="T15" fmla="*/ 4 h 177"/>
                <a:gd name="T16" fmla="*/ 42 w 99"/>
                <a:gd name="T17" fmla="*/ 8 h 177"/>
                <a:gd name="T18" fmla="*/ 8 w 99"/>
                <a:gd name="T19" fmla="*/ 1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77">
                  <a:moveTo>
                    <a:pt x="8" y="121"/>
                  </a:moveTo>
                  <a:cubicBezTo>
                    <a:pt x="11" y="133"/>
                    <a:pt x="15" y="145"/>
                    <a:pt x="23" y="154"/>
                  </a:cubicBezTo>
                  <a:cubicBezTo>
                    <a:pt x="31" y="166"/>
                    <a:pt x="44" y="174"/>
                    <a:pt x="58" y="177"/>
                  </a:cubicBezTo>
                  <a:cubicBezTo>
                    <a:pt x="67" y="151"/>
                    <a:pt x="80" y="127"/>
                    <a:pt x="99" y="107"/>
                  </a:cubicBezTo>
                  <a:cubicBezTo>
                    <a:pt x="81" y="89"/>
                    <a:pt x="81" y="62"/>
                    <a:pt x="81" y="37"/>
                  </a:cubicBezTo>
                  <a:cubicBezTo>
                    <a:pt x="75" y="40"/>
                    <a:pt x="68" y="44"/>
                    <a:pt x="63" y="50"/>
                  </a:cubicBezTo>
                  <a:cubicBezTo>
                    <a:pt x="63" y="38"/>
                    <a:pt x="62" y="25"/>
                    <a:pt x="61" y="13"/>
                  </a:cubicBezTo>
                  <a:cubicBezTo>
                    <a:pt x="61" y="10"/>
                    <a:pt x="61" y="7"/>
                    <a:pt x="59" y="4"/>
                  </a:cubicBezTo>
                  <a:cubicBezTo>
                    <a:pt x="54" y="0"/>
                    <a:pt x="47" y="3"/>
                    <a:pt x="42" y="8"/>
                  </a:cubicBezTo>
                  <a:cubicBezTo>
                    <a:pt x="11" y="35"/>
                    <a:pt x="0" y="80"/>
                    <a:pt x="8" y="121"/>
                  </a:cubicBezTo>
                  <a:close/>
                </a:path>
              </a:pathLst>
            </a:custGeom>
            <a:solidFill>
              <a:srgbClr val="85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339"/>
            <p:cNvSpPr/>
            <p:nvPr/>
          </p:nvSpPr>
          <p:spPr bwMode="auto">
            <a:xfrm>
              <a:off x="5783" y="2835"/>
              <a:ext cx="955" cy="770"/>
            </a:xfrm>
            <a:custGeom>
              <a:avLst/>
              <a:gdLst>
                <a:gd name="T0" fmla="*/ 822 w 823"/>
                <a:gd name="T1" fmla="*/ 226 h 665"/>
                <a:gd name="T2" fmla="*/ 783 w 823"/>
                <a:gd name="T3" fmla="*/ 76 h 665"/>
                <a:gd name="T4" fmla="*/ 725 w 823"/>
                <a:gd name="T5" fmla="*/ 32 h 665"/>
                <a:gd name="T6" fmla="*/ 596 w 823"/>
                <a:gd name="T7" fmla="*/ 20 h 665"/>
                <a:gd name="T8" fmla="*/ 510 w 823"/>
                <a:gd name="T9" fmla="*/ 45 h 665"/>
                <a:gd name="T10" fmla="*/ 138 w 823"/>
                <a:gd name="T11" fmla="*/ 80 h 665"/>
                <a:gd name="T12" fmla="*/ 79 w 823"/>
                <a:gd name="T13" fmla="*/ 89 h 665"/>
                <a:gd name="T14" fmla="*/ 38 w 823"/>
                <a:gd name="T15" fmla="*/ 137 h 665"/>
                <a:gd name="T16" fmla="*/ 22 w 823"/>
                <a:gd name="T17" fmla="*/ 346 h 665"/>
                <a:gd name="T18" fmla="*/ 65 w 823"/>
                <a:gd name="T19" fmla="*/ 414 h 665"/>
                <a:gd name="T20" fmla="*/ 98 w 823"/>
                <a:gd name="T21" fmla="*/ 435 h 665"/>
                <a:gd name="T22" fmla="*/ 138 w 823"/>
                <a:gd name="T23" fmla="*/ 486 h 665"/>
                <a:gd name="T24" fmla="*/ 232 w 823"/>
                <a:gd name="T25" fmla="*/ 665 h 665"/>
                <a:gd name="T26" fmla="*/ 272 w 823"/>
                <a:gd name="T27" fmla="*/ 654 h 665"/>
                <a:gd name="T28" fmla="*/ 169 w 823"/>
                <a:gd name="T29" fmla="*/ 442 h 665"/>
                <a:gd name="T30" fmla="*/ 167 w 823"/>
                <a:gd name="T31" fmla="*/ 427 h 665"/>
                <a:gd name="T32" fmla="*/ 586 w 823"/>
                <a:gd name="T33" fmla="*/ 422 h 665"/>
                <a:gd name="T34" fmla="*/ 743 w 823"/>
                <a:gd name="T35" fmla="*/ 380 h 665"/>
                <a:gd name="T36" fmla="*/ 803 w 823"/>
                <a:gd name="T37" fmla="*/ 328 h 665"/>
                <a:gd name="T38" fmla="*/ 822 w 823"/>
                <a:gd name="T39" fmla="*/ 22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65">
                  <a:moveTo>
                    <a:pt x="822" y="226"/>
                  </a:moveTo>
                  <a:cubicBezTo>
                    <a:pt x="822" y="174"/>
                    <a:pt x="816" y="117"/>
                    <a:pt x="783" y="76"/>
                  </a:cubicBezTo>
                  <a:cubicBezTo>
                    <a:pt x="768" y="57"/>
                    <a:pt x="748" y="42"/>
                    <a:pt x="725" y="32"/>
                  </a:cubicBezTo>
                  <a:cubicBezTo>
                    <a:pt x="686" y="14"/>
                    <a:pt x="635" y="0"/>
                    <a:pt x="596" y="20"/>
                  </a:cubicBezTo>
                  <a:cubicBezTo>
                    <a:pt x="570" y="34"/>
                    <a:pt x="540" y="40"/>
                    <a:pt x="510" y="45"/>
                  </a:cubicBezTo>
                  <a:cubicBezTo>
                    <a:pt x="388" y="68"/>
                    <a:pt x="263" y="79"/>
                    <a:pt x="138" y="80"/>
                  </a:cubicBezTo>
                  <a:cubicBezTo>
                    <a:pt x="118" y="80"/>
                    <a:pt x="97" y="80"/>
                    <a:pt x="79" y="89"/>
                  </a:cubicBezTo>
                  <a:cubicBezTo>
                    <a:pt x="60" y="99"/>
                    <a:pt x="47" y="118"/>
                    <a:pt x="38" y="137"/>
                  </a:cubicBezTo>
                  <a:cubicBezTo>
                    <a:pt x="6" y="201"/>
                    <a:pt x="0" y="278"/>
                    <a:pt x="22" y="346"/>
                  </a:cubicBezTo>
                  <a:cubicBezTo>
                    <a:pt x="30" y="372"/>
                    <a:pt x="43" y="398"/>
                    <a:pt x="65" y="414"/>
                  </a:cubicBezTo>
                  <a:cubicBezTo>
                    <a:pt x="75" y="422"/>
                    <a:pt x="88" y="427"/>
                    <a:pt x="98" y="435"/>
                  </a:cubicBezTo>
                  <a:cubicBezTo>
                    <a:pt x="115" y="448"/>
                    <a:pt x="127" y="467"/>
                    <a:pt x="138" y="486"/>
                  </a:cubicBezTo>
                  <a:cubicBezTo>
                    <a:pt x="171" y="544"/>
                    <a:pt x="203" y="604"/>
                    <a:pt x="232" y="665"/>
                  </a:cubicBezTo>
                  <a:cubicBezTo>
                    <a:pt x="245" y="663"/>
                    <a:pt x="259" y="659"/>
                    <a:pt x="272" y="654"/>
                  </a:cubicBezTo>
                  <a:cubicBezTo>
                    <a:pt x="240" y="582"/>
                    <a:pt x="206" y="512"/>
                    <a:pt x="169" y="442"/>
                  </a:cubicBezTo>
                  <a:cubicBezTo>
                    <a:pt x="167" y="438"/>
                    <a:pt x="165" y="432"/>
                    <a:pt x="167" y="427"/>
                  </a:cubicBezTo>
                  <a:cubicBezTo>
                    <a:pt x="304" y="462"/>
                    <a:pt x="446" y="444"/>
                    <a:pt x="586" y="422"/>
                  </a:cubicBezTo>
                  <a:cubicBezTo>
                    <a:pt x="640" y="414"/>
                    <a:pt x="695" y="405"/>
                    <a:pt x="743" y="380"/>
                  </a:cubicBezTo>
                  <a:cubicBezTo>
                    <a:pt x="767" y="368"/>
                    <a:pt x="789" y="351"/>
                    <a:pt x="803" y="328"/>
                  </a:cubicBezTo>
                  <a:cubicBezTo>
                    <a:pt x="821" y="298"/>
                    <a:pt x="823" y="261"/>
                    <a:pt x="822" y="226"/>
                  </a:cubicBezTo>
                  <a:close/>
                </a:path>
              </a:pathLst>
            </a:custGeom>
            <a:solidFill>
              <a:srgbClr val="A16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340"/>
            <p:cNvSpPr/>
            <p:nvPr/>
          </p:nvSpPr>
          <p:spPr bwMode="auto">
            <a:xfrm>
              <a:off x="5973" y="3185"/>
              <a:ext cx="574" cy="203"/>
            </a:xfrm>
            <a:custGeom>
              <a:avLst/>
              <a:gdLst>
                <a:gd name="T0" fmla="*/ 0 w 494"/>
                <a:gd name="T1" fmla="*/ 125 h 176"/>
                <a:gd name="T2" fmla="*/ 83 w 494"/>
                <a:gd name="T3" fmla="*/ 34 h 176"/>
                <a:gd name="T4" fmla="*/ 472 w 494"/>
                <a:gd name="T5" fmla="*/ 8 h 176"/>
                <a:gd name="T6" fmla="*/ 494 w 494"/>
                <a:gd name="T7" fmla="*/ 108 h 176"/>
                <a:gd name="T8" fmla="*/ 0 w 494"/>
                <a:gd name="T9" fmla="*/ 1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76">
                  <a:moveTo>
                    <a:pt x="0" y="125"/>
                  </a:moveTo>
                  <a:cubicBezTo>
                    <a:pt x="40" y="110"/>
                    <a:pt x="72" y="75"/>
                    <a:pt x="83" y="34"/>
                  </a:cubicBezTo>
                  <a:cubicBezTo>
                    <a:pt x="211" y="9"/>
                    <a:pt x="342" y="0"/>
                    <a:pt x="472" y="8"/>
                  </a:cubicBezTo>
                  <a:cubicBezTo>
                    <a:pt x="478" y="41"/>
                    <a:pt x="485" y="75"/>
                    <a:pt x="494" y="108"/>
                  </a:cubicBezTo>
                  <a:cubicBezTo>
                    <a:pt x="494" y="108"/>
                    <a:pt x="213" y="176"/>
                    <a:pt x="0" y="125"/>
                  </a:cubicBezTo>
                  <a:close/>
                </a:path>
              </a:pathLst>
            </a:custGeom>
            <a:solidFill>
              <a:srgbClr val="F1D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341"/>
            <p:cNvSpPr/>
            <p:nvPr/>
          </p:nvSpPr>
          <p:spPr bwMode="auto">
            <a:xfrm>
              <a:off x="6013" y="2947"/>
              <a:ext cx="91" cy="53"/>
            </a:xfrm>
            <a:custGeom>
              <a:avLst/>
              <a:gdLst>
                <a:gd name="T0" fmla="*/ 79 w 79"/>
                <a:gd name="T1" fmla="*/ 24 h 45"/>
                <a:gd name="T2" fmla="*/ 68 w 79"/>
                <a:gd name="T3" fmla="*/ 10 h 45"/>
                <a:gd name="T4" fmla="*/ 10 w 79"/>
                <a:gd name="T5" fmla="*/ 14 h 45"/>
                <a:gd name="T6" fmla="*/ 2 w 79"/>
                <a:gd name="T7" fmla="*/ 31 h 45"/>
                <a:gd name="T8" fmla="*/ 17 w 79"/>
                <a:gd name="T9" fmla="*/ 41 h 45"/>
                <a:gd name="T10" fmla="*/ 46 w 79"/>
                <a:gd name="T11" fmla="*/ 44 h 45"/>
                <a:gd name="T12" fmla="*/ 73 w 79"/>
                <a:gd name="T13" fmla="*/ 35 h 45"/>
                <a:gd name="T14" fmla="*/ 79 w 79"/>
                <a:gd name="T15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45">
                  <a:moveTo>
                    <a:pt x="79" y="24"/>
                  </a:moveTo>
                  <a:cubicBezTo>
                    <a:pt x="79" y="18"/>
                    <a:pt x="74" y="13"/>
                    <a:pt x="68" y="10"/>
                  </a:cubicBezTo>
                  <a:cubicBezTo>
                    <a:pt x="50" y="0"/>
                    <a:pt x="27" y="2"/>
                    <a:pt x="10" y="14"/>
                  </a:cubicBezTo>
                  <a:cubicBezTo>
                    <a:pt x="5" y="18"/>
                    <a:pt x="0" y="24"/>
                    <a:pt x="2" y="31"/>
                  </a:cubicBezTo>
                  <a:cubicBezTo>
                    <a:pt x="4" y="37"/>
                    <a:pt x="11" y="39"/>
                    <a:pt x="17" y="41"/>
                  </a:cubicBezTo>
                  <a:cubicBezTo>
                    <a:pt x="26" y="43"/>
                    <a:pt x="36" y="45"/>
                    <a:pt x="46" y="44"/>
                  </a:cubicBezTo>
                  <a:cubicBezTo>
                    <a:pt x="55" y="44"/>
                    <a:pt x="65" y="41"/>
                    <a:pt x="73" y="35"/>
                  </a:cubicBezTo>
                  <a:cubicBezTo>
                    <a:pt x="76" y="32"/>
                    <a:pt x="78" y="28"/>
                    <a:pt x="79" y="24"/>
                  </a:cubicBezTo>
                  <a:close/>
                </a:path>
              </a:pathLst>
            </a:custGeom>
            <a:solidFill>
              <a:srgbClr val="C4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342"/>
            <p:cNvSpPr/>
            <p:nvPr/>
          </p:nvSpPr>
          <p:spPr bwMode="auto">
            <a:xfrm>
              <a:off x="6122" y="2953"/>
              <a:ext cx="45" cy="32"/>
            </a:xfrm>
            <a:custGeom>
              <a:avLst/>
              <a:gdLst>
                <a:gd name="T0" fmla="*/ 16 w 39"/>
                <a:gd name="T1" fmla="*/ 26 h 27"/>
                <a:gd name="T2" fmla="*/ 32 w 39"/>
                <a:gd name="T3" fmla="*/ 24 h 27"/>
                <a:gd name="T4" fmla="*/ 36 w 39"/>
                <a:gd name="T5" fmla="*/ 9 h 27"/>
                <a:gd name="T6" fmla="*/ 29 w 39"/>
                <a:gd name="T7" fmla="*/ 3 h 27"/>
                <a:gd name="T8" fmla="*/ 2 w 39"/>
                <a:gd name="T9" fmla="*/ 7 h 27"/>
                <a:gd name="T10" fmla="*/ 4 w 39"/>
                <a:gd name="T11" fmla="*/ 20 h 27"/>
                <a:gd name="T12" fmla="*/ 16 w 39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7">
                  <a:moveTo>
                    <a:pt x="16" y="26"/>
                  </a:moveTo>
                  <a:cubicBezTo>
                    <a:pt x="21" y="27"/>
                    <a:pt x="27" y="27"/>
                    <a:pt x="32" y="24"/>
                  </a:cubicBezTo>
                  <a:cubicBezTo>
                    <a:pt x="37" y="21"/>
                    <a:pt x="39" y="14"/>
                    <a:pt x="36" y="9"/>
                  </a:cubicBezTo>
                  <a:cubicBezTo>
                    <a:pt x="35" y="6"/>
                    <a:pt x="32" y="5"/>
                    <a:pt x="29" y="3"/>
                  </a:cubicBezTo>
                  <a:cubicBezTo>
                    <a:pt x="20" y="0"/>
                    <a:pt x="10" y="2"/>
                    <a:pt x="2" y="7"/>
                  </a:cubicBezTo>
                  <a:cubicBezTo>
                    <a:pt x="0" y="11"/>
                    <a:pt x="1" y="16"/>
                    <a:pt x="4" y="20"/>
                  </a:cubicBezTo>
                  <a:cubicBezTo>
                    <a:pt x="7" y="23"/>
                    <a:pt x="12" y="25"/>
                    <a:pt x="16" y="26"/>
                  </a:cubicBezTo>
                  <a:close/>
                </a:path>
              </a:pathLst>
            </a:custGeom>
            <a:solidFill>
              <a:srgbClr val="C4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343"/>
            <p:cNvSpPr/>
            <p:nvPr/>
          </p:nvSpPr>
          <p:spPr bwMode="auto">
            <a:xfrm>
              <a:off x="6178" y="2937"/>
              <a:ext cx="25" cy="16"/>
            </a:xfrm>
            <a:custGeom>
              <a:avLst/>
              <a:gdLst>
                <a:gd name="T0" fmla="*/ 19 w 22"/>
                <a:gd name="T1" fmla="*/ 3 h 14"/>
                <a:gd name="T2" fmla="*/ 7 w 22"/>
                <a:gd name="T3" fmla="*/ 1 h 14"/>
                <a:gd name="T4" fmla="*/ 1 w 22"/>
                <a:gd name="T5" fmla="*/ 10 h 14"/>
                <a:gd name="T6" fmla="*/ 13 w 22"/>
                <a:gd name="T7" fmla="*/ 14 h 14"/>
                <a:gd name="T8" fmla="*/ 22 w 22"/>
                <a:gd name="T9" fmla="*/ 7 h 14"/>
                <a:gd name="T10" fmla="*/ 21 w 22"/>
                <a:gd name="T11" fmla="*/ 4 h 14"/>
                <a:gd name="T12" fmla="*/ 19 w 2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1"/>
                    <a:pt x="11" y="0"/>
                    <a:pt x="7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5" y="12"/>
                    <a:pt x="9" y="14"/>
                    <a:pt x="13" y="14"/>
                  </a:cubicBezTo>
                  <a:cubicBezTo>
                    <a:pt x="17" y="14"/>
                    <a:pt x="21" y="11"/>
                    <a:pt x="22" y="7"/>
                  </a:cubicBezTo>
                  <a:cubicBezTo>
                    <a:pt x="22" y="6"/>
                    <a:pt x="22" y="5"/>
                    <a:pt x="21" y="4"/>
                  </a:cubicBezTo>
                  <a:cubicBezTo>
                    <a:pt x="21" y="3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C4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344"/>
            <p:cNvSpPr/>
            <p:nvPr/>
          </p:nvSpPr>
          <p:spPr bwMode="auto">
            <a:xfrm>
              <a:off x="6190" y="2976"/>
              <a:ext cx="63" cy="33"/>
            </a:xfrm>
            <a:custGeom>
              <a:avLst/>
              <a:gdLst>
                <a:gd name="T0" fmla="*/ 36 w 54"/>
                <a:gd name="T1" fmla="*/ 28 h 28"/>
                <a:gd name="T2" fmla="*/ 44 w 54"/>
                <a:gd name="T3" fmla="*/ 27 h 28"/>
                <a:gd name="T4" fmla="*/ 49 w 54"/>
                <a:gd name="T5" fmla="*/ 20 h 28"/>
                <a:gd name="T6" fmla="*/ 51 w 54"/>
                <a:gd name="T7" fmla="*/ 7 h 28"/>
                <a:gd name="T8" fmla="*/ 40 w 54"/>
                <a:gd name="T9" fmla="*/ 2 h 28"/>
                <a:gd name="T10" fmla="*/ 19 w 54"/>
                <a:gd name="T11" fmla="*/ 1 h 28"/>
                <a:gd name="T12" fmla="*/ 2 w 54"/>
                <a:gd name="T13" fmla="*/ 11 h 28"/>
                <a:gd name="T14" fmla="*/ 0 w 54"/>
                <a:gd name="T15" fmla="*/ 18 h 28"/>
                <a:gd name="T16" fmla="*/ 12 w 54"/>
                <a:gd name="T17" fmla="*/ 26 h 28"/>
                <a:gd name="T18" fmla="*/ 36 w 54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8">
                  <a:moveTo>
                    <a:pt x="36" y="28"/>
                  </a:moveTo>
                  <a:cubicBezTo>
                    <a:pt x="39" y="28"/>
                    <a:pt x="42" y="28"/>
                    <a:pt x="44" y="27"/>
                  </a:cubicBezTo>
                  <a:cubicBezTo>
                    <a:pt x="46" y="25"/>
                    <a:pt x="48" y="23"/>
                    <a:pt x="49" y="20"/>
                  </a:cubicBezTo>
                  <a:cubicBezTo>
                    <a:pt x="52" y="16"/>
                    <a:pt x="54" y="11"/>
                    <a:pt x="51" y="7"/>
                  </a:cubicBezTo>
                  <a:cubicBezTo>
                    <a:pt x="49" y="3"/>
                    <a:pt x="44" y="2"/>
                    <a:pt x="40" y="2"/>
                  </a:cubicBezTo>
                  <a:cubicBezTo>
                    <a:pt x="33" y="1"/>
                    <a:pt x="26" y="0"/>
                    <a:pt x="19" y="1"/>
                  </a:cubicBezTo>
                  <a:cubicBezTo>
                    <a:pt x="12" y="2"/>
                    <a:pt x="6" y="5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1" y="23"/>
                    <a:pt x="7" y="25"/>
                    <a:pt x="12" y="26"/>
                  </a:cubicBezTo>
                  <a:cubicBezTo>
                    <a:pt x="19" y="28"/>
                    <a:pt x="28" y="28"/>
                    <a:pt x="36" y="28"/>
                  </a:cubicBezTo>
                  <a:close/>
                </a:path>
              </a:pathLst>
            </a:custGeom>
            <a:solidFill>
              <a:srgbClr val="C4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345"/>
            <p:cNvSpPr/>
            <p:nvPr/>
          </p:nvSpPr>
          <p:spPr bwMode="auto">
            <a:xfrm>
              <a:off x="6281" y="2934"/>
              <a:ext cx="45" cy="25"/>
            </a:xfrm>
            <a:custGeom>
              <a:avLst/>
              <a:gdLst>
                <a:gd name="T0" fmla="*/ 2 w 39"/>
                <a:gd name="T1" fmla="*/ 8 h 22"/>
                <a:gd name="T2" fmla="*/ 1 w 39"/>
                <a:gd name="T3" fmla="*/ 11 h 22"/>
                <a:gd name="T4" fmla="*/ 8 w 39"/>
                <a:gd name="T5" fmla="*/ 18 h 22"/>
                <a:gd name="T6" fmla="*/ 29 w 39"/>
                <a:gd name="T7" fmla="*/ 19 h 22"/>
                <a:gd name="T8" fmla="*/ 36 w 39"/>
                <a:gd name="T9" fmla="*/ 14 h 22"/>
                <a:gd name="T10" fmla="*/ 31 w 39"/>
                <a:gd name="T11" fmla="*/ 1 h 22"/>
                <a:gd name="T12" fmla="*/ 19 w 39"/>
                <a:gd name="T13" fmla="*/ 0 h 22"/>
                <a:gd name="T14" fmla="*/ 2 w 39"/>
                <a:gd name="T1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2">
                  <a:moveTo>
                    <a:pt x="2" y="8"/>
                  </a:moveTo>
                  <a:cubicBezTo>
                    <a:pt x="2" y="9"/>
                    <a:pt x="1" y="10"/>
                    <a:pt x="1" y="11"/>
                  </a:cubicBezTo>
                  <a:cubicBezTo>
                    <a:pt x="0" y="15"/>
                    <a:pt x="5" y="17"/>
                    <a:pt x="8" y="18"/>
                  </a:cubicBezTo>
                  <a:cubicBezTo>
                    <a:pt x="15" y="20"/>
                    <a:pt x="22" y="22"/>
                    <a:pt x="29" y="19"/>
                  </a:cubicBezTo>
                  <a:cubicBezTo>
                    <a:pt x="31" y="18"/>
                    <a:pt x="34" y="16"/>
                    <a:pt x="36" y="14"/>
                  </a:cubicBezTo>
                  <a:cubicBezTo>
                    <a:pt x="39" y="9"/>
                    <a:pt x="36" y="2"/>
                    <a:pt x="31" y="1"/>
                  </a:cubicBezTo>
                  <a:cubicBezTo>
                    <a:pt x="27" y="0"/>
                    <a:pt x="23" y="0"/>
                    <a:pt x="19" y="0"/>
                  </a:cubicBezTo>
                  <a:cubicBezTo>
                    <a:pt x="13" y="0"/>
                    <a:pt x="6" y="3"/>
                    <a:pt x="2" y="8"/>
                  </a:cubicBezTo>
                  <a:close/>
                </a:path>
              </a:pathLst>
            </a:custGeom>
            <a:solidFill>
              <a:srgbClr val="C4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346"/>
            <p:cNvSpPr/>
            <p:nvPr/>
          </p:nvSpPr>
          <p:spPr bwMode="auto">
            <a:xfrm>
              <a:off x="6432" y="2716"/>
              <a:ext cx="331" cy="531"/>
            </a:xfrm>
            <a:custGeom>
              <a:avLst/>
              <a:gdLst>
                <a:gd name="T0" fmla="*/ 144 w 285"/>
                <a:gd name="T1" fmla="*/ 436 h 459"/>
                <a:gd name="T2" fmla="*/ 180 w 285"/>
                <a:gd name="T3" fmla="*/ 459 h 459"/>
                <a:gd name="T4" fmla="*/ 244 w 285"/>
                <a:gd name="T5" fmla="*/ 384 h 459"/>
                <a:gd name="T6" fmla="*/ 249 w 285"/>
                <a:gd name="T7" fmla="*/ 404 h 459"/>
                <a:gd name="T8" fmla="*/ 261 w 285"/>
                <a:gd name="T9" fmla="*/ 230 h 459"/>
                <a:gd name="T10" fmla="*/ 285 w 285"/>
                <a:gd name="T11" fmla="*/ 6 h 459"/>
                <a:gd name="T12" fmla="*/ 0 w 285"/>
                <a:gd name="T13" fmla="*/ 0 h 459"/>
                <a:gd name="T14" fmla="*/ 46 w 285"/>
                <a:gd name="T15" fmla="*/ 291 h 459"/>
                <a:gd name="T16" fmla="*/ 62 w 285"/>
                <a:gd name="T17" fmla="*/ 360 h 459"/>
                <a:gd name="T18" fmla="*/ 144 w 285"/>
                <a:gd name="T19" fmla="*/ 43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459">
                  <a:moveTo>
                    <a:pt x="144" y="436"/>
                  </a:moveTo>
                  <a:cubicBezTo>
                    <a:pt x="156" y="444"/>
                    <a:pt x="168" y="451"/>
                    <a:pt x="180" y="459"/>
                  </a:cubicBezTo>
                  <a:cubicBezTo>
                    <a:pt x="208" y="440"/>
                    <a:pt x="230" y="414"/>
                    <a:pt x="244" y="384"/>
                  </a:cubicBezTo>
                  <a:cubicBezTo>
                    <a:pt x="247" y="390"/>
                    <a:pt x="249" y="397"/>
                    <a:pt x="249" y="404"/>
                  </a:cubicBezTo>
                  <a:cubicBezTo>
                    <a:pt x="270" y="349"/>
                    <a:pt x="263" y="288"/>
                    <a:pt x="261" y="230"/>
                  </a:cubicBezTo>
                  <a:cubicBezTo>
                    <a:pt x="259" y="155"/>
                    <a:pt x="267" y="79"/>
                    <a:pt x="285" y="6"/>
                  </a:cubicBezTo>
                  <a:cubicBezTo>
                    <a:pt x="194" y="39"/>
                    <a:pt x="90" y="37"/>
                    <a:pt x="0" y="0"/>
                  </a:cubicBezTo>
                  <a:cubicBezTo>
                    <a:pt x="30" y="94"/>
                    <a:pt x="36" y="193"/>
                    <a:pt x="46" y="291"/>
                  </a:cubicBezTo>
                  <a:cubicBezTo>
                    <a:pt x="49" y="314"/>
                    <a:pt x="52" y="339"/>
                    <a:pt x="62" y="360"/>
                  </a:cubicBezTo>
                  <a:cubicBezTo>
                    <a:pt x="79" y="394"/>
                    <a:pt x="112" y="416"/>
                    <a:pt x="144" y="436"/>
                  </a:cubicBezTo>
                  <a:close/>
                </a:path>
              </a:pathLst>
            </a:custGeom>
            <a:solidFill>
              <a:srgbClr val="F1D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347"/>
            <p:cNvSpPr/>
            <p:nvPr/>
          </p:nvSpPr>
          <p:spPr bwMode="auto">
            <a:xfrm>
              <a:off x="6052" y="3592"/>
              <a:ext cx="78" cy="84"/>
            </a:xfrm>
            <a:custGeom>
              <a:avLst/>
              <a:gdLst>
                <a:gd name="T0" fmla="*/ 6 w 67"/>
                <a:gd name="T1" fmla="*/ 25 h 72"/>
                <a:gd name="T2" fmla="*/ 29 w 67"/>
                <a:gd name="T3" fmla="*/ 59 h 72"/>
                <a:gd name="T4" fmla="*/ 67 w 67"/>
                <a:gd name="T5" fmla="*/ 64 h 72"/>
                <a:gd name="T6" fmla="*/ 40 w 67"/>
                <a:gd name="T7" fmla="*/ 0 h 72"/>
                <a:gd name="T8" fmla="*/ 0 w 67"/>
                <a:gd name="T9" fmla="*/ 11 h 72"/>
                <a:gd name="T10" fmla="*/ 6 w 67"/>
                <a:gd name="T11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2">
                  <a:moveTo>
                    <a:pt x="6" y="25"/>
                  </a:moveTo>
                  <a:cubicBezTo>
                    <a:pt x="12" y="37"/>
                    <a:pt x="18" y="50"/>
                    <a:pt x="29" y="59"/>
                  </a:cubicBezTo>
                  <a:cubicBezTo>
                    <a:pt x="39" y="68"/>
                    <a:pt x="56" y="72"/>
                    <a:pt x="67" y="64"/>
                  </a:cubicBezTo>
                  <a:cubicBezTo>
                    <a:pt x="58" y="43"/>
                    <a:pt x="49" y="21"/>
                    <a:pt x="40" y="0"/>
                  </a:cubicBezTo>
                  <a:cubicBezTo>
                    <a:pt x="27" y="5"/>
                    <a:pt x="13" y="9"/>
                    <a:pt x="0" y="11"/>
                  </a:cubicBezTo>
                  <a:cubicBezTo>
                    <a:pt x="2" y="16"/>
                    <a:pt x="4" y="20"/>
                    <a:pt x="6" y="25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348"/>
            <p:cNvSpPr/>
            <p:nvPr/>
          </p:nvSpPr>
          <p:spPr bwMode="auto">
            <a:xfrm>
              <a:off x="5974" y="3110"/>
              <a:ext cx="111" cy="221"/>
            </a:xfrm>
            <a:custGeom>
              <a:avLst/>
              <a:gdLst>
                <a:gd name="T0" fmla="*/ 0 w 95"/>
                <a:gd name="T1" fmla="*/ 191 h 191"/>
                <a:gd name="T2" fmla="*/ 81 w 95"/>
                <a:gd name="T3" fmla="*/ 113 h 191"/>
                <a:gd name="T4" fmla="*/ 79 w 95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91">
                  <a:moveTo>
                    <a:pt x="0" y="191"/>
                  </a:moveTo>
                  <a:cubicBezTo>
                    <a:pt x="36" y="177"/>
                    <a:pt x="66" y="148"/>
                    <a:pt x="81" y="113"/>
                  </a:cubicBezTo>
                  <a:cubicBezTo>
                    <a:pt x="95" y="77"/>
                    <a:pt x="95" y="35"/>
                    <a:pt x="79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349"/>
            <p:cNvSpPr/>
            <p:nvPr/>
          </p:nvSpPr>
          <p:spPr bwMode="auto">
            <a:xfrm>
              <a:off x="6530" y="3600"/>
              <a:ext cx="55" cy="79"/>
            </a:xfrm>
            <a:custGeom>
              <a:avLst/>
              <a:gdLst>
                <a:gd name="T0" fmla="*/ 0 w 47"/>
                <a:gd name="T1" fmla="*/ 0 h 68"/>
                <a:gd name="T2" fmla="*/ 7 w 47"/>
                <a:gd name="T3" fmla="*/ 48 h 68"/>
                <a:gd name="T4" fmla="*/ 9 w 47"/>
                <a:gd name="T5" fmla="*/ 57 h 68"/>
                <a:gd name="T6" fmla="*/ 45 w 47"/>
                <a:gd name="T7" fmla="*/ 61 h 68"/>
                <a:gd name="T8" fmla="*/ 45 w 47"/>
                <a:gd name="T9" fmla="*/ 1 h 68"/>
                <a:gd name="T10" fmla="*/ 0 w 47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0" y="0"/>
                  </a:moveTo>
                  <a:cubicBezTo>
                    <a:pt x="2" y="16"/>
                    <a:pt x="4" y="32"/>
                    <a:pt x="7" y="48"/>
                  </a:cubicBezTo>
                  <a:cubicBezTo>
                    <a:pt x="7" y="51"/>
                    <a:pt x="8" y="54"/>
                    <a:pt x="9" y="57"/>
                  </a:cubicBezTo>
                  <a:cubicBezTo>
                    <a:pt x="16" y="68"/>
                    <a:pt x="33" y="57"/>
                    <a:pt x="45" y="61"/>
                  </a:cubicBezTo>
                  <a:cubicBezTo>
                    <a:pt x="47" y="41"/>
                    <a:pt x="46" y="21"/>
                    <a:pt x="45" y="1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350"/>
            <p:cNvSpPr/>
            <p:nvPr/>
          </p:nvSpPr>
          <p:spPr bwMode="auto">
            <a:xfrm>
              <a:off x="6461" y="3130"/>
              <a:ext cx="122" cy="474"/>
            </a:xfrm>
            <a:custGeom>
              <a:avLst/>
              <a:gdLst>
                <a:gd name="T0" fmla="*/ 105 w 105"/>
                <a:gd name="T1" fmla="*/ 407 h 409"/>
                <a:gd name="T2" fmla="*/ 100 w 105"/>
                <a:gd name="T3" fmla="*/ 351 h 409"/>
                <a:gd name="T4" fmla="*/ 65 w 105"/>
                <a:gd name="T5" fmla="*/ 88 h 409"/>
                <a:gd name="T6" fmla="*/ 56 w 105"/>
                <a:gd name="T7" fmla="*/ 54 h 409"/>
                <a:gd name="T8" fmla="*/ 34 w 105"/>
                <a:gd name="T9" fmla="*/ 29 h 409"/>
                <a:gd name="T10" fmla="*/ 0 w 105"/>
                <a:gd name="T11" fmla="*/ 0 h 409"/>
                <a:gd name="T12" fmla="*/ 13 w 105"/>
                <a:gd name="T13" fmla="*/ 87 h 409"/>
                <a:gd name="T14" fmla="*/ 20 w 105"/>
                <a:gd name="T15" fmla="*/ 139 h 409"/>
                <a:gd name="T16" fmla="*/ 60 w 105"/>
                <a:gd name="T17" fmla="*/ 406 h 409"/>
                <a:gd name="T18" fmla="*/ 105 w 105"/>
                <a:gd name="T19" fmla="*/ 40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409">
                  <a:moveTo>
                    <a:pt x="105" y="407"/>
                  </a:moveTo>
                  <a:cubicBezTo>
                    <a:pt x="104" y="388"/>
                    <a:pt x="102" y="369"/>
                    <a:pt x="100" y="351"/>
                  </a:cubicBezTo>
                  <a:cubicBezTo>
                    <a:pt x="89" y="263"/>
                    <a:pt x="78" y="176"/>
                    <a:pt x="65" y="88"/>
                  </a:cubicBezTo>
                  <a:cubicBezTo>
                    <a:pt x="64" y="76"/>
                    <a:pt x="62" y="64"/>
                    <a:pt x="56" y="54"/>
                  </a:cubicBezTo>
                  <a:cubicBezTo>
                    <a:pt x="51" y="44"/>
                    <a:pt x="42" y="36"/>
                    <a:pt x="34" y="29"/>
                  </a:cubicBezTo>
                  <a:cubicBezTo>
                    <a:pt x="23" y="19"/>
                    <a:pt x="11" y="10"/>
                    <a:pt x="0" y="0"/>
                  </a:cubicBezTo>
                  <a:cubicBezTo>
                    <a:pt x="4" y="29"/>
                    <a:pt x="8" y="58"/>
                    <a:pt x="13" y="87"/>
                  </a:cubicBezTo>
                  <a:cubicBezTo>
                    <a:pt x="15" y="105"/>
                    <a:pt x="18" y="122"/>
                    <a:pt x="20" y="139"/>
                  </a:cubicBezTo>
                  <a:cubicBezTo>
                    <a:pt x="33" y="228"/>
                    <a:pt x="46" y="317"/>
                    <a:pt x="60" y="406"/>
                  </a:cubicBezTo>
                  <a:cubicBezTo>
                    <a:pt x="75" y="409"/>
                    <a:pt x="90" y="409"/>
                    <a:pt x="105" y="407"/>
                  </a:cubicBezTo>
                  <a:close/>
                </a:path>
              </a:pathLst>
            </a:custGeom>
            <a:solidFill>
              <a:srgbClr val="A16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351"/>
            <p:cNvSpPr/>
            <p:nvPr/>
          </p:nvSpPr>
          <p:spPr bwMode="auto">
            <a:xfrm>
              <a:off x="6753" y="2012"/>
              <a:ext cx="274" cy="387"/>
            </a:xfrm>
            <a:custGeom>
              <a:avLst/>
              <a:gdLst>
                <a:gd name="T0" fmla="*/ 103 w 236"/>
                <a:gd name="T1" fmla="*/ 209 h 334"/>
                <a:gd name="T2" fmla="*/ 97 w 236"/>
                <a:gd name="T3" fmla="*/ 211 h 334"/>
                <a:gd name="T4" fmla="*/ 91 w 236"/>
                <a:gd name="T5" fmla="*/ 209 h 334"/>
                <a:gd name="T6" fmla="*/ 57 w 236"/>
                <a:gd name="T7" fmla="*/ 168 h 334"/>
                <a:gd name="T8" fmla="*/ 47 w 236"/>
                <a:gd name="T9" fmla="*/ 159 h 334"/>
                <a:gd name="T10" fmla="*/ 34 w 236"/>
                <a:gd name="T11" fmla="*/ 162 h 334"/>
                <a:gd name="T12" fmla="*/ 39 w 236"/>
                <a:gd name="T13" fmla="*/ 181 h 334"/>
                <a:gd name="T14" fmla="*/ 68 w 236"/>
                <a:gd name="T15" fmla="*/ 215 h 334"/>
                <a:gd name="T16" fmla="*/ 76 w 236"/>
                <a:gd name="T17" fmla="*/ 233 h 334"/>
                <a:gd name="T18" fmla="*/ 71 w 236"/>
                <a:gd name="T19" fmla="*/ 242 h 334"/>
                <a:gd name="T20" fmla="*/ 40 w 236"/>
                <a:gd name="T21" fmla="*/ 271 h 334"/>
                <a:gd name="T22" fmla="*/ 31 w 236"/>
                <a:gd name="T23" fmla="*/ 272 h 334"/>
                <a:gd name="T24" fmla="*/ 28 w 236"/>
                <a:gd name="T25" fmla="*/ 268 h 334"/>
                <a:gd name="T26" fmla="*/ 20 w 236"/>
                <a:gd name="T27" fmla="*/ 251 h 334"/>
                <a:gd name="T28" fmla="*/ 2 w 236"/>
                <a:gd name="T29" fmla="*/ 258 h 334"/>
                <a:gd name="T30" fmla="*/ 7 w 236"/>
                <a:gd name="T31" fmla="*/ 273 h 334"/>
                <a:gd name="T32" fmla="*/ 17 w 236"/>
                <a:gd name="T33" fmla="*/ 287 h 334"/>
                <a:gd name="T34" fmla="*/ 15 w 236"/>
                <a:gd name="T35" fmla="*/ 300 h 334"/>
                <a:gd name="T36" fmla="*/ 7 w 236"/>
                <a:gd name="T37" fmla="*/ 323 h 334"/>
                <a:gd name="T38" fmla="*/ 37 w 236"/>
                <a:gd name="T39" fmla="*/ 334 h 334"/>
                <a:gd name="T40" fmla="*/ 71 w 236"/>
                <a:gd name="T41" fmla="*/ 283 h 334"/>
                <a:gd name="T42" fmla="*/ 93 w 236"/>
                <a:gd name="T43" fmla="*/ 273 h 334"/>
                <a:gd name="T44" fmla="*/ 198 w 236"/>
                <a:gd name="T45" fmla="*/ 185 h 334"/>
                <a:gd name="T46" fmla="*/ 235 w 236"/>
                <a:gd name="T47" fmla="*/ 54 h 334"/>
                <a:gd name="T48" fmla="*/ 225 w 236"/>
                <a:gd name="T49" fmla="*/ 7 h 334"/>
                <a:gd name="T50" fmla="*/ 218 w 236"/>
                <a:gd name="T51" fmla="*/ 0 h 334"/>
                <a:gd name="T52" fmla="*/ 210 w 236"/>
                <a:gd name="T53" fmla="*/ 5 h 334"/>
                <a:gd name="T54" fmla="*/ 209 w 236"/>
                <a:gd name="T55" fmla="*/ 15 h 334"/>
                <a:gd name="T56" fmla="*/ 205 w 236"/>
                <a:gd name="T57" fmla="*/ 78 h 334"/>
                <a:gd name="T58" fmla="*/ 174 w 236"/>
                <a:gd name="T59" fmla="*/ 131 h 334"/>
                <a:gd name="T60" fmla="*/ 152 w 236"/>
                <a:gd name="T61" fmla="*/ 136 h 334"/>
                <a:gd name="T62" fmla="*/ 141 w 236"/>
                <a:gd name="T63" fmla="*/ 128 h 334"/>
                <a:gd name="T64" fmla="*/ 109 w 236"/>
                <a:gd name="T65" fmla="*/ 65 h 334"/>
                <a:gd name="T66" fmla="*/ 107 w 236"/>
                <a:gd name="T67" fmla="*/ 58 h 334"/>
                <a:gd name="T68" fmla="*/ 91 w 236"/>
                <a:gd name="T69" fmla="*/ 59 h 334"/>
                <a:gd name="T70" fmla="*/ 88 w 236"/>
                <a:gd name="T71" fmla="*/ 77 h 334"/>
                <a:gd name="T72" fmla="*/ 135 w 236"/>
                <a:gd name="T73" fmla="*/ 157 h 334"/>
                <a:gd name="T74" fmla="*/ 140 w 236"/>
                <a:gd name="T75" fmla="*/ 162 h 334"/>
                <a:gd name="T76" fmla="*/ 138 w 236"/>
                <a:gd name="T77" fmla="*/ 172 h 334"/>
                <a:gd name="T78" fmla="*/ 103 w 236"/>
                <a:gd name="T79" fmla="*/ 20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334">
                  <a:moveTo>
                    <a:pt x="103" y="209"/>
                  </a:moveTo>
                  <a:cubicBezTo>
                    <a:pt x="101" y="210"/>
                    <a:pt x="99" y="211"/>
                    <a:pt x="97" y="211"/>
                  </a:cubicBezTo>
                  <a:cubicBezTo>
                    <a:pt x="95" y="211"/>
                    <a:pt x="93" y="210"/>
                    <a:pt x="91" y="209"/>
                  </a:cubicBezTo>
                  <a:cubicBezTo>
                    <a:pt x="76" y="199"/>
                    <a:pt x="68" y="182"/>
                    <a:pt x="57" y="168"/>
                  </a:cubicBezTo>
                  <a:cubicBezTo>
                    <a:pt x="54" y="164"/>
                    <a:pt x="51" y="161"/>
                    <a:pt x="47" y="159"/>
                  </a:cubicBezTo>
                  <a:cubicBezTo>
                    <a:pt x="43" y="158"/>
                    <a:pt x="37" y="158"/>
                    <a:pt x="34" y="162"/>
                  </a:cubicBezTo>
                  <a:cubicBezTo>
                    <a:pt x="30" y="167"/>
                    <a:pt x="35" y="176"/>
                    <a:pt x="39" y="181"/>
                  </a:cubicBezTo>
                  <a:cubicBezTo>
                    <a:pt x="49" y="192"/>
                    <a:pt x="58" y="204"/>
                    <a:pt x="68" y="215"/>
                  </a:cubicBezTo>
                  <a:cubicBezTo>
                    <a:pt x="72" y="220"/>
                    <a:pt x="77" y="226"/>
                    <a:pt x="76" y="233"/>
                  </a:cubicBezTo>
                  <a:cubicBezTo>
                    <a:pt x="75" y="236"/>
                    <a:pt x="73" y="239"/>
                    <a:pt x="71" y="242"/>
                  </a:cubicBezTo>
                  <a:cubicBezTo>
                    <a:pt x="62" y="253"/>
                    <a:pt x="53" y="265"/>
                    <a:pt x="40" y="271"/>
                  </a:cubicBezTo>
                  <a:cubicBezTo>
                    <a:pt x="37" y="273"/>
                    <a:pt x="34" y="274"/>
                    <a:pt x="31" y="272"/>
                  </a:cubicBezTo>
                  <a:cubicBezTo>
                    <a:pt x="30" y="271"/>
                    <a:pt x="29" y="270"/>
                    <a:pt x="28" y="268"/>
                  </a:cubicBezTo>
                  <a:cubicBezTo>
                    <a:pt x="26" y="263"/>
                    <a:pt x="23" y="257"/>
                    <a:pt x="20" y="251"/>
                  </a:cubicBezTo>
                  <a:cubicBezTo>
                    <a:pt x="13" y="251"/>
                    <a:pt x="5" y="252"/>
                    <a:pt x="2" y="258"/>
                  </a:cubicBezTo>
                  <a:cubicBezTo>
                    <a:pt x="0" y="263"/>
                    <a:pt x="3" y="269"/>
                    <a:pt x="7" y="273"/>
                  </a:cubicBezTo>
                  <a:cubicBezTo>
                    <a:pt x="11" y="277"/>
                    <a:pt x="16" y="281"/>
                    <a:pt x="17" y="287"/>
                  </a:cubicBezTo>
                  <a:cubicBezTo>
                    <a:pt x="18" y="291"/>
                    <a:pt x="16" y="295"/>
                    <a:pt x="15" y="300"/>
                  </a:cubicBezTo>
                  <a:cubicBezTo>
                    <a:pt x="12" y="307"/>
                    <a:pt x="9" y="315"/>
                    <a:pt x="7" y="323"/>
                  </a:cubicBezTo>
                  <a:cubicBezTo>
                    <a:pt x="17" y="324"/>
                    <a:pt x="28" y="328"/>
                    <a:pt x="37" y="334"/>
                  </a:cubicBezTo>
                  <a:cubicBezTo>
                    <a:pt x="45" y="315"/>
                    <a:pt x="54" y="295"/>
                    <a:pt x="71" y="283"/>
                  </a:cubicBezTo>
                  <a:cubicBezTo>
                    <a:pt x="78" y="279"/>
                    <a:pt x="86" y="276"/>
                    <a:pt x="93" y="273"/>
                  </a:cubicBezTo>
                  <a:cubicBezTo>
                    <a:pt x="136" y="255"/>
                    <a:pt x="172" y="224"/>
                    <a:pt x="198" y="185"/>
                  </a:cubicBezTo>
                  <a:cubicBezTo>
                    <a:pt x="223" y="146"/>
                    <a:pt x="236" y="100"/>
                    <a:pt x="235" y="54"/>
                  </a:cubicBezTo>
                  <a:cubicBezTo>
                    <a:pt x="235" y="37"/>
                    <a:pt x="233" y="21"/>
                    <a:pt x="225" y="7"/>
                  </a:cubicBezTo>
                  <a:cubicBezTo>
                    <a:pt x="224" y="4"/>
                    <a:pt x="221" y="1"/>
                    <a:pt x="218" y="0"/>
                  </a:cubicBezTo>
                  <a:cubicBezTo>
                    <a:pt x="215" y="0"/>
                    <a:pt x="211" y="2"/>
                    <a:pt x="210" y="5"/>
                  </a:cubicBezTo>
                  <a:cubicBezTo>
                    <a:pt x="209" y="8"/>
                    <a:pt x="209" y="12"/>
                    <a:pt x="209" y="15"/>
                  </a:cubicBezTo>
                  <a:cubicBezTo>
                    <a:pt x="209" y="36"/>
                    <a:pt x="210" y="57"/>
                    <a:pt x="205" y="78"/>
                  </a:cubicBezTo>
                  <a:cubicBezTo>
                    <a:pt x="201" y="99"/>
                    <a:pt x="191" y="119"/>
                    <a:pt x="174" y="131"/>
                  </a:cubicBezTo>
                  <a:cubicBezTo>
                    <a:pt x="168" y="135"/>
                    <a:pt x="160" y="139"/>
                    <a:pt x="152" y="136"/>
                  </a:cubicBezTo>
                  <a:cubicBezTo>
                    <a:pt x="148" y="135"/>
                    <a:pt x="144" y="132"/>
                    <a:pt x="141" y="128"/>
                  </a:cubicBezTo>
                  <a:cubicBezTo>
                    <a:pt x="124" y="111"/>
                    <a:pt x="113" y="88"/>
                    <a:pt x="109" y="65"/>
                  </a:cubicBezTo>
                  <a:cubicBezTo>
                    <a:pt x="108" y="63"/>
                    <a:pt x="108" y="60"/>
                    <a:pt x="107" y="58"/>
                  </a:cubicBezTo>
                  <a:cubicBezTo>
                    <a:pt x="103" y="53"/>
                    <a:pt x="95" y="55"/>
                    <a:pt x="91" y="59"/>
                  </a:cubicBezTo>
                  <a:cubicBezTo>
                    <a:pt x="87" y="64"/>
                    <a:pt x="87" y="71"/>
                    <a:pt x="88" y="77"/>
                  </a:cubicBezTo>
                  <a:cubicBezTo>
                    <a:pt x="90" y="109"/>
                    <a:pt x="108" y="140"/>
                    <a:pt x="135" y="157"/>
                  </a:cubicBezTo>
                  <a:cubicBezTo>
                    <a:pt x="137" y="159"/>
                    <a:pt x="139" y="160"/>
                    <a:pt x="140" y="162"/>
                  </a:cubicBezTo>
                  <a:cubicBezTo>
                    <a:pt x="142" y="166"/>
                    <a:pt x="140" y="169"/>
                    <a:pt x="138" y="172"/>
                  </a:cubicBezTo>
                  <a:cubicBezTo>
                    <a:pt x="130" y="187"/>
                    <a:pt x="118" y="200"/>
                    <a:pt x="103" y="209"/>
                  </a:cubicBezTo>
                  <a:close/>
                </a:path>
              </a:pathLst>
            </a:custGeom>
            <a:solidFill>
              <a:srgbClr val="F1D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352"/>
            <p:cNvSpPr/>
            <p:nvPr/>
          </p:nvSpPr>
          <p:spPr bwMode="auto">
            <a:xfrm>
              <a:off x="6024" y="2048"/>
              <a:ext cx="376" cy="364"/>
            </a:xfrm>
            <a:custGeom>
              <a:avLst/>
              <a:gdLst>
                <a:gd name="T0" fmla="*/ 154 w 324"/>
                <a:gd name="T1" fmla="*/ 143 h 314"/>
                <a:gd name="T2" fmla="*/ 177 w 324"/>
                <a:gd name="T3" fmla="*/ 154 h 314"/>
                <a:gd name="T4" fmla="*/ 200 w 324"/>
                <a:gd name="T5" fmla="*/ 139 h 314"/>
                <a:gd name="T6" fmla="*/ 219 w 324"/>
                <a:gd name="T7" fmla="*/ 112 h 314"/>
                <a:gd name="T8" fmla="*/ 226 w 324"/>
                <a:gd name="T9" fmla="*/ 102 h 314"/>
                <a:gd name="T10" fmla="*/ 236 w 324"/>
                <a:gd name="T11" fmla="*/ 101 h 314"/>
                <a:gd name="T12" fmla="*/ 240 w 324"/>
                <a:gd name="T13" fmla="*/ 108 h 314"/>
                <a:gd name="T14" fmla="*/ 237 w 324"/>
                <a:gd name="T15" fmla="*/ 130 h 314"/>
                <a:gd name="T16" fmla="*/ 219 w 324"/>
                <a:gd name="T17" fmla="*/ 165 h 314"/>
                <a:gd name="T18" fmla="*/ 209 w 324"/>
                <a:gd name="T19" fmla="*/ 188 h 314"/>
                <a:gd name="T20" fmla="*/ 218 w 324"/>
                <a:gd name="T21" fmla="*/ 204 h 314"/>
                <a:gd name="T22" fmla="*/ 254 w 324"/>
                <a:gd name="T23" fmla="*/ 230 h 314"/>
                <a:gd name="T24" fmla="*/ 274 w 324"/>
                <a:gd name="T25" fmla="*/ 233 h 314"/>
                <a:gd name="T26" fmla="*/ 287 w 324"/>
                <a:gd name="T27" fmla="*/ 223 h 314"/>
                <a:gd name="T28" fmla="*/ 310 w 324"/>
                <a:gd name="T29" fmla="*/ 208 h 314"/>
                <a:gd name="T30" fmla="*/ 316 w 324"/>
                <a:gd name="T31" fmla="*/ 207 h 314"/>
                <a:gd name="T32" fmla="*/ 320 w 324"/>
                <a:gd name="T33" fmla="*/ 210 h 314"/>
                <a:gd name="T34" fmla="*/ 319 w 324"/>
                <a:gd name="T35" fmla="*/ 231 h 314"/>
                <a:gd name="T36" fmla="*/ 304 w 324"/>
                <a:gd name="T37" fmla="*/ 248 h 314"/>
                <a:gd name="T38" fmla="*/ 295 w 324"/>
                <a:gd name="T39" fmla="*/ 261 h 314"/>
                <a:gd name="T40" fmla="*/ 296 w 324"/>
                <a:gd name="T41" fmla="*/ 272 h 314"/>
                <a:gd name="T42" fmla="*/ 309 w 324"/>
                <a:gd name="T43" fmla="*/ 301 h 314"/>
                <a:gd name="T44" fmla="*/ 281 w 324"/>
                <a:gd name="T45" fmla="*/ 314 h 314"/>
                <a:gd name="T46" fmla="*/ 246 w 324"/>
                <a:gd name="T47" fmla="*/ 259 h 314"/>
                <a:gd name="T48" fmla="*/ 197 w 324"/>
                <a:gd name="T49" fmla="*/ 231 h 314"/>
                <a:gd name="T50" fmla="*/ 65 w 324"/>
                <a:gd name="T51" fmla="*/ 158 h 314"/>
                <a:gd name="T52" fmla="*/ 42 w 324"/>
                <a:gd name="T53" fmla="*/ 127 h 314"/>
                <a:gd name="T54" fmla="*/ 3 w 324"/>
                <a:gd name="T55" fmla="*/ 28 h 314"/>
                <a:gd name="T56" fmla="*/ 2 w 324"/>
                <a:gd name="T57" fmla="*/ 11 h 314"/>
                <a:gd name="T58" fmla="*/ 13 w 324"/>
                <a:gd name="T59" fmla="*/ 0 h 314"/>
                <a:gd name="T60" fmla="*/ 28 w 324"/>
                <a:gd name="T61" fmla="*/ 12 h 314"/>
                <a:gd name="T62" fmla="*/ 83 w 324"/>
                <a:gd name="T63" fmla="*/ 119 h 314"/>
                <a:gd name="T64" fmla="*/ 101 w 324"/>
                <a:gd name="T65" fmla="*/ 131 h 314"/>
                <a:gd name="T66" fmla="*/ 127 w 324"/>
                <a:gd name="T67" fmla="*/ 122 h 314"/>
                <a:gd name="T68" fmla="*/ 140 w 324"/>
                <a:gd name="T69" fmla="*/ 96 h 314"/>
                <a:gd name="T70" fmla="*/ 144 w 324"/>
                <a:gd name="T71" fmla="*/ 31 h 314"/>
                <a:gd name="T72" fmla="*/ 144 w 324"/>
                <a:gd name="T73" fmla="*/ 17 h 314"/>
                <a:gd name="T74" fmla="*/ 157 w 324"/>
                <a:gd name="T75" fmla="*/ 13 h 314"/>
                <a:gd name="T76" fmla="*/ 168 w 324"/>
                <a:gd name="T77" fmla="*/ 22 h 314"/>
                <a:gd name="T78" fmla="*/ 179 w 324"/>
                <a:gd name="T79" fmla="*/ 72 h 314"/>
                <a:gd name="T80" fmla="*/ 160 w 324"/>
                <a:gd name="T81" fmla="*/ 120 h 314"/>
                <a:gd name="T82" fmla="*/ 154 w 324"/>
                <a:gd name="T8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4" h="314">
                  <a:moveTo>
                    <a:pt x="154" y="143"/>
                  </a:moveTo>
                  <a:cubicBezTo>
                    <a:pt x="157" y="152"/>
                    <a:pt x="168" y="156"/>
                    <a:pt x="177" y="154"/>
                  </a:cubicBezTo>
                  <a:cubicBezTo>
                    <a:pt x="186" y="152"/>
                    <a:pt x="194" y="146"/>
                    <a:pt x="200" y="139"/>
                  </a:cubicBezTo>
                  <a:cubicBezTo>
                    <a:pt x="207" y="130"/>
                    <a:pt x="213" y="121"/>
                    <a:pt x="219" y="112"/>
                  </a:cubicBezTo>
                  <a:cubicBezTo>
                    <a:pt x="221" y="108"/>
                    <a:pt x="222" y="105"/>
                    <a:pt x="226" y="102"/>
                  </a:cubicBezTo>
                  <a:cubicBezTo>
                    <a:pt x="229" y="100"/>
                    <a:pt x="233" y="99"/>
                    <a:pt x="236" y="101"/>
                  </a:cubicBezTo>
                  <a:cubicBezTo>
                    <a:pt x="238" y="103"/>
                    <a:pt x="239" y="105"/>
                    <a:pt x="240" y="108"/>
                  </a:cubicBezTo>
                  <a:cubicBezTo>
                    <a:pt x="241" y="115"/>
                    <a:pt x="239" y="123"/>
                    <a:pt x="237" y="130"/>
                  </a:cubicBezTo>
                  <a:cubicBezTo>
                    <a:pt x="233" y="142"/>
                    <a:pt x="227" y="154"/>
                    <a:pt x="219" y="165"/>
                  </a:cubicBezTo>
                  <a:cubicBezTo>
                    <a:pt x="214" y="172"/>
                    <a:pt x="208" y="180"/>
                    <a:pt x="209" y="188"/>
                  </a:cubicBezTo>
                  <a:cubicBezTo>
                    <a:pt x="209" y="194"/>
                    <a:pt x="213" y="200"/>
                    <a:pt x="218" y="204"/>
                  </a:cubicBezTo>
                  <a:cubicBezTo>
                    <a:pt x="228" y="215"/>
                    <a:pt x="241" y="224"/>
                    <a:pt x="254" y="230"/>
                  </a:cubicBezTo>
                  <a:cubicBezTo>
                    <a:pt x="260" y="233"/>
                    <a:pt x="268" y="235"/>
                    <a:pt x="274" y="233"/>
                  </a:cubicBezTo>
                  <a:cubicBezTo>
                    <a:pt x="279" y="231"/>
                    <a:pt x="283" y="227"/>
                    <a:pt x="287" y="223"/>
                  </a:cubicBezTo>
                  <a:cubicBezTo>
                    <a:pt x="294" y="217"/>
                    <a:pt x="302" y="212"/>
                    <a:pt x="310" y="208"/>
                  </a:cubicBezTo>
                  <a:cubicBezTo>
                    <a:pt x="312" y="207"/>
                    <a:pt x="314" y="206"/>
                    <a:pt x="316" y="207"/>
                  </a:cubicBezTo>
                  <a:cubicBezTo>
                    <a:pt x="318" y="208"/>
                    <a:pt x="319" y="209"/>
                    <a:pt x="320" y="210"/>
                  </a:cubicBezTo>
                  <a:cubicBezTo>
                    <a:pt x="324" y="217"/>
                    <a:pt x="322" y="225"/>
                    <a:pt x="319" y="231"/>
                  </a:cubicBezTo>
                  <a:cubicBezTo>
                    <a:pt x="315" y="238"/>
                    <a:pt x="309" y="243"/>
                    <a:pt x="304" y="248"/>
                  </a:cubicBezTo>
                  <a:cubicBezTo>
                    <a:pt x="300" y="252"/>
                    <a:pt x="296" y="256"/>
                    <a:pt x="295" y="261"/>
                  </a:cubicBezTo>
                  <a:cubicBezTo>
                    <a:pt x="294" y="264"/>
                    <a:pt x="295" y="268"/>
                    <a:pt x="296" y="272"/>
                  </a:cubicBezTo>
                  <a:cubicBezTo>
                    <a:pt x="298" y="282"/>
                    <a:pt x="302" y="292"/>
                    <a:pt x="309" y="301"/>
                  </a:cubicBezTo>
                  <a:cubicBezTo>
                    <a:pt x="300" y="305"/>
                    <a:pt x="290" y="310"/>
                    <a:pt x="281" y="314"/>
                  </a:cubicBezTo>
                  <a:cubicBezTo>
                    <a:pt x="272" y="294"/>
                    <a:pt x="262" y="274"/>
                    <a:pt x="246" y="259"/>
                  </a:cubicBezTo>
                  <a:cubicBezTo>
                    <a:pt x="232" y="246"/>
                    <a:pt x="215" y="238"/>
                    <a:pt x="197" y="231"/>
                  </a:cubicBezTo>
                  <a:cubicBezTo>
                    <a:pt x="150" y="213"/>
                    <a:pt x="99" y="196"/>
                    <a:pt x="65" y="158"/>
                  </a:cubicBezTo>
                  <a:cubicBezTo>
                    <a:pt x="56" y="149"/>
                    <a:pt x="49" y="138"/>
                    <a:pt x="42" y="127"/>
                  </a:cubicBezTo>
                  <a:cubicBezTo>
                    <a:pt x="23" y="96"/>
                    <a:pt x="10" y="63"/>
                    <a:pt x="3" y="28"/>
                  </a:cubicBezTo>
                  <a:cubicBezTo>
                    <a:pt x="1" y="22"/>
                    <a:pt x="0" y="17"/>
                    <a:pt x="2" y="11"/>
                  </a:cubicBezTo>
                  <a:cubicBezTo>
                    <a:pt x="3" y="6"/>
                    <a:pt x="7" y="1"/>
                    <a:pt x="13" y="0"/>
                  </a:cubicBezTo>
                  <a:cubicBezTo>
                    <a:pt x="20" y="0"/>
                    <a:pt x="25" y="6"/>
                    <a:pt x="28" y="12"/>
                  </a:cubicBezTo>
                  <a:cubicBezTo>
                    <a:pt x="48" y="47"/>
                    <a:pt x="56" y="90"/>
                    <a:pt x="83" y="119"/>
                  </a:cubicBezTo>
                  <a:cubicBezTo>
                    <a:pt x="88" y="125"/>
                    <a:pt x="94" y="130"/>
                    <a:pt x="101" y="131"/>
                  </a:cubicBezTo>
                  <a:cubicBezTo>
                    <a:pt x="111" y="133"/>
                    <a:pt x="121" y="129"/>
                    <a:pt x="127" y="122"/>
                  </a:cubicBezTo>
                  <a:cubicBezTo>
                    <a:pt x="134" y="115"/>
                    <a:pt x="138" y="105"/>
                    <a:pt x="140" y="96"/>
                  </a:cubicBezTo>
                  <a:cubicBezTo>
                    <a:pt x="146" y="75"/>
                    <a:pt x="148" y="52"/>
                    <a:pt x="144" y="31"/>
                  </a:cubicBezTo>
                  <a:cubicBezTo>
                    <a:pt x="143" y="26"/>
                    <a:pt x="142" y="21"/>
                    <a:pt x="144" y="17"/>
                  </a:cubicBezTo>
                  <a:cubicBezTo>
                    <a:pt x="147" y="13"/>
                    <a:pt x="152" y="12"/>
                    <a:pt x="157" y="13"/>
                  </a:cubicBezTo>
                  <a:cubicBezTo>
                    <a:pt x="161" y="15"/>
                    <a:pt x="165" y="18"/>
                    <a:pt x="168" y="22"/>
                  </a:cubicBezTo>
                  <a:cubicBezTo>
                    <a:pt x="179" y="35"/>
                    <a:pt x="182" y="54"/>
                    <a:pt x="179" y="72"/>
                  </a:cubicBezTo>
                  <a:cubicBezTo>
                    <a:pt x="177" y="89"/>
                    <a:pt x="169" y="105"/>
                    <a:pt x="160" y="120"/>
                  </a:cubicBezTo>
                  <a:cubicBezTo>
                    <a:pt x="156" y="128"/>
                    <a:pt x="152" y="136"/>
                    <a:pt x="154" y="143"/>
                  </a:cubicBezTo>
                  <a:close/>
                </a:path>
              </a:pathLst>
            </a:custGeom>
            <a:solidFill>
              <a:srgbClr val="F1D2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353"/>
            <p:cNvSpPr/>
            <p:nvPr/>
          </p:nvSpPr>
          <p:spPr bwMode="auto">
            <a:xfrm>
              <a:off x="6857" y="2401"/>
              <a:ext cx="128" cy="96"/>
            </a:xfrm>
            <a:custGeom>
              <a:avLst/>
              <a:gdLst>
                <a:gd name="T0" fmla="*/ 75 w 111"/>
                <a:gd name="T1" fmla="*/ 1 h 83"/>
                <a:gd name="T2" fmla="*/ 94 w 111"/>
                <a:gd name="T3" fmla="*/ 0 h 83"/>
                <a:gd name="T4" fmla="*/ 109 w 111"/>
                <a:gd name="T5" fmla="*/ 9 h 83"/>
                <a:gd name="T6" fmla="*/ 103 w 111"/>
                <a:gd name="T7" fmla="*/ 23 h 83"/>
                <a:gd name="T8" fmla="*/ 57 w 111"/>
                <a:gd name="T9" fmla="*/ 83 h 83"/>
                <a:gd name="T10" fmla="*/ 0 w 111"/>
                <a:gd name="T11" fmla="*/ 31 h 83"/>
                <a:gd name="T12" fmla="*/ 75 w 111"/>
                <a:gd name="T1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83">
                  <a:moveTo>
                    <a:pt x="75" y="1"/>
                  </a:moveTo>
                  <a:cubicBezTo>
                    <a:pt x="82" y="0"/>
                    <a:pt x="88" y="0"/>
                    <a:pt x="94" y="0"/>
                  </a:cubicBezTo>
                  <a:cubicBezTo>
                    <a:pt x="100" y="1"/>
                    <a:pt x="108" y="3"/>
                    <a:pt x="109" y="9"/>
                  </a:cubicBezTo>
                  <a:cubicBezTo>
                    <a:pt x="111" y="14"/>
                    <a:pt x="107" y="19"/>
                    <a:pt x="103" y="23"/>
                  </a:cubicBezTo>
                  <a:cubicBezTo>
                    <a:pt x="86" y="41"/>
                    <a:pt x="67" y="59"/>
                    <a:pt x="57" y="83"/>
                  </a:cubicBezTo>
                  <a:cubicBezTo>
                    <a:pt x="40" y="64"/>
                    <a:pt x="21" y="46"/>
                    <a:pt x="0" y="31"/>
                  </a:cubicBezTo>
                  <a:cubicBezTo>
                    <a:pt x="23" y="17"/>
                    <a:pt x="48" y="4"/>
                    <a:pt x="75" y="1"/>
                  </a:cubicBezTo>
                  <a:close/>
                </a:path>
              </a:pathLst>
            </a:custGeom>
            <a:solidFill>
              <a:srgbClr val="85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354"/>
            <p:cNvSpPr/>
            <p:nvPr/>
          </p:nvSpPr>
          <p:spPr bwMode="auto">
            <a:xfrm>
              <a:off x="6875" y="2417"/>
              <a:ext cx="94" cy="74"/>
            </a:xfrm>
            <a:custGeom>
              <a:avLst/>
              <a:gdLst>
                <a:gd name="T0" fmla="*/ 39 w 81"/>
                <a:gd name="T1" fmla="*/ 53 h 64"/>
                <a:gd name="T2" fmla="*/ 33 w 81"/>
                <a:gd name="T3" fmla="*/ 64 h 64"/>
                <a:gd name="T4" fmla="*/ 0 w 81"/>
                <a:gd name="T5" fmla="*/ 33 h 64"/>
                <a:gd name="T6" fmla="*/ 72 w 81"/>
                <a:gd name="T7" fmla="*/ 1 h 64"/>
                <a:gd name="T8" fmla="*/ 81 w 81"/>
                <a:gd name="T9" fmla="*/ 5 h 64"/>
                <a:gd name="T10" fmla="*/ 78 w 81"/>
                <a:gd name="T11" fmla="*/ 11 h 64"/>
                <a:gd name="T12" fmla="*/ 39 w 81"/>
                <a:gd name="T13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64">
                  <a:moveTo>
                    <a:pt x="39" y="53"/>
                  </a:moveTo>
                  <a:cubicBezTo>
                    <a:pt x="36" y="56"/>
                    <a:pt x="33" y="60"/>
                    <a:pt x="33" y="64"/>
                  </a:cubicBezTo>
                  <a:cubicBezTo>
                    <a:pt x="22" y="54"/>
                    <a:pt x="11" y="44"/>
                    <a:pt x="0" y="33"/>
                  </a:cubicBezTo>
                  <a:cubicBezTo>
                    <a:pt x="18" y="14"/>
                    <a:pt x="45" y="2"/>
                    <a:pt x="72" y="1"/>
                  </a:cubicBezTo>
                  <a:cubicBezTo>
                    <a:pt x="75" y="0"/>
                    <a:pt x="80" y="1"/>
                    <a:pt x="81" y="5"/>
                  </a:cubicBezTo>
                  <a:cubicBezTo>
                    <a:pt x="81" y="7"/>
                    <a:pt x="79" y="9"/>
                    <a:pt x="78" y="11"/>
                  </a:cubicBezTo>
                  <a:cubicBezTo>
                    <a:pt x="65" y="25"/>
                    <a:pt x="52" y="39"/>
                    <a:pt x="39" y="53"/>
                  </a:cubicBezTo>
                  <a:close/>
                </a:path>
              </a:pathLst>
            </a:custGeom>
            <a:solidFill>
              <a:srgbClr val="E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355"/>
            <p:cNvSpPr/>
            <p:nvPr/>
          </p:nvSpPr>
          <p:spPr bwMode="auto">
            <a:xfrm>
              <a:off x="6154" y="2410"/>
              <a:ext cx="154" cy="100"/>
            </a:xfrm>
            <a:custGeom>
              <a:avLst/>
              <a:gdLst>
                <a:gd name="T0" fmla="*/ 102 w 132"/>
                <a:gd name="T1" fmla="*/ 8 h 86"/>
                <a:gd name="T2" fmla="*/ 74 w 132"/>
                <a:gd name="T3" fmla="*/ 2 h 86"/>
                <a:gd name="T4" fmla="*/ 9 w 132"/>
                <a:gd name="T5" fmla="*/ 12 h 86"/>
                <a:gd name="T6" fmla="*/ 0 w 132"/>
                <a:gd name="T7" fmla="*/ 21 h 86"/>
                <a:gd name="T8" fmla="*/ 9 w 132"/>
                <a:gd name="T9" fmla="*/ 31 h 86"/>
                <a:gd name="T10" fmla="*/ 84 w 132"/>
                <a:gd name="T11" fmla="*/ 86 h 86"/>
                <a:gd name="T12" fmla="*/ 132 w 132"/>
                <a:gd name="T13" fmla="*/ 29 h 86"/>
                <a:gd name="T14" fmla="*/ 102 w 132"/>
                <a:gd name="T1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86">
                  <a:moveTo>
                    <a:pt x="102" y="8"/>
                  </a:moveTo>
                  <a:cubicBezTo>
                    <a:pt x="93" y="4"/>
                    <a:pt x="83" y="3"/>
                    <a:pt x="74" y="2"/>
                  </a:cubicBezTo>
                  <a:cubicBezTo>
                    <a:pt x="52" y="0"/>
                    <a:pt x="29" y="2"/>
                    <a:pt x="9" y="12"/>
                  </a:cubicBezTo>
                  <a:cubicBezTo>
                    <a:pt x="5" y="13"/>
                    <a:pt x="0" y="17"/>
                    <a:pt x="0" y="21"/>
                  </a:cubicBezTo>
                  <a:cubicBezTo>
                    <a:pt x="0" y="26"/>
                    <a:pt x="5" y="29"/>
                    <a:pt x="9" y="31"/>
                  </a:cubicBezTo>
                  <a:cubicBezTo>
                    <a:pt x="36" y="45"/>
                    <a:pt x="62" y="64"/>
                    <a:pt x="84" y="86"/>
                  </a:cubicBezTo>
                  <a:cubicBezTo>
                    <a:pt x="96" y="64"/>
                    <a:pt x="112" y="44"/>
                    <a:pt x="132" y="29"/>
                  </a:cubicBezTo>
                  <a:cubicBezTo>
                    <a:pt x="124" y="19"/>
                    <a:pt x="114" y="12"/>
                    <a:pt x="102" y="8"/>
                  </a:cubicBezTo>
                  <a:close/>
                </a:path>
              </a:pathLst>
            </a:custGeom>
            <a:solidFill>
              <a:srgbClr val="85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356"/>
            <p:cNvSpPr/>
            <p:nvPr/>
          </p:nvSpPr>
          <p:spPr bwMode="auto">
            <a:xfrm>
              <a:off x="6189" y="2431"/>
              <a:ext cx="103" cy="66"/>
            </a:xfrm>
            <a:custGeom>
              <a:avLst/>
              <a:gdLst>
                <a:gd name="T0" fmla="*/ 5 w 89"/>
                <a:gd name="T1" fmla="*/ 6 h 57"/>
                <a:gd name="T2" fmla="*/ 0 w 89"/>
                <a:gd name="T3" fmla="*/ 11 h 57"/>
                <a:gd name="T4" fmla="*/ 6 w 89"/>
                <a:gd name="T5" fmla="*/ 19 h 57"/>
                <a:gd name="T6" fmla="*/ 59 w 89"/>
                <a:gd name="T7" fmla="*/ 57 h 57"/>
                <a:gd name="T8" fmla="*/ 89 w 89"/>
                <a:gd name="T9" fmla="*/ 19 h 57"/>
                <a:gd name="T10" fmla="*/ 29 w 89"/>
                <a:gd name="T11" fmla="*/ 1 h 57"/>
                <a:gd name="T12" fmla="*/ 5 w 89"/>
                <a:gd name="T1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7">
                  <a:moveTo>
                    <a:pt x="5" y="6"/>
                  </a:moveTo>
                  <a:cubicBezTo>
                    <a:pt x="3" y="7"/>
                    <a:pt x="1" y="9"/>
                    <a:pt x="0" y="11"/>
                  </a:cubicBezTo>
                  <a:cubicBezTo>
                    <a:pt x="0" y="15"/>
                    <a:pt x="3" y="17"/>
                    <a:pt x="6" y="19"/>
                  </a:cubicBezTo>
                  <a:cubicBezTo>
                    <a:pt x="24" y="32"/>
                    <a:pt x="41" y="44"/>
                    <a:pt x="59" y="57"/>
                  </a:cubicBezTo>
                  <a:cubicBezTo>
                    <a:pt x="67" y="43"/>
                    <a:pt x="77" y="30"/>
                    <a:pt x="89" y="19"/>
                  </a:cubicBezTo>
                  <a:cubicBezTo>
                    <a:pt x="71" y="7"/>
                    <a:pt x="50" y="1"/>
                    <a:pt x="29" y="1"/>
                  </a:cubicBezTo>
                  <a:cubicBezTo>
                    <a:pt x="21" y="0"/>
                    <a:pt x="12" y="1"/>
                    <a:pt x="5" y="6"/>
                  </a:cubicBezTo>
                  <a:close/>
                </a:path>
              </a:pathLst>
            </a:custGeom>
            <a:solidFill>
              <a:srgbClr val="E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357"/>
            <p:cNvSpPr/>
            <p:nvPr/>
          </p:nvSpPr>
          <p:spPr bwMode="auto">
            <a:xfrm>
              <a:off x="6215" y="2379"/>
              <a:ext cx="737" cy="421"/>
            </a:xfrm>
            <a:custGeom>
              <a:avLst/>
              <a:gdLst>
                <a:gd name="T0" fmla="*/ 631 w 635"/>
                <a:gd name="T1" fmla="*/ 138 h 364"/>
                <a:gd name="T2" fmla="*/ 622 w 635"/>
                <a:gd name="T3" fmla="*/ 118 h 364"/>
                <a:gd name="T4" fmla="*/ 475 w 635"/>
                <a:gd name="T5" fmla="*/ 0 h 364"/>
                <a:gd name="T6" fmla="*/ 396 w 635"/>
                <a:gd name="T7" fmla="*/ 162 h 364"/>
                <a:gd name="T8" fmla="*/ 357 w 635"/>
                <a:gd name="T9" fmla="*/ 343 h 364"/>
                <a:gd name="T10" fmla="*/ 323 w 635"/>
                <a:gd name="T11" fmla="*/ 344 h 364"/>
                <a:gd name="T12" fmla="*/ 322 w 635"/>
                <a:gd name="T13" fmla="*/ 338 h 364"/>
                <a:gd name="T14" fmla="*/ 302 w 635"/>
                <a:gd name="T15" fmla="*/ 258 h 364"/>
                <a:gd name="T16" fmla="*/ 241 w 635"/>
                <a:gd name="T17" fmla="*/ 118 h 364"/>
                <a:gd name="T18" fmla="*/ 151 w 635"/>
                <a:gd name="T19" fmla="*/ 6 h 364"/>
                <a:gd name="T20" fmla="*/ 101 w 635"/>
                <a:gd name="T21" fmla="*/ 35 h 364"/>
                <a:gd name="T22" fmla="*/ 57 w 635"/>
                <a:gd name="T23" fmla="*/ 72 h 364"/>
                <a:gd name="T24" fmla="*/ 24 w 635"/>
                <a:gd name="T25" fmla="*/ 107 h 364"/>
                <a:gd name="T26" fmla="*/ 6 w 635"/>
                <a:gd name="T27" fmla="*/ 141 h 364"/>
                <a:gd name="T28" fmla="*/ 24 w 635"/>
                <a:gd name="T29" fmla="*/ 197 h 364"/>
                <a:gd name="T30" fmla="*/ 157 w 635"/>
                <a:gd name="T31" fmla="*/ 301 h 364"/>
                <a:gd name="T32" fmla="*/ 203 w 635"/>
                <a:gd name="T33" fmla="*/ 318 h 364"/>
                <a:gd name="T34" fmla="*/ 318 w 635"/>
                <a:gd name="T35" fmla="*/ 357 h 364"/>
                <a:gd name="T36" fmla="*/ 352 w 635"/>
                <a:gd name="T37" fmla="*/ 363 h 364"/>
                <a:gd name="T38" fmla="*/ 375 w 635"/>
                <a:gd name="T39" fmla="*/ 354 h 364"/>
                <a:gd name="T40" fmla="*/ 612 w 635"/>
                <a:gd name="T41" fmla="*/ 187 h 364"/>
                <a:gd name="T42" fmla="*/ 631 w 635"/>
                <a:gd name="T43" fmla="*/ 13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5" h="364">
                  <a:moveTo>
                    <a:pt x="631" y="138"/>
                  </a:moveTo>
                  <a:cubicBezTo>
                    <a:pt x="630" y="131"/>
                    <a:pt x="626" y="124"/>
                    <a:pt x="622" y="118"/>
                  </a:cubicBezTo>
                  <a:cubicBezTo>
                    <a:pt x="589" y="63"/>
                    <a:pt x="535" y="23"/>
                    <a:pt x="475" y="0"/>
                  </a:cubicBezTo>
                  <a:cubicBezTo>
                    <a:pt x="437" y="47"/>
                    <a:pt x="414" y="104"/>
                    <a:pt x="396" y="162"/>
                  </a:cubicBezTo>
                  <a:cubicBezTo>
                    <a:pt x="376" y="221"/>
                    <a:pt x="361" y="281"/>
                    <a:pt x="357" y="343"/>
                  </a:cubicBezTo>
                  <a:cubicBezTo>
                    <a:pt x="345" y="341"/>
                    <a:pt x="334" y="341"/>
                    <a:pt x="323" y="344"/>
                  </a:cubicBezTo>
                  <a:cubicBezTo>
                    <a:pt x="323" y="342"/>
                    <a:pt x="323" y="340"/>
                    <a:pt x="322" y="338"/>
                  </a:cubicBezTo>
                  <a:cubicBezTo>
                    <a:pt x="321" y="310"/>
                    <a:pt x="311" y="284"/>
                    <a:pt x="302" y="258"/>
                  </a:cubicBezTo>
                  <a:cubicBezTo>
                    <a:pt x="284" y="210"/>
                    <a:pt x="266" y="163"/>
                    <a:pt x="241" y="118"/>
                  </a:cubicBezTo>
                  <a:cubicBezTo>
                    <a:pt x="217" y="76"/>
                    <a:pt x="188" y="36"/>
                    <a:pt x="151" y="6"/>
                  </a:cubicBezTo>
                  <a:cubicBezTo>
                    <a:pt x="133" y="14"/>
                    <a:pt x="116" y="23"/>
                    <a:pt x="101" y="35"/>
                  </a:cubicBezTo>
                  <a:cubicBezTo>
                    <a:pt x="90" y="44"/>
                    <a:pt x="67" y="62"/>
                    <a:pt x="57" y="72"/>
                  </a:cubicBezTo>
                  <a:cubicBezTo>
                    <a:pt x="43" y="87"/>
                    <a:pt x="38" y="92"/>
                    <a:pt x="24" y="107"/>
                  </a:cubicBezTo>
                  <a:cubicBezTo>
                    <a:pt x="15" y="116"/>
                    <a:pt x="9" y="128"/>
                    <a:pt x="6" y="141"/>
                  </a:cubicBezTo>
                  <a:cubicBezTo>
                    <a:pt x="0" y="161"/>
                    <a:pt x="12" y="181"/>
                    <a:pt x="24" y="197"/>
                  </a:cubicBezTo>
                  <a:cubicBezTo>
                    <a:pt x="58" y="243"/>
                    <a:pt x="105" y="279"/>
                    <a:pt x="157" y="301"/>
                  </a:cubicBezTo>
                  <a:cubicBezTo>
                    <a:pt x="172" y="308"/>
                    <a:pt x="187" y="313"/>
                    <a:pt x="203" y="318"/>
                  </a:cubicBezTo>
                  <a:cubicBezTo>
                    <a:pt x="241" y="331"/>
                    <a:pt x="280" y="344"/>
                    <a:pt x="318" y="357"/>
                  </a:cubicBezTo>
                  <a:cubicBezTo>
                    <a:pt x="329" y="361"/>
                    <a:pt x="341" y="364"/>
                    <a:pt x="352" y="363"/>
                  </a:cubicBezTo>
                  <a:cubicBezTo>
                    <a:pt x="360" y="362"/>
                    <a:pt x="368" y="358"/>
                    <a:pt x="375" y="354"/>
                  </a:cubicBezTo>
                  <a:cubicBezTo>
                    <a:pt x="462" y="310"/>
                    <a:pt x="549" y="261"/>
                    <a:pt x="612" y="187"/>
                  </a:cubicBezTo>
                  <a:cubicBezTo>
                    <a:pt x="623" y="173"/>
                    <a:pt x="635" y="156"/>
                    <a:pt x="631" y="138"/>
                  </a:cubicBezTo>
                  <a:close/>
                </a:path>
              </a:pathLst>
            </a:custGeom>
            <a:solidFill>
              <a:srgbClr val="A16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358"/>
            <p:cNvSpPr/>
            <p:nvPr/>
          </p:nvSpPr>
          <p:spPr bwMode="auto">
            <a:xfrm>
              <a:off x="6390" y="2344"/>
              <a:ext cx="376" cy="433"/>
            </a:xfrm>
            <a:custGeom>
              <a:avLst/>
              <a:gdLst>
                <a:gd name="T0" fmla="*/ 90 w 324"/>
                <a:gd name="T1" fmla="*/ 148 h 374"/>
                <a:gd name="T2" fmla="*/ 151 w 324"/>
                <a:gd name="T3" fmla="*/ 288 h 374"/>
                <a:gd name="T4" fmla="*/ 171 w 324"/>
                <a:gd name="T5" fmla="*/ 368 h 374"/>
                <a:gd name="T6" fmla="*/ 172 w 324"/>
                <a:gd name="T7" fmla="*/ 374 h 374"/>
                <a:gd name="T8" fmla="*/ 206 w 324"/>
                <a:gd name="T9" fmla="*/ 373 h 374"/>
                <a:gd name="T10" fmla="*/ 245 w 324"/>
                <a:gd name="T11" fmla="*/ 192 h 374"/>
                <a:gd name="T12" fmla="*/ 324 w 324"/>
                <a:gd name="T13" fmla="*/ 30 h 374"/>
                <a:gd name="T14" fmla="*/ 301 w 324"/>
                <a:gd name="T15" fmla="*/ 22 h 374"/>
                <a:gd name="T16" fmla="*/ 87 w 324"/>
                <a:gd name="T17" fmla="*/ 12 h 374"/>
                <a:gd name="T18" fmla="*/ 0 w 324"/>
                <a:gd name="T19" fmla="*/ 36 h 374"/>
                <a:gd name="T20" fmla="*/ 90 w 324"/>
                <a:gd name="T21" fmla="*/ 14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374">
                  <a:moveTo>
                    <a:pt x="90" y="148"/>
                  </a:moveTo>
                  <a:cubicBezTo>
                    <a:pt x="115" y="193"/>
                    <a:pt x="133" y="240"/>
                    <a:pt x="151" y="288"/>
                  </a:cubicBezTo>
                  <a:cubicBezTo>
                    <a:pt x="160" y="314"/>
                    <a:pt x="170" y="340"/>
                    <a:pt x="171" y="368"/>
                  </a:cubicBezTo>
                  <a:cubicBezTo>
                    <a:pt x="172" y="370"/>
                    <a:pt x="172" y="372"/>
                    <a:pt x="172" y="374"/>
                  </a:cubicBezTo>
                  <a:cubicBezTo>
                    <a:pt x="183" y="371"/>
                    <a:pt x="194" y="371"/>
                    <a:pt x="206" y="373"/>
                  </a:cubicBezTo>
                  <a:cubicBezTo>
                    <a:pt x="210" y="311"/>
                    <a:pt x="225" y="251"/>
                    <a:pt x="245" y="192"/>
                  </a:cubicBezTo>
                  <a:cubicBezTo>
                    <a:pt x="263" y="134"/>
                    <a:pt x="286" y="77"/>
                    <a:pt x="324" y="30"/>
                  </a:cubicBezTo>
                  <a:cubicBezTo>
                    <a:pt x="317" y="27"/>
                    <a:pt x="309" y="24"/>
                    <a:pt x="301" y="22"/>
                  </a:cubicBezTo>
                  <a:cubicBezTo>
                    <a:pt x="232" y="1"/>
                    <a:pt x="158" y="0"/>
                    <a:pt x="87" y="12"/>
                  </a:cubicBezTo>
                  <a:cubicBezTo>
                    <a:pt x="57" y="17"/>
                    <a:pt x="27" y="24"/>
                    <a:pt x="0" y="36"/>
                  </a:cubicBezTo>
                  <a:cubicBezTo>
                    <a:pt x="37" y="66"/>
                    <a:pt x="66" y="106"/>
                    <a:pt x="90" y="148"/>
                  </a:cubicBezTo>
                  <a:close/>
                </a:path>
              </a:pathLst>
            </a:custGeom>
            <a:solidFill>
              <a:srgbClr val="C4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359"/>
            <p:cNvSpPr/>
            <p:nvPr/>
          </p:nvSpPr>
          <p:spPr bwMode="auto">
            <a:xfrm>
              <a:off x="6575" y="2750"/>
              <a:ext cx="69" cy="70"/>
            </a:xfrm>
            <a:custGeom>
              <a:avLst/>
              <a:gdLst>
                <a:gd name="T0" fmla="*/ 8 w 60"/>
                <a:gd name="T1" fmla="*/ 52 h 61"/>
                <a:gd name="T2" fmla="*/ 18 w 60"/>
                <a:gd name="T3" fmla="*/ 59 h 61"/>
                <a:gd name="T4" fmla="*/ 29 w 60"/>
                <a:gd name="T5" fmla="*/ 61 h 61"/>
                <a:gd name="T6" fmla="*/ 40 w 60"/>
                <a:gd name="T7" fmla="*/ 60 h 61"/>
                <a:gd name="T8" fmla="*/ 57 w 60"/>
                <a:gd name="T9" fmla="*/ 45 h 61"/>
                <a:gd name="T10" fmla="*/ 59 w 60"/>
                <a:gd name="T11" fmla="*/ 22 h 61"/>
                <a:gd name="T12" fmla="*/ 57 w 60"/>
                <a:gd name="T13" fmla="*/ 15 h 61"/>
                <a:gd name="T14" fmla="*/ 46 w 60"/>
                <a:gd name="T15" fmla="*/ 5 h 61"/>
                <a:gd name="T16" fmla="*/ 9 w 60"/>
                <a:gd name="T17" fmla="*/ 15 h 61"/>
                <a:gd name="T18" fmla="*/ 8 w 60"/>
                <a:gd name="T1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1">
                  <a:moveTo>
                    <a:pt x="8" y="52"/>
                  </a:moveTo>
                  <a:cubicBezTo>
                    <a:pt x="11" y="55"/>
                    <a:pt x="14" y="58"/>
                    <a:pt x="18" y="59"/>
                  </a:cubicBezTo>
                  <a:cubicBezTo>
                    <a:pt x="21" y="60"/>
                    <a:pt x="25" y="61"/>
                    <a:pt x="29" y="61"/>
                  </a:cubicBezTo>
                  <a:cubicBezTo>
                    <a:pt x="32" y="61"/>
                    <a:pt x="36" y="61"/>
                    <a:pt x="40" y="60"/>
                  </a:cubicBezTo>
                  <a:cubicBezTo>
                    <a:pt x="48" y="58"/>
                    <a:pt x="54" y="52"/>
                    <a:pt x="57" y="45"/>
                  </a:cubicBezTo>
                  <a:cubicBezTo>
                    <a:pt x="60" y="38"/>
                    <a:pt x="60" y="29"/>
                    <a:pt x="59" y="22"/>
                  </a:cubicBezTo>
                  <a:cubicBezTo>
                    <a:pt x="59" y="19"/>
                    <a:pt x="58" y="17"/>
                    <a:pt x="57" y="15"/>
                  </a:cubicBezTo>
                  <a:cubicBezTo>
                    <a:pt x="55" y="10"/>
                    <a:pt x="50" y="7"/>
                    <a:pt x="46" y="5"/>
                  </a:cubicBezTo>
                  <a:cubicBezTo>
                    <a:pt x="33" y="0"/>
                    <a:pt x="18" y="4"/>
                    <a:pt x="9" y="15"/>
                  </a:cubicBezTo>
                  <a:cubicBezTo>
                    <a:pt x="0" y="25"/>
                    <a:pt x="0" y="41"/>
                    <a:pt x="8" y="52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360"/>
            <p:cNvSpPr/>
            <p:nvPr/>
          </p:nvSpPr>
          <p:spPr bwMode="auto">
            <a:xfrm>
              <a:off x="6732" y="2585"/>
              <a:ext cx="26" cy="26"/>
            </a:xfrm>
            <a:custGeom>
              <a:avLst/>
              <a:gdLst>
                <a:gd name="T0" fmla="*/ 20 w 22"/>
                <a:gd name="T1" fmla="*/ 8 h 22"/>
                <a:gd name="T2" fmla="*/ 7 w 22"/>
                <a:gd name="T3" fmla="*/ 2 h 22"/>
                <a:gd name="T4" fmla="*/ 2 w 22"/>
                <a:gd name="T5" fmla="*/ 15 h 22"/>
                <a:gd name="T6" fmla="*/ 15 w 22"/>
                <a:gd name="T7" fmla="*/ 20 h 22"/>
                <a:gd name="T8" fmla="*/ 20 w 22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8"/>
                  </a:moveTo>
                  <a:cubicBezTo>
                    <a:pt x="18" y="3"/>
                    <a:pt x="12" y="0"/>
                    <a:pt x="7" y="2"/>
                  </a:cubicBezTo>
                  <a:cubicBezTo>
                    <a:pt x="3" y="4"/>
                    <a:pt x="0" y="10"/>
                    <a:pt x="2" y="15"/>
                  </a:cubicBezTo>
                  <a:cubicBezTo>
                    <a:pt x="4" y="20"/>
                    <a:pt x="10" y="22"/>
                    <a:pt x="15" y="20"/>
                  </a:cubicBezTo>
                  <a:cubicBezTo>
                    <a:pt x="20" y="18"/>
                    <a:pt x="22" y="12"/>
                    <a:pt x="20" y="8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361"/>
            <p:cNvSpPr/>
            <p:nvPr/>
          </p:nvSpPr>
          <p:spPr bwMode="auto">
            <a:xfrm>
              <a:off x="6411" y="2585"/>
              <a:ext cx="25" cy="26"/>
            </a:xfrm>
            <a:custGeom>
              <a:avLst/>
              <a:gdLst>
                <a:gd name="T0" fmla="*/ 20 w 22"/>
                <a:gd name="T1" fmla="*/ 8 h 22"/>
                <a:gd name="T2" fmla="*/ 7 w 22"/>
                <a:gd name="T3" fmla="*/ 2 h 22"/>
                <a:gd name="T4" fmla="*/ 2 w 22"/>
                <a:gd name="T5" fmla="*/ 15 h 22"/>
                <a:gd name="T6" fmla="*/ 15 w 22"/>
                <a:gd name="T7" fmla="*/ 20 h 22"/>
                <a:gd name="T8" fmla="*/ 20 w 22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8"/>
                  </a:moveTo>
                  <a:cubicBezTo>
                    <a:pt x="18" y="3"/>
                    <a:pt x="12" y="0"/>
                    <a:pt x="7" y="2"/>
                  </a:cubicBezTo>
                  <a:cubicBezTo>
                    <a:pt x="3" y="4"/>
                    <a:pt x="0" y="10"/>
                    <a:pt x="2" y="15"/>
                  </a:cubicBezTo>
                  <a:cubicBezTo>
                    <a:pt x="4" y="20"/>
                    <a:pt x="10" y="22"/>
                    <a:pt x="15" y="20"/>
                  </a:cubicBezTo>
                  <a:cubicBezTo>
                    <a:pt x="20" y="18"/>
                    <a:pt x="22" y="12"/>
                    <a:pt x="20" y="8"/>
                  </a:cubicBezTo>
                  <a:close/>
                </a:path>
              </a:pathLst>
            </a:custGeom>
            <a:solidFill>
              <a:srgbClr val="0F1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362"/>
            <p:cNvSpPr/>
            <p:nvPr/>
          </p:nvSpPr>
          <p:spPr bwMode="auto">
            <a:xfrm>
              <a:off x="6764" y="2630"/>
              <a:ext cx="67" cy="64"/>
            </a:xfrm>
            <a:custGeom>
              <a:avLst/>
              <a:gdLst>
                <a:gd name="T0" fmla="*/ 17 w 58"/>
                <a:gd name="T1" fmla="*/ 53 h 55"/>
                <a:gd name="T2" fmla="*/ 28 w 58"/>
                <a:gd name="T3" fmla="*/ 55 h 55"/>
                <a:gd name="T4" fmla="*/ 55 w 58"/>
                <a:gd name="T5" fmla="*/ 35 h 55"/>
                <a:gd name="T6" fmla="*/ 41 w 58"/>
                <a:gd name="T7" fmla="*/ 3 h 55"/>
                <a:gd name="T8" fmla="*/ 34 w 58"/>
                <a:gd name="T9" fmla="*/ 1 h 55"/>
                <a:gd name="T10" fmla="*/ 11 w 58"/>
                <a:gd name="T11" fmla="*/ 11 h 55"/>
                <a:gd name="T12" fmla="*/ 1 w 58"/>
                <a:gd name="T13" fmla="*/ 25 h 55"/>
                <a:gd name="T14" fmla="*/ 3 w 58"/>
                <a:gd name="T15" fmla="*/ 41 h 55"/>
                <a:gd name="T16" fmla="*/ 17 w 58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5">
                  <a:moveTo>
                    <a:pt x="17" y="53"/>
                  </a:moveTo>
                  <a:cubicBezTo>
                    <a:pt x="20" y="54"/>
                    <a:pt x="24" y="55"/>
                    <a:pt x="28" y="55"/>
                  </a:cubicBezTo>
                  <a:cubicBezTo>
                    <a:pt x="40" y="55"/>
                    <a:pt x="52" y="46"/>
                    <a:pt x="55" y="35"/>
                  </a:cubicBezTo>
                  <a:cubicBezTo>
                    <a:pt x="58" y="23"/>
                    <a:pt x="52" y="9"/>
                    <a:pt x="41" y="3"/>
                  </a:cubicBezTo>
                  <a:cubicBezTo>
                    <a:pt x="39" y="2"/>
                    <a:pt x="36" y="1"/>
                    <a:pt x="34" y="1"/>
                  </a:cubicBezTo>
                  <a:cubicBezTo>
                    <a:pt x="25" y="0"/>
                    <a:pt x="17" y="5"/>
                    <a:pt x="11" y="11"/>
                  </a:cubicBezTo>
                  <a:cubicBezTo>
                    <a:pt x="6" y="15"/>
                    <a:pt x="3" y="20"/>
                    <a:pt x="1" y="25"/>
                  </a:cubicBezTo>
                  <a:cubicBezTo>
                    <a:pt x="0" y="31"/>
                    <a:pt x="1" y="37"/>
                    <a:pt x="3" y="41"/>
                  </a:cubicBezTo>
                  <a:cubicBezTo>
                    <a:pt x="6" y="47"/>
                    <a:pt x="11" y="50"/>
                    <a:pt x="17" y="53"/>
                  </a:cubicBezTo>
                  <a:close/>
                </a:path>
              </a:pathLst>
            </a:custGeom>
            <a:solidFill>
              <a:srgbClr val="E78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363"/>
            <p:cNvSpPr/>
            <p:nvPr/>
          </p:nvSpPr>
          <p:spPr bwMode="auto">
            <a:xfrm>
              <a:off x="6377" y="2653"/>
              <a:ext cx="69" cy="59"/>
            </a:xfrm>
            <a:custGeom>
              <a:avLst/>
              <a:gdLst>
                <a:gd name="T0" fmla="*/ 55 w 59"/>
                <a:gd name="T1" fmla="*/ 13 h 51"/>
                <a:gd name="T2" fmla="*/ 50 w 59"/>
                <a:gd name="T3" fmla="*/ 8 h 51"/>
                <a:gd name="T4" fmla="*/ 37 w 59"/>
                <a:gd name="T5" fmla="*/ 1 h 51"/>
                <a:gd name="T6" fmla="*/ 19 w 59"/>
                <a:gd name="T7" fmla="*/ 4 h 51"/>
                <a:gd name="T8" fmla="*/ 7 w 59"/>
                <a:gd name="T9" fmla="*/ 13 h 51"/>
                <a:gd name="T10" fmla="*/ 10 w 59"/>
                <a:gd name="T11" fmla="*/ 41 h 51"/>
                <a:gd name="T12" fmla="*/ 40 w 59"/>
                <a:gd name="T13" fmla="*/ 48 h 51"/>
                <a:gd name="T14" fmla="*/ 45 w 59"/>
                <a:gd name="T15" fmla="*/ 47 h 51"/>
                <a:gd name="T16" fmla="*/ 57 w 59"/>
                <a:gd name="T17" fmla="*/ 32 h 51"/>
                <a:gd name="T18" fmla="*/ 55 w 59"/>
                <a:gd name="T1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1">
                  <a:moveTo>
                    <a:pt x="55" y="13"/>
                  </a:moveTo>
                  <a:cubicBezTo>
                    <a:pt x="53" y="11"/>
                    <a:pt x="52" y="9"/>
                    <a:pt x="50" y="8"/>
                  </a:cubicBezTo>
                  <a:cubicBezTo>
                    <a:pt x="47" y="4"/>
                    <a:pt x="42" y="2"/>
                    <a:pt x="37" y="1"/>
                  </a:cubicBezTo>
                  <a:cubicBezTo>
                    <a:pt x="31" y="0"/>
                    <a:pt x="25" y="1"/>
                    <a:pt x="19" y="4"/>
                  </a:cubicBezTo>
                  <a:cubicBezTo>
                    <a:pt x="14" y="6"/>
                    <a:pt x="10" y="8"/>
                    <a:pt x="7" y="13"/>
                  </a:cubicBezTo>
                  <a:cubicBezTo>
                    <a:pt x="0" y="21"/>
                    <a:pt x="3" y="34"/>
                    <a:pt x="10" y="41"/>
                  </a:cubicBezTo>
                  <a:cubicBezTo>
                    <a:pt x="18" y="49"/>
                    <a:pt x="30" y="51"/>
                    <a:pt x="40" y="48"/>
                  </a:cubicBezTo>
                  <a:cubicBezTo>
                    <a:pt x="42" y="48"/>
                    <a:pt x="44" y="47"/>
                    <a:pt x="45" y="47"/>
                  </a:cubicBezTo>
                  <a:cubicBezTo>
                    <a:pt x="51" y="44"/>
                    <a:pt x="56" y="38"/>
                    <a:pt x="57" y="32"/>
                  </a:cubicBezTo>
                  <a:cubicBezTo>
                    <a:pt x="59" y="26"/>
                    <a:pt x="58" y="19"/>
                    <a:pt x="55" y="13"/>
                  </a:cubicBezTo>
                  <a:close/>
                </a:path>
              </a:pathLst>
            </a:custGeom>
            <a:solidFill>
              <a:srgbClr val="E78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364"/>
            <p:cNvSpPr/>
            <p:nvPr/>
          </p:nvSpPr>
          <p:spPr bwMode="auto">
            <a:xfrm>
              <a:off x="6503" y="2421"/>
              <a:ext cx="13" cy="24"/>
            </a:xfrm>
            <a:custGeom>
              <a:avLst/>
              <a:gdLst>
                <a:gd name="T0" fmla="*/ 0 w 12"/>
                <a:gd name="T1" fmla="*/ 0 h 21"/>
                <a:gd name="T2" fmla="*/ 12 w 12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cubicBezTo>
                    <a:pt x="4" y="7"/>
                    <a:pt x="8" y="14"/>
                    <a:pt x="12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365"/>
            <p:cNvSpPr/>
            <p:nvPr/>
          </p:nvSpPr>
          <p:spPr bwMode="auto">
            <a:xfrm>
              <a:off x="6525" y="2428"/>
              <a:ext cx="10" cy="23"/>
            </a:xfrm>
            <a:custGeom>
              <a:avLst/>
              <a:gdLst>
                <a:gd name="T0" fmla="*/ 0 w 9"/>
                <a:gd name="T1" fmla="*/ 0 h 20"/>
                <a:gd name="T2" fmla="*/ 9 w 9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cubicBezTo>
                    <a:pt x="5" y="6"/>
                    <a:pt x="8" y="13"/>
                    <a:pt x="9" y="2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366"/>
            <p:cNvSpPr/>
            <p:nvPr/>
          </p:nvSpPr>
          <p:spPr bwMode="auto">
            <a:xfrm>
              <a:off x="6552" y="2430"/>
              <a:ext cx="6" cy="22"/>
            </a:xfrm>
            <a:custGeom>
              <a:avLst/>
              <a:gdLst>
                <a:gd name="T0" fmla="*/ 0 w 5"/>
                <a:gd name="T1" fmla="*/ 0 h 19"/>
                <a:gd name="T2" fmla="*/ 5 w 5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cubicBezTo>
                    <a:pt x="2" y="6"/>
                    <a:pt x="4" y="12"/>
                    <a:pt x="5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367"/>
            <p:cNvSpPr/>
            <p:nvPr/>
          </p:nvSpPr>
          <p:spPr bwMode="auto">
            <a:xfrm>
              <a:off x="6547" y="2474"/>
              <a:ext cx="8" cy="24"/>
            </a:xfrm>
            <a:custGeom>
              <a:avLst/>
              <a:gdLst>
                <a:gd name="T0" fmla="*/ 0 w 7"/>
                <a:gd name="T1" fmla="*/ 0 h 21"/>
                <a:gd name="T2" fmla="*/ 7 w 7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cubicBezTo>
                    <a:pt x="3" y="7"/>
                    <a:pt x="5" y="14"/>
                    <a:pt x="7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368"/>
            <p:cNvSpPr/>
            <p:nvPr/>
          </p:nvSpPr>
          <p:spPr bwMode="auto">
            <a:xfrm>
              <a:off x="6569" y="2466"/>
              <a:ext cx="2" cy="21"/>
            </a:xfrm>
            <a:custGeom>
              <a:avLst/>
              <a:gdLst>
                <a:gd name="T0" fmla="*/ 1 w 2"/>
                <a:gd name="T1" fmla="*/ 0 h 18"/>
                <a:gd name="T2" fmla="*/ 2 w 2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8">
                  <a:moveTo>
                    <a:pt x="1" y="0"/>
                  </a:moveTo>
                  <a:cubicBezTo>
                    <a:pt x="0" y="6"/>
                    <a:pt x="1" y="12"/>
                    <a:pt x="2" y="18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369"/>
            <p:cNvSpPr/>
            <p:nvPr/>
          </p:nvSpPr>
          <p:spPr bwMode="auto">
            <a:xfrm>
              <a:off x="6590" y="2484"/>
              <a:ext cx="1" cy="24"/>
            </a:xfrm>
            <a:custGeom>
              <a:avLst/>
              <a:gdLst>
                <a:gd name="T0" fmla="*/ 1 w 1"/>
                <a:gd name="T1" fmla="*/ 0 h 20"/>
                <a:gd name="T2" fmla="*/ 1 w 1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0">
                  <a:moveTo>
                    <a:pt x="1" y="0"/>
                  </a:moveTo>
                  <a:cubicBezTo>
                    <a:pt x="0" y="7"/>
                    <a:pt x="0" y="13"/>
                    <a:pt x="1" y="2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370"/>
            <p:cNvSpPr/>
            <p:nvPr/>
          </p:nvSpPr>
          <p:spPr bwMode="auto">
            <a:xfrm>
              <a:off x="6573" y="2508"/>
              <a:ext cx="5" cy="18"/>
            </a:xfrm>
            <a:custGeom>
              <a:avLst/>
              <a:gdLst>
                <a:gd name="T0" fmla="*/ 1 w 4"/>
                <a:gd name="T1" fmla="*/ 0 h 16"/>
                <a:gd name="T2" fmla="*/ 4 w 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6">
                  <a:moveTo>
                    <a:pt x="1" y="0"/>
                  </a:moveTo>
                  <a:cubicBezTo>
                    <a:pt x="0" y="6"/>
                    <a:pt x="1" y="12"/>
                    <a:pt x="4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371"/>
            <p:cNvSpPr/>
            <p:nvPr/>
          </p:nvSpPr>
          <p:spPr bwMode="auto">
            <a:xfrm>
              <a:off x="6557" y="2524"/>
              <a:ext cx="7" cy="22"/>
            </a:xfrm>
            <a:custGeom>
              <a:avLst/>
              <a:gdLst>
                <a:gd name="T0" fmla="*/ 0 w 6"/>
                <a:gd name="T1" fmla="*/ 0 h 19"/>
                <a:gd name="T2" fmla="*/ 6 w 6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cubicBezTo>
                    <a:pt x="2" y="6"/>
                    <a:pt x="4" y="13"/>
                    <a:pt x="6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372"/>
            <p:cNvSpPr/>
            <p:nvPr/>
          </p:nvSpPr>
          <p:spPr bwMode="auto">
            <a:xfrm>
              <a:off x="6520" y="2484"/>
              <a:ext cx="12" cy="22"/>
            </a:xfrm>
            <a:custGeom>
              <a:avLst/>
              <a:gdLst>
                <a:gd name="T0" fmla="*/ 0 w 10"/>
                <a:gd name="T1" fmla="*/ 0 h 19"/>
                <a:gd name="T2" fmla="*/ 10 w 10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4" y="5"/>
                    <a:pt x="8" y="12"/>
                    <a:pt x="10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373"/>
            <p:cNvSpPr/>
            <p:nvPr/>
          </p:nvSpPr>
          <p:spPr bwMode="auto">
            <a:xfrm>
              <a:off x="6588" y="2414"/>
              <a:ext cx="3" cy="25"/>
            </a:xfrm>
            <a:custGeom>
              <a:avLst/>
              <a:gdLst>
                <a:gd name="T0" fmla="*/ 1 w 2"/>
                <a:gd name="T1" fmla="*/ 0 h 22"/>
                <a:gd name="T2" fmla="*/ 2 w 2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2">
                  <a:moveTo>
                    <a:pt x="1" y="0"/>
                  </a:moveTo>
                  <a:cubicBezTo>
                    <a:pt x="0" y="7"/>
                    <a:pt x="1" y="15"/>
                    <a:pt x="2" y="22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374"/>
            <p:cNvSpPr/>
            <p:nvPr/>
          </p:nvSpPr>
          <p:spPr bwMode="auto">
            <a:xfrm>
              <a:off x="6608" y="2430"/>
              <a:ext cx="5" cy="30"/>
            </a:xfrm>
            <a:custGeom>
              <a:avLst/>
              <a:gdLst>
                <a:gd name="T0" fmla="*/ 4 w 4"/>
                <a:gd name="T1" fmla="*/ 0 h 26"/>
                <a:gd name="T2" fmla="*/ 1 w 4"/>
                <a:gd name="T3" fmla="*/ 19 h 26"/>
                <a:gd name="T4" fmla="*/ 0 w 4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6">
                  <a:moveTo>
                    <a:pt x="4" y="0"/>
                  </a:moveTo>
                  <a:cubicBezTo>
                    <a:pt x="2" y="7"/>
                    <a:pt x="1" y="13"/>
                    <a:pt x="1" y="19"/>
                  </a:cubicBezTo>
                  <a:cubicBezTo>
                    <a:pt x="1" y="22"/>
                    <a:pt x="1" y="24"/>
                    <a:pt x="0" y="2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375"/>
            <p:cNvSpPr/>
            <p:nvPr/>
          </p:nvSpPr>
          <p:spPr bwMode="auto">
            <a:xfrm>
              <a:off x="6563" y="2396"/>
              <a:ext cx="3" cy="21"/>
            </a:xfrm>
            <a:custGeom>
              <a:avLst/>
              <a:gdLst>
                <a:gd name="T0" fmla="*/ 0 w 3"/>
                <a:gd name="T1" fmla="*/ 0 h 18"/>
                <a:gd name="T2" fmla="*/ 3 w 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cubicBezTo>
                    <a:pt x="0" y="6"/>
                    <a:pt x="1" y="12"/>
                    <a:pt x="3" y="18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376"/>
            <p:cNvSpPr/>
            <p:nvPr/>
          </p:nvSpPr>
          <p:spPr bwMode="auto">
            <a:xfrm>
              <a:off x="6607" y="2388"/>
              <a:ext cx="2" cy="20"/>
            </a:xfrm>
            <a:custGeom>
              <a:avLst/>
              <a:gdLst>
                <a:gd name="T0" fmla="*/ 2 w 2"/>
                <a:gd name="T1" fmla="*/ 0 h 17"/>
                <a:gd name="T2" fmla="*/ 2 w 2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cubicBezTo>
                    <a:pt x="0" y="5"/>
                    <a:pt x="0" y="12"/>
                    <a:pt x="2" y="17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377"/>
            <p:cNvSpPr/>
            <p:nvPr/>
          </p:nvSpPr>
          <p:spPr bwMode="auto">
            <a:xfrm>
              <a:off x="6637" y="2396"/>
              <a:ext cx="6" cy="22"/>
            </a:xfrm>
            <a:custGeom>
              <a:avLst/>
              <a:gdLst>
                <a:gd name="T0" fmla="*/ 5 w 5"/>
                <a:gd name="T1" fmla="*/ 0 h 19"/>
                <a:gd name="T2" fmla="*/ 0 w 5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cubicBezTo>
                    <a:pt x="2" y="6"/>
                    <a:pt x="0" y="12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378"/>
            <p:cNvSpPr/>
            <p:nvPr/>
          </p:nvSpPr>
          <p:spPr bwMode="auto">
            <a:xfrm>
              <a:off x="6636" y="2449"/>
              <a:ext cx="5" cy="18"/>
            </a:xfrm>
            <a:custGeom>
              <a:avLst/>
              <a:gdLst>
                <a:gd name="T0" fmla="*/ 4 w 4"/>
                <a:gd name="T1" fmla="*/ 0 h 16"/>
                <a:gd name="T2" fmla="*/ 0 w 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6">
                  <a:moveTo>
                    <a:pt x="4" y="0"/>
                  </a:moveTo>
                  <a:cubicBezTo>
                    <a:pt x="1" y="5"/>
                    <a:pt x="0" y="11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379"/>
            <p:cNvSpPr/>
            <p:nvPr/>
          </p:nvSpPr>
          <p:spPr bwMode="auto">
            <a:xfrm>
              <a:off x="6616" y="2479"/>
              <a:ext cx="0" cy="18"/>
            </a:xfrm>
            <a:custGeom>
              <a:avLst/>
              <a:gdLst>
                <a:gd name="T0" fmla="*/ 0 h 16"/>
                <a:gd name="T1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cubicBezTo>
                    <a:pt x="0" y="5"/>
                    <a:pt x="0" y="11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380"/>
            <p:cNvSpPr/>
            <p:nvPr/>
          </p:nvSpPr>
          <p:spPr bwMode="auto">
            <a:xfrm>
              <a:off x="6634" y="2496"/>
              <a:ext cx="6" cy="21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2" y="6"/>
                    <a:pt x="0" y="12"/>
                    <a:pt x="0" y="18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381"/>
            <p:cNvSpPr/>
            <p:nvPr/>
          </p:nvSpPr>
          <p:spPr bwMode="auto">
            <a:xfrm>
              <a:off x="6610" y="2521"/>
              <a:ext cx="5" cy="25"/>
            </a:xfrm>
            <a:custGeom>
              <a:avLst/>
              <a:gdLst>
                <a:gd name="T0" fmla="*/ 4 w 4"/>
                <a:gd name="T1" fmla="*/ 0 h 21"/>
                <a:gd name="T2" fmla="*/ 1 w 4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1">
                  <a:moveTo>
                    <a:pt x="4" y="0"/>
                  </a:moveTo>
                  <a:cubicBezTo>
                    <a:pt x="1" y="6"/>
                    <a:pt x="0" y="14"/>
                    <a:pt x="1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382"/>
            <p:cNvSpPr/>
            <p:nvPr/>
          </p:nvSpPr>
          <p:spPr bwMode="auto">
            <a:xfrm>
              <a:off x="6594" y="2537"/>
              <a:ext cx="3" cy="20"/>
            </a:xfrm>
            <a:custGeom>
              <a:avLst/>
              <a:gdLst>
                <a:gd name="T0" fmla="*/ 0 w 2"/>
                <a:gd name="T1" fmla="*/ 0 h 18"/>
                <a:gd name="T2" fmla="*/ 2 w 2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cubicBezTo>
                    <a:pt x="0" y="6"/>
                    <a:pt x="1" y="12"/>
                    <a:pt x="2" y="18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383"/>
            <p:cNvSpPr/>
            <p:nvPr/>
          </p:nvSpPr>
          <p:spPr bwMode="auto">
            <a:xfrm>
              <a:off x="6626" y="2543"/>
              <a:ext cx="3" cy="18"/>
            </a:xfrm>
            <a:custGeom>
              <a:avLst/>
              <a:gdLst>
                <a:gd name="T0" fmla="*/ 3 w 3"/>
                <a:gd name="T1" fmla="*/ 0 h 15"/>
                <a:gd name="T2" fmla="*/ 0 w 3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5">
                  <a:moveTo>
                    <a:pt x="3" y="0"/>
                  </a:moveTo>
                  <a:cubicBezTo>
                    <a:pt x="2" y="5"/>
                    <a:pt x="1" y="10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384"/>
            <p:cNvSpPr/>
            <p:nvPr/>
          </p:nvSpPr>
          <p:spPr bwMode="auto">
            <a:xfrm>
              <a:off x="6658" y="2442"/>
              <a:ext cx="9" cy="23"/>
            </a:xfrm>
            <a:custGeom>
              <a:avLst/>
              <a:gdLst>
                <a:gd name="T0" fmla="*/ 8 w 8"/>
                <a:gd name="T1" fmla="*/ 0 h 20"/>
                <a:gd name="T2" fmla="*/ 0 w 8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cubicBezTo>
                    <a:pt x="4" y="6"/>
                    <a:pt x="1" y="13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385"/>
            <p:cNvSpPr/>
            <p:nvPr/>
          </p:nvSpPr>
          <p:spPr bwMode="auto">
            <a:xfrm>
              <a:off x="6542" y="2387"/>
              <a:ext cx="6" cy="22"/>
            </a:xfrm>
            <a:custGeom>
              <a:avLst/>
              <a:gdLst>
                <a:gd name="T0" fmla="*/ 0 w 5"/>
                <a:gd name="T1" fmla="*/ 0 h 19"/>
                <a:gd name="T2" fmla="*/ 5 w 5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cubicBezTo>
                    <a:pt x="2" y="6"/>
                    <a:pt x="4" y="13"/>
                    <a:pt x="5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386"/>
            <p:cNvSpPr/>
            <p:nvPr/>
          </p:nvSpPr>
          <p:spPr bwMode="auto">
            <a:xfrm>
              <a:off x="6586" y="2579"/>
              <a:ext cx="5" cy="19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2" y="6"/>
                    <a:pt x="3" y="11"/>
                    <a:pt x="4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387"/>
            <p:cNvSpPr/>
            <p:nvPr/>
          </p:nvSpPr>
          <p:spPr bwMode="auto">
            <a:xfrm>
              <a:off x="6601" y="2587"/>
              <a:ext cx="3" cy="25"/>
            </a:xfrm>
            <a:custGeom>
              <a:avLst/>
              <a:gdLst>
                <a:gd name="T0" fmla="*/ 2 w 2"/>
                <a:gd name="T1" fmla="*/ 0 h 21"/>
                <a:gd name="T2" fmla="*/ 2 w 2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cubicBezTo>
                    <a:pt x="0" y="7"/>
                    <a:pt x="1" y="14"/>
                    <a:pt x="2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388"/>
            <p:cNvSpPr/>
            <p:nvPr/>
          </p:nvSpPr>
          <p:spPr bwMode="auto">
            <a:xfrm>
              <a:off x="6670" y="2466"/>
              <a:ext cx="4" cy="22"/>
            </a:xfrm>
            <a:custGeom>
              <a:avLst/>
              <a:gdLst>
                <a:gd name="T0" fmla="*/ 4 w 4"/>
                <a:gd name="T1" fmla="*/ 0 h 19"/>
                <a:gd name="T2" fmla="*/ 0 w 4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cubicBezTo>
                    <a:pt x="2" y="6"/>
                    <a:pt x="0" y="12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389"/>
            <p:cNvSpPr/>
            <p:nvPr/>
          </p:nvSpPr>
          <p:spPr bwMode="auto">
            <a:xfrm>
              <a:off x="6476" y="2424"/>
              <a:ext cx="16" cy="20"/>
            </a:xfrm>
            <a:custGeom>
              <a:avLst/>
              <a:gdLst>
                <a:gd name="T0" fmla="*/ 0 w 14"/>
                <a:gd name="T1" fmla="*/ 0 h 17"/>
                <a:gd name="T2" fmla="*/ 14 w 14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7" y="4"/>
                    <a:pt x="11" y="10"/>
                    <a:pt x="14" y="17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390"/>
            <p:cNvSpPr/>
            <p:nvPr/>
          </p:nvSpPr>
          <p:spPr bwMode="auto">
            <a:xfrm>
              <a:off x="6660" y="2380"/>
              <a:ext cx="10" cy="25"/>
            </a:xfrm>
            <a:custGeom>
              <a:avLst/>
              <a:gdLst>
                <a:gd name="T0" fmla="*/ 8 w 8"/>
                <a:gd name="T1" fmla="*/ 0 h 21"/>
                <a:gd name="T2" fmla="*/ 0 w 8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1">
                  <a:moveTo>
                    <a:pt x="8" y="0"/>
                  </a:moveTo>
                  <a:cubicBezTo>
                    <a:pt x="4" y="7"/>
                    <a:pt x="2" y="14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391"/>
            <p:cNvSpPr/>
            <p:nvPr/>
          </p:nvSpPr>
          <p:spPr bwMode="auto">
            <a:xfrm>
              <a:off x="6505" y="2378"/>
              <a:ext cx="8" cy="16"/>
            </a:xfrm>
            <a:custGeom>
              <a:avLst/>
              <a:gdLst>
                <a:gd name="T0" fmla="*/ 0 w 7"/>
                <a:gd name="T1" fmla="*/ 0 h 14"/>
                <a:gd name="T2" fmla="*/ 7 w 7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4" y="4"/>
                    <a:pt x="6" y="9"/>
                    <a:pt x="7" y="14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392"/>
            <p:cNvSpPr/>
            <p:nvPr/>
          </p:nvSpPr>
          <p:spPr bwMode="auto">
            <a:xfrm>
              <a:off x="6514" y="2844"/>
              <a:ext cx="6" cy="26"/>
            </a:xfrm>
            <a:custGeom>
              <a:avLst/>
              <a:gdLst>
                <a:gd name="T0" fmla="*/ 0 w 5"/>
                <a:gd name="T1" fmla="*/ 0 h 22"/>
                <a:gd name="T2" fmla="*/ 5 w 5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393"/>
            <p:cNvSpPr/>
            <p:nvPr/>
          </p:nvSpPr>
          <p:spPr bwMode="auto">
            <a:xfrm>
              <a:off x="6541" y="2853"/>
              <a:ext cx="3" cy="20"/>
            </a:xfrm>
            <a:custGeom>
              <a:avLst/>
              <a:gdLst>
                <a:gd name="T0" fmla="*/ 0 w 3"/>
                <a:gd name="T1" fmla="*/ 0 h 18"/>
                <a:gd name="T2" fmla="*/ 3 w 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cubicBezTo>
                    <a:pt x="1" y="6"/>
                    <a:pt x="2" y="12"/>
                    <a:pt x="3" y="18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394"/>
            <p:cNvSpPr/>
            <p:nvPr/>
          </p:nvSpPr>
          <p:spPr bwMode="auto">
            <a:xfrm>
              <a:off x="6566" y="2863"/>
              <a:ext cx="3" cy="25"/>
            </a:xfrm>
            <a:custGeom>
              <a:avLst/>
              <a:gdLst>
                <a:gd name="T0" fmla="*/ 2 w 2"/>
                <a:gd name="T1" fmla="*/ 0 h 22"/>
                <a:gd name="T2" fmla="*/ 0 w 2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2">
                  <a:moveTo>
                    <a:pt x="2" y="0"/>
                  </a:moveTo>
                  <a:cubicBezTo>
                    <a:pt x="1" y="7"/>
                    <a:pt x="1" y="15"/>
                    <a:pt x="0" y="2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395"/>
            <p:cNvSpPr/>
            <p:nvPr/>
          </p:nvSpPr>
          <p:spPr bwMode="auto">
            <a:xfrm>
              <a:off x="6551" y="2887"/>
              <a:ext cx="1" cy="22"/>
            </a:xfrm>
            <a:custGeom>
              <a:avLst/>
              <a:gdLst>
                <a:gd name="T0" fmla="*/ 0 w 1"/>
                <a:gd name="T1" fmla="*/ 0 h 19"/>
                <a:gd name="T2" fmla="*/ 1 w 1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">
                  <a:moveTo>
                    <a:pt x="0" y="0"/>
                  </a:moveTo>
                  <a:cubicBezTo>
                    <a:pt x="0" y="6"/>
                    <a:pt x="0" y="13"/>
                    <a:pt x="1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396"/>
            <p:cNvSpPr/>
            <p:nvPr/>
          </p:nvSpPr>
          <p:spPr bwMode="auto">
            <a:xfrm>
              <a:off x="6523" y="2894"/>
              <a:ext cx="6" cy="21"/>
            </a:xfrm>
            <a:custGeom>
              <a:avLst/>
              <a:gdLst>
                <a:gd name="T0" fmla="*/ 0 w 5"/>
                <a:gd name="T1" fmla="*/ 0 h 18"/>
                <a:gd name="T2" fmla="*/ 5 w 5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8">
                  <a:moveTo>
                    <a:pt x="0" y="0"/>
                  </a:moveTo>
                  <a:cubicBezTo>
                    <a:pt x="0" y="6"/>
                    <a:pt x="2" y="12"/>
                    <a:pt x="5" y="18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397"/>
            <p:cNvSpPr/>
            <p:nvPr/>
          </p:nvSpPr>
          <p:spPr bwMode="auto">
            <a:xfrm>
              <a:off x="6584" y="2894"/>
              <a:ext cx="3" cy="26"/>
            </a:xfrm>
            <a:custGeom>
              <a:avLst/>
              <a:gdLst>
                <a:gd name="T0" fmla="*/ 0 w 3"/>
                <a:gd name="T1" fmla="*/ 0 h 22"/>
                <a:gd name="T2" fmla="*/ 3 w 3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2">
                  <a:moveTo>
                    <a:pt x="0" y="0"/>
                  </a:moveTo>
                  <a:cubicBezTo>
                    <a:pt x="0" y="8"/>
                    <a:pt x="1" y="15"/>
                    <a:pt x="3" y="2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398"/>
            <p:cNvSpPr/>
            <p:nvPr/>
          </p:nvSpPr>
          <p:spPr bwMode="auto">
            <a:xfrm>
              <a:off x="6570" y="2919"/>
              <a:ext cx="6" cy="22"/>
            </a:xfrm>
            <a:custGeom>
              <a:avLst/>
              <a:gdLst>
                <a:gd name="T0" fmla="*/ 0 w 5"/>
                <a:gd name="T1" fmla="*/ 0 h 19"/>
                <a:gd name="T2" fmla="*/ 5 w 5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cubicBezTo>
                    <a:pt x="0" y="7"/>
                    <a:pt x="1" y="14"/>
                    <a:pt x="5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399"/>
            <p:cNvSpPr/>
            <p:nvPr/>
          </p:nvSpPr>
          <p:spPr bwMode="auto">
            <a:xfrm>
              <a:off x="6554" y="2941"/>
              <a:ext cx="5" cy="16"/>
            </a:xfrm>
            <a:custGeom>
              <a:avLst/>
              <a:gdLst>
                <a:gd name="T0" fmla="*/ 1 w 5"/>
                <a:gd name="T1" fmla="*/ 0 h 14"/>
                <a:gd name="T2" fmla="*/ 5 w 5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4">
                  <a:moveTo>
                    <a:pt x="1" y="0"/>
                  </a:moveTo>
                  <a:cubicBezTo>
                    <a:pt x="0" y="5"/>
                    <a:pt x="2" y="10"/>
                    <a:pt x="5" y="14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400"/>
            <p:cNvSpPr/>
            <p:nvPr/>
          </p:nvSpPr>
          <p:spPr bwMode="auto">
            <a:xfrm>
              <a:off x="6532" y="2946"/>
              <a:ext cx="4" cy="13"/>
            </a:xfrm>
            <a:custGeom>
              <a:avLst/>
              <a:gdLst>
                <a:gd name="T0" fmla="*/ 0 w 4"/>
                <a:gd name="T1" fmla="*/ 0 h 11"/>
                <a:gd name="T2" fmla="*/ 4 w 4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0" y="4"/>
                    <a:pt x="2" y="8"/>
                    <a:pt x="4" y="11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401"/>
            <p:cNvSpPr/>
            <p:nvPr/>
          </p:nvSpPr>
          <p:spPr bwMode="auto">
            <a:xfrm>
              <a:off x="6544" y="2988"/>
              <a:ext cx="14" cy="23"/>
            </a:xfrm>
            <a:custGeom>
              <a:avLst/>
              <a:gdLst>
                <a:gd name="T0" fmla="*/ 0 w 12"/>
                <a:gd name="T1" fmla="*/ 0 h 20"/>
                <a:gd name="T2" fmla="*/ 12 w 1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cubicBezTo>
                    <a:pt x="2" y="8"/>
                    <a:pt x="6" y="15"/>
                    <a:pt x="12" y="2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402"/>
            <p:cNvSpPr/>
            <p:nvPr/>
          </p:nvSpPr>
          <p:spPr bwMode="auto">
            <a:xfrm>
              <a:off x="6572" y="2998"/>
              <a:ext cx="7" cy="17"/>
            </a:xfrm>
            <a:custGeom>
              <a:avLst/>
              <a:gdLst>
                <a:gd name="T0" fmla="*/ 0 w 6"/>
                <a:gd name="T1" fmla="*/ 0 h 14"/>
                <a:gd name="T2" fmla="*/ 6 w 6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1" y="5"/>
                    <a:pt x="3" y="10"/>
                    <a:pt x="6" y="14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403"/>
            <p:cNvSpPr/>
            <p:nvPr/>
          </p:nvSpPr>
          <p:spPr bwMode="auto">
            <a:xfrm>
              <a:off x="6586" y="2972"/>
              <a:ext cx="2" cy="19"/>
            </a:xfrm>
            <a:custGeom>
              <a:avLst/>
              <a:gdLst>
                <a:gd name="T0" fmla="*/ 0 w 2"/>
                <a:gd name="T1" fmla="*/ 0 h 17"/>
                <a:gd name="T2" fmla="*/ 2 w 2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0" y="6"/>
                    <a:pt x="1" y="11"/>
                    <a:pt x="2" y="17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404"/>
            <p:cNvSpPr/>
            <p:nvPr/>
          </p:nvSpPr>
          <p:spPr bwMode="auto">
            <a:xfrm>
              <a:off x="6623" y="2989"/>
              <a:ext cx="1" cy="22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cubicBezTo>
                    <a:pt x="0" y="6"/>
                    <a:pt x="0" y="13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405"/>
            <p:cNvSpPr/>
            <p:nvPr/>
          </p:nvSpPr>
          <p:spPr bwMode="auto">
            <a:xfrm>
              <a:off x="6608" y="2967"/>
              <a:ext cx="1" cy="16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5"/>
                    <a:pt x="0" y="9"/>
                    <a:pt x="0" y="14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406"/>
            <p:cNvSpPr/>
            <p:nvPr/>
          </p:nvSpPr>
          <p:spPr bwMode="auto">
            <a:xfrm>
              <a:off x="6648" y="3009"/>
              <a:ext cx="7" cy="23"/>
            </a:xfrm>
            <a:custGeom>
              <a:avLst/>
              <a:gdLst>
                <a:gd name="T0" fmla="*/ 6 w 6"/>
                <a:gd name="T1" fmla="*/ 0 h 20"/>
                <a:gd name="T2" fmla="*/ 0 w 6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0">
                  <a:moveTo>
                    <a:pt x="6" y="0"/>
                  </a:moveTo>
                  <a:cubicBezTo>
                    <a:pt x="6" y="7"/>
                    <a:pt x="4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407"/>
            <p:cNvSpPr/>
            <p:nvPr/>
          </p:nvSpPr>
          <p:spPr bwMode="auto">
            <a:xfrm>
              <a:off x="6623" y="3035"/>
              <a:ext cx="11" cy="25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7" y="7"/>
                    <a:pt x="4" y="15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408"/>
            <p:cNvSpPr/>
            <p:nvPr/>
          </p:nvSpPr>
          <p:spPr bwMode="auto">
            <a:xfrm>
              <a:off x="6630" y="3060"/>
              <a:ext cx="18" cy="24"/>
            </a:xfrm>
            <a:custGeom>
              <a:avLst/>
              <a:gdLst>
                <a:gd name="T0" fmla="*/ 15 w 15"/>
                <a:gd name="T1" fmla="*/ 0 h 21"/>
                <a:gd name="T2" fmla="*/ 0 w 15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cubicBezTo>
                    <a:pt x="12" y="8"/>
                    <a:pt x="7" y="16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409"/>
            <p:cNvSpPr/>
            <p:nvPr/>
          </p:nvSpPr>
          <p:spPr bwMode="auto">
            <a:xfrm>
              <a:off x="6593" y="3047"/>
              <a:ext cx="8" cy="22"/>
            </a:xfrm>
            <a:custGeom>
              <a:avLst/>
              <a:gdLst>
                <a:gd name="T0" fmla="*/ 0 w 7"/>
                <a:gd name="T1" fmla="*/ 0 h 19"/>
                <a:gd name="T2" fmla="*/ 7 w 7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cubicBezTo>
                    <a:pt x="0" y="7"/>
                    <a:pt x="2" y="14"/>
                    <a:pt x="7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410"/>
            <p:cNvSpPr/>
            <p:nvPr/>
          </p:nvSpPr>
          <p:spPr bwMode="auto">
            <a:xfrm>
              <a:off x="6609" y="3027"/>
              <a:ext cx="0" cy="15"/>
            </a:xfrm>
            <a:custGeom>
              <a:avLst/>
              <a:gdLst>
                <a:gd name="T0" fmla="*/ 0 h 13"/>
                <a:gd name="T1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411"/>
            <p:cNvSpPr/>
            <p:nvPr/>
          </p:nvSpPr>
          <p:spPr bwMode="auto">
            <a:xfrm>
              <a:off x="6650" y="2954"/>
              <a:ext cx="5" cy="22"/>
            </a:xfrm>
            <a:custGeom>
              <a:avLst/>
              <a:gdLst>
                <a:gd name="T0" fmla="*/ 4 w 4"/>
                <a:gd name="T1" fmla="*/ 0 h 19"/>
                <a:gd name="T2" fmla="*/ 0 w 4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cubicBezTo>
                    <a:pt x="4" y="6"/>
                    <a:pt x="3" y="13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412"/>
            <p:cNvSpPr/>
            <p:nvPr/>
          </p:nvSpPr>
          <p:spPr bwMode="auto">
            <a:xfrm>
              <a:off x="6675" y="2936"/>
              <a:ext cx="4" cy="22"/>
            </a:xfrm>
            <a:custGeom>
              <a:avLst/>
              <a:gdLst>
                <a:gd name="T0" fmla="*/ 2 w 3"/>
                <a:gd name="T1" fmla="*/ 0 h 19"/>
                <a:gd name="T2" fmla="*/ 0 w 3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9">
                  <a:moveTo>
                    <a:pt x="2" y="0"/>
                  </a:moveTo>
                  <a:cubicBezTo>
                    <a:pt x="3" y="6"/>
                    <a:pt x="2" y="13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413"/>
            <p:cNvSpPr/>
            <p:nvPr/>
          </p:nvSpPr>
          <p:spPr bwMode="auto">
            <a:xfrm>
              <a:off x="6660" y="2919"/>
              <a:ext cx="3" cy="18"/>
            </a:xfrm>
            <a:custGeom>
              <a:avLst/>
              <a:gdLst>
                <a:gd name="T0" fmla="*/ 1 w 2"/>
                <a:gd name="T1" fmla="*/ 0 h 16"/>
                <a:gd name="T2" fmla="*/ 0 w 2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6">
                  <a:moveTo>
                    <a:pt x="1" y="0"/>
                  </a:moveTo>
                  <a:cubicBezTo>
                    <a:pt x="2" y="5"/>
                    <a:pt x="2" y="11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414"/>
            <p:cNvSpPr/>
            <p:nvPr/>
          </p:nvSpPr>
          <p:spPr bwMode="auto">
            <a:xfrm>
              <a:off x="6631" y="2925"/>
              <a:ext cx="3" cy="26"/>
            </a:xfrm>
            <a:custGeom>
              <a:avLst/>
              <a:gdLst>
                <a:gd name="T0" fmla="*/ 1 w 2"/>
                <a:gd name="T1" fmla="*/ 0 h 22"/>
                <a:gd name="T2" fmla="*/ 0 w 2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2">
                  <a:moveTo>
                    <a:pt x="1" y="0"/>
                  </a:moveTo>
                  <a:cubicBezTo>
                    <a:pt x="2" y="8"/>
                    <a:pt x="1" y="15"/>
                    <a:pt x="0" y="2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415"/>
            <p:cNvSpPr/>
            <p:nvPr/>
          </p:nvSpPr>
          <p:spPr bwMode="auto">
            <a:xfrm>
              <a:off x="6649" y="2895"/>
              <a:ext cx="0" cy="14"/>
            </a:xfrm>
            <a:custGeom>
              <a:avLst/>
              <a:gdLst>
                <a:gd name="T0" fmla="*/ 0 h 12"/>
                <a:gd name="T1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416"/>
            <p:cNvSpPr/>
            <p:nvPr/>
          </p:nvSpPr>
          <p:spPr bwMode="auto">
            <a:xfrm>
              <a:off x="6682" y="2878"/>
              <a:ext cx="6" cy="22"/>
            </a:xfrm>
            <a:custGeom>
              <a:avLst/>
              <a:gdLst>
                <a:gd name="T0" fmla="*/ 4 w 5"/>
                <a:gd name="T1" fmla="*/ 0 h 19"/>
                <a:gd name="T2" fmla="*/ 0 w 5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9">
                  <a:moveTo>
                    <a:pt x="4" y="0"/>
                  </a:moveTo>
                  <a:cubicBezTo>
                    <a:pt x="5" y="6"/>
                    <a:pt x="3" y="13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417"/>
            <p:cNvSpPr/>
            <p:nvPr/>
          </p:nvSpPr>
          <p:spPr bwMode="auto">
            <a:xfrm>
              <a:off x="6604" y="2886"/>
              <a:ext cx="0" cy="19"/>
            </a:xfrm>
            <a:custGeom>
              <a:avLst/>
              <a:gdLst>
                <a:gd name="T0" fmla="*/ 0 h 16"/>
                <a:gd name="T1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cubicBezTo>
                    <a:pt x="0" y="5"/>
                    <a:pt x="0" y="10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418"/>
            <p:cNvSpPr/>
            <p:nvPr/>
          </p:nvSpPr>
          <p:spPr bwMode="auto">
            <a:xfrm>
              <a:off x="6637" y="2854"/>
              <a:ext cx="1" cy="18"/>
            </a:xfrm>
            <a:custGeom>
              <a:avLst/>
              <a:gdLst>
                <a:gd name="T0" fmla="*/ 1 w 1"/>
                <a:gd name="T1" fmla="*/ 0 h 16"/>
                <a:gd name="T2" fmla="*/ 1 w 1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cubicBezTo>
                    <a:pt x="1" y="5"/>
                    <a:pt x="0" y="10"/>
                    <a:pt x="1" y="16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419"/>
            <p:cNvSpPr/>
            <p:nvPr/>
          </p:nvSpPr>
          <p:spPr bwMode="auto">
            <a:xfrm>
              <a:off x="6569" y="3048"/>
              <a:ext cx="9" cy="18"/>
            </a:xfrm>
            <a:custGeom>
              <a:avLst/>
              <a:gdLst>
                <a:gd name="T0" fmla="*/ 0 w 8"/>
                <a:gd name="T1" fmla="*/ 0 h 15"/>
                <a:gd name="T2" fmla="*/ 8 w 8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5">
                  <a:moveTo>
                    <a:pt x="0" y="0"/>
                  </a:moveTo>
                  <a:cubicBezTo>
                    <a:pt x="1" y="5"/>
                    <a:pt x="4" y="10"/>
                    <a:pt x="8" y="15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420"/>
            <p:cNvSpPr/>
            <p:nvPr/>
          </p:nvSpPr>
          <p:spPr bwMode="auto">
            <a:xfrm>
              <a:off x="6522" y="2981"/>
              <a:ext cx="7" cy="17"/>
            </a:xfrm>
            <a:custGeom>
              <a:avLst/>
              <a:gdLst>
                <a:gd name="T0" fmla="*/ 0 w 6"/>
                <a:gd name="T1" fmla="*/ 0 h 15"/>
                <a:gd name="T2" fmla="*/ 6 w 6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0" y="5"/>
                    <a:pt x="2" y="11"/>
                    <a:pt x="6" y="15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421"/>
            <p:cNvSpPr/>
            <p:nvPr/>
          </p:nvSpPr>
          <p:spPr bwMode="auto">
            <a:xfrm>
              <a:off x="6590" y="2844"/>
              <a:ext cx="2" cy="20"/>
            </a:xfrm>
            <a:custGeom>
              <a:avLst/>
              <a:gdLst>
                <a:gd name="T0" fmla="*/ 2 w 2"/>
                <a:gd name="T1" fmla="*/ 0 h 17"/>
                <a:gd name="T2" fmla="*/ 1 w 2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cubicBezTo>
                    <a:pt x="0" y="6"/>
                    <a:pt x="0" y="12"/>
                    <a:pt x="1" y="17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422"/>
            <p:cNvSpPr/>
            <p:nvPr/>
          </p:nvSpPr>
          <p:spPr bwMode="auto">
            <a:xfrm>
              <a:off x="6605" y="2925"/>
              <a:ext cx="4" cy="20"/>
            </a:xfrm>
            <a:custGeom>
              <a:avLst/>
              <a:gdLst>
                <a:gd name="T0" fmla="*/ 0 w 4"/>
                <a:gd name="T1" fmla="*/ 0 h 17"/>
                <a:gd name="T2" fmla="*/ 4 w 4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cubicBezTo>
                    <a:pt x="0" y="6"/>
                    <a:pt x="1" y="12"/>
                    <a:pt x="4" y="17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423"/>
            <p:cNvSpPr/>
            <p:nvPr/>
          </p:nvSpPr>
          <p:spPr bwMode="auto">
            <a:xfrm>
              <a:off x="6698" y="3009"/>
              <a:ext cx="5" cy="26"/>
            </a:xfrm>
            <a:custGeom>
              <a:avLst/>
              <a:gdLst>
                <a:gd name="T0" fmla="*/ 4 w 5"/>
                <a:gd name="T1" fmla="*/ 0 h 23"/>
                <a:gd name="T2" fmla="*/ 0 w 5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3">
                  <a:moveTo>
                    <a:pt x="4" y="0"/>
                  </a:moveTo>
                  <a:cubicBezTo>
                    <a:pt x="5" y="8"/>
                    <a:pt x="3" y="16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424"/>
            <p:cNvSpPr/>
            <p:nvPr/>
          </p:nvSpPr>
          <p:spPr bwMode="auto">
            <a:xfrm>
              <a:off x="6523" y="3075"/>
              <a:ext cx="10" cy="25"/>
            </a:xfrm>
            <a:custGeom>
              <a:avLst/>
              <a:gdLst>
                <a:gd name="T0" fmla="*/ 0 w 8"/>
                <a:gd name="T1" fmla="*/ 0 h 22"/>
                <a:gd name="T2" fmla="*/ 8 w 8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cubicBezTo>
                    <a:pt x="0" y="8"/>
                    <a:pt x="3" y="16"/>
                    <a:pt x="8" y="2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425"/>
            <p:cNvSpPr/>
            <p:nvPr/>
          </p:nvSpPr>
          <p:spPr bwMode="auto">
            <a:xfrm>
              <a:off x="6547" y="3093"/>
              <a:ext cx="8" cy="15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1" y="5"/>
                    <a:pt x="4" y="9"/>
                    <a:pt x="7" y="13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426"/>
            <p:cNvSpPr/>
            <p:nvPr/>
          </p:nvSpPr>
          <p:spPr bwMode="auto">
            <a:xfrm>
              <a:off x="5792" y="2879"/>
              <a:ext cx="4" cy="24"/>
            </a:xfrm>
            <a:custGeom>
              <a:avLst/>
              <a:gdLst>
                <a:gd name="T0" fmla="*/ 3 w 3"/>
                <a:gd name="T1" fmla="*/ 0 h 21"/>
                <a:gd name="T2" fmla="*/ 0 w 3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1">
                  <a:moveTo>
                    <a:pt x="3" y="0"/>
                  </a:moveTo>
                  <a:cubicBezTo>
                    <a:pt x="1" y="7"/>
                    <a:pt x="0" y="14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A16D5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427"/>
            <p:cNvSpPr/>
            <p:nvPr/>
          </p:nvSpPr>
          <p:spPr bwMode="auto">
            <a:xfrm>
              <a:off x="5805" y="2894"/>
              <a:ext cx="1" cy="18"/>
            </a:xfrm>
            <a:custGeom>
              <a:avLst/>
              <a:gdLst>
                <a:gd name="T0" fmla="*/ 1 w 1"/>
                <a:gd name="T1" fmla="*/ 0 h 15"/>
                <a:gd name="T2" fmla="*/ 0 w 1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">
                  <a:moveTo>
                    <a:pt x="1" y="0"/>
                  </a:moveTo>
                  <a:cubicBezTo>
                    <a:pt x="0" y="5"/>
                    <a:pt x="0" y="10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A16D5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428"/>
            <p:cNvSpPr/>
            <p:nvPr/>
          </p:nvSpPr>
          <p:spPr bwMode="auto">
            <a:xfrm>
              <a:off x="5792" y="2925"/>
              <a:ext cx="8" cy="22"/>
            </a:xfrm>
            <a:custGeom>
              <a:avLst/>
              <a:gdLst>
                <a:gd name="T0" fmla="*/ 1 w 7"/>
                <a:gd name="T1" fmla="*/ 0 h 19"/>
                <a:gd name="T2" fmla="*/ 7 w 7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9">
                  <a:moveTo>
                    <a:pt x="1" y="0"/>
                  </a:moveTo>
                  <a:cubicBezTo>
                    <a:pt x="0" y="6"/>
                    <a:pt x="2" y="14"/>
                    <a:pt x="7" y="19"/>
                  </a:cubicBezTo>
                </a:path>
              </a:pathLst>
            </a:custGeom>
            <a:noFill/>
            <a:ln w="7938" cap="rnd">
              <a:solidFill>
                <a:srgbClr val="A16D5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429"/>
            <p:cNvSpPr/>
            <p:nvPr/>
          </p:nvSpPr>
          <p:spPr bwMode="auto">
            <a:xfrm>
              <a:off x="5812" y="2932"/>
              <a:ext cx="7" cy="18"/>
            </a:xfrm>
            <a:custGeom>
              <a:avLst/>
              <a:gdLst>
                <a:gd name="T0" fmla="*/ 0 w 6"/>
                <a:gd name="T1" fmla="*/ 0 h 15"/>
                <a:gd name="T2" fmla="*/ 6 w 6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0" y="6"/>
                    <a:pt x="2" y="11"/>
                    <a:pt x="6" y="15"/>
                  </a:cubicBezTo>
                </a:path>
              </a:pathLst>
            </a:custGeom>
            <a:noFill/>
            <a:ln w="7938" cap="rnd">
              <a:solidFill>
                <a:srgbClr val="A16D5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430"/>
            <p:cNvSpPr/>
            <p:nvPr/>
          </p:nvSpPr>
          <p:spPr bwMode="auto">
            <a:xfrm>
              <a:off x="5827" y="2905"/>
              <a:ext cx="7" cy="19"/>
            </a:xfrm>
            <a:custGeom>
              <a:avLst/>
              <a:gdLst>
                <a:gd name="T0" fmla="*/ 1 w 6"/>
                <a:gd name="T1" fmla="*/ 0 h 17"/>
                <a:gd name="T2" fmla="*/ 6 w 6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7">
                  <a:moveTo>
                    <a:pt x="1" y="0"/>
                  </a:moveTo>
                  <a:cubicBezTo>
                    <a:pt x="0" y="6"/>
                    <a:pt x="2" y="12"/>
                    <a:pt x="6" y="17"/>
                  </a:cubicBezTo>
                </a:path>
              </a:pathLst>
            </a:custGeom>
            <a:noFill/>
            <a:ln w="7938" cap="rnd">
              <a:solidFill>
                <a:srgbClr val="A16D5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431"/>
            <p:cNvSpPr/>
            <p:nvPr/>
          </p:nvSpPr>
          <p:spPr bwMode="auto">
            <a:xfrm>
              <a:off x="5843" y="3150"/>
              <a:ext cx="7" cy="30"/>
            </a:xfrm>
            <a:custGeom>
              <a:avLst/>
              <a:gdLst>
                <a:gd name="T0" fmla="*/ 1 w 6"/>
                <a:gd name="T1" fmla="*/ 0 h 26"/>
                <a:gd name="T2" fmla="*/ 6 w 6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6">
                  <a:moveTo>
                    <a:pt x="1" y="0"/>
                  </a:moveTo>
                  <a:cubicBezTo>
                    <a:pt x="0" y="9"/>
                    <a:pt x="2" y="18"/>
                    <a:pt x="6" y="2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432"/>
            <p:cNvSpPr/>
            <p:nvPr/>
          </p:nvSpPr>
          <p:spPr bwMode="auto">
            <a:xfrm>
              <a:off x="5861" y="3158"/>
              <a:ext cx="8" cy="24"/>
            </a:xfrm>
            <a:custGeom>
              <a:avLst/>
              <a:gdLst>
                <a:gd name="T0" fmla="*/ 0 w 7"/>
                <a:gd name="T1" fmla="*/ 0 h 21"/>
                <a:gd name="T2" fmla="*/ 7 w 7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cubicBezTo>
                    <a:pt x="0" y="7"/>
                    <a:pt x="2" y="15"/>
                    <a:pt x="7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433"/>
            <p:cNvSpPr/>
            <p:nvPr/>
          </p:nvSpPr>
          <p:spPr bwMode="auto">
            <a:xfrm>
              <a:off x="5832" y="3182"/>
              <a:ext cx="10" cy="19"/>
            </a:xfrm>
            <a:custGeom>
              <a:avLst/>
              <a:gdLst>
                <a:gd name="T0" fmla="*/ 0 w 9"/>
                <a:gd name="T1" fmla="*/ 0 h 16"/>
                <a:gd name="T2" fmla="*/ 9 w 9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cubicBezTo>
                    <a:pt x="0" y="7"/>
                    <a:pt x="4" y="13"/>
                    <a:pt x="9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434"/>
            <p:cNvSpPr/>
            <p:nvPr/>
          </p:nvSpPr>
          <p:spPr bwMode="auto">
            <a:xfrm>
              <a:off x="5860" y="3199"/>
              <a:ext cx="12" cy="15"/>
            </a:xfrm>
            <a:custGeom>
              <a:avLst/>
              <a:gdLst>
                <a:gd name="T0" fmla="*/ 0 w 11"/>
                <a:gd name="T1" fmla="*/ 0 h 13"/>
                <a:gd name="T2" fmla="*/ 11 w 11"/>
                <a:gd name="T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4" y="5"/>
                    <a:pt x="7" y="9"/>
                    <a:pt x="11" y="13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435"/>
            <p:cNvSpPr/>
            <p:nvPr/>
          </p:nvSpPr>
          <p:spPr bwMode="auto">
            <a:xfrm>
              <a:off x="5896" y="3170"/>
              <a:ext cx="9" cy="26"/>
            </a:xfrm>
            <a:custGeom>
              <a:avLst/>
              <a:gdLst>
                <a:gd name="T0" fmla="*/ 1 w 8"/>
                <a:gd name="T1" fmla="*/ 0 h 23"/>
                <a:gd name="T2" fmla="*/ 8 w 8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3">
                  <a:moveTo>
                    <a:pt x="1" y="0"/>
                  </a:moveTo>
                  <a:cubicBezTo>
                    <a:pt x="0" y="8"/>
                    <a:pt x="3" y="17"/>
                    <a:pt x="8" y="23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436"/>
            <p:cNvSpPr/>
            <p:nvPr/>
          </p:nvSpPr>
          <p:spPr bwMode="auto">
            <a:xfrm>
              <a:off x="5875" y="3121"/>
              <a:ext cx="5" cy="24"/>
            </a:xfrm>
            <a:custGeom>
              <a:avLst/>
              <a:gdLst>
                <a:gd name="T0" fmla="*/ 1 w 5"/>
                <a:gd name="T1" fmla="*/ 0 h 21"/>
                <a:gd name="T2" fmla="*/ 5 w 5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1">
                  <a:moveTo>
                    <a:pt x="1" y="0"/>
                  </a:moveTo>
                  <a:cubicBezTo>
                    <a:pt x="0" y="7"/>
                    <a:pt x="1" y="15"/>
                    <a:pt x="5" y="21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437"/>
            <p:cNvSpPr/>
            <p:nvPr/>
          </p:nvSpPr>
          <p:spPr bwMode="auto">
            <a:xfrm>
              <a:off x="5901" y="3127"/>
              <a:ext cx="4" cy="18"/>
            </a:xfrm>
            <a:custGeom>
              <a:avLst/>
              <a:gdLst>
                <a:gd name="T0" fmla="*/ 0 w 3"/>
                <a:gd name="T1" fmla="*/ 0 h 16"/>
                <a:gd name="T2" fmla="*/ 3 w 3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6">
                  <a:moveTo>
                    <a:pt x="0" y="0"/>
                  </a:moveTo>
                  <a:cubicBezTo>
                    <a:pt x="0" y="5"/>
                    <a:pt x="1" y="11"/>
                    <a:pt x="3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438"/>
            <p:cNvSpPr/>
            <p:nvPr/>
          </p:nvSpPr>
          <p:spPr bwMode="auto">
            <a:xfrm>
              <a:off x="5969" y="3201"/>
              <a:ext cx="3" cy="22"/>
            </a:xfrm>
            <a:custGeom>
              <a:avLst/>
              <a:gdLst>
                <a:gd name="T0" fmla="*/ 2 w 3"/>
                <a:gd name="T1" fmla="*/ 0 h 19"/>
                <a:gd name="T2" fmla="*/ 0 w 3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9">
                  <a:moveTo>
                    <a:pt x="2" y="0"/>
                  </a:moveTo>
                  <a:cubicBezTo>
                    <a:pt x="3" y="7"/>
                    <a:pt x="2" y="13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439"/>
            <p:cNvSpPr/>
            <p:nvPr/>
          </p:nvSpPr>
          <p:spPr bwMode="auto">
            <a:xfrm>
              <a:off x="5951" y="3211"/>
              <a:ext cx="4" cy="18"/>
            </a:xfrm>
            <a:custGeom>
              <a:avLst/>
              <a:gdLst>
                <a:gd name="T0" fmla="*/ 2 w 3"/>
                <a:gd name="T1" fmla="*/ 0 h 15"/>
                <a:gd name="T2" fmla="*/ 0 w 3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5">
                  <a:moveTo>
                    <a:pt x="2" y="0"/>
                  </a:moveTo>
                  <a:cubicBezTo>
                    <a:pt x="3" y="5"/>
                    <a:pt x="2" y="10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440"/>
            <p:cNvSpPr/>
            <p:nvPr/>
          </p:nvSpPr>
          <p:spPr bwMode="auto">
            <a:xfrm>
              <a:off x="5929" y="3219"/>
              <a:ext cx="9" cy="22"/>
            </a:xfrm>
            <a:custGeom>
              <a:avLst/>
              <a:gdLst>
                <a:gd name="T0" fmla="*/ 0 w 8"/>
                <a:gd name="T1" fmla="*/ 0 h 19"/>
                <a:gd name="T2" fmla="*/ 8 w 8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1" y="7"/>
                    <a:pt x="3" y="13"/>
                    <a:pt x="8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441"/>
            <p:cNvSpPr/>
            <p:nvPr/>
          </p:nvSpPr>
          <p:spPr bwMode="auto">
            <a:xfrm>
              <a:off x="5863" y="3228"/>
              <a:ext cx="13" cy="16"/>
            </a:xfrm>
            <a:custGeom>
              <a:avLst/>
              <a:gdLst>
                <a:gd name="T0" fmla="*/ 1 w 11"/>
                <a:gd name="T1" fmla="*/ 0 h 14"/>
                <a:gd name="T2" fmla="*/ 11 w 11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4">
                  <a:moveTo>
                    <a:pt x="1" y="0"/>
                  </a:moveTo>
                  <a:cubicBezTo>
                    <a:pt x="0" y="6"/>
                    <a:pt x="6" y="11"/>
                    <a:pt x="11" y="14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442"/>
            <p:cNvSpPr/>
            <p:nvPr/>
          </p:nvSpPr>
          <p:spPr bwMode="auto">
            <a:xfrm>
              <a:off x="5853" y="3097"/>
              <a:ext cx="4" cy="28"/>
            </a:xfrm>
            <a:custGeom>
              <a:avLst/>
              <a:gdLst>
                <a:gd name="T0" fmla="*/ 4 w 4"/>
                <a:gd name="T1" fmla="*/ 0 h 24"/>
                <a:gd name="T2" fmla="*/ 2 w 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cubicBezTo>
                    <a:pt x="1" y="8"/>
                    <a:pt x="0" y="16"/>
                    <a:pt x="2" y="24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443"/>
            <p:cNvSpPr/>
            <p:nvPr/>
          </p:nvSpPr>
          <p:spPr bwMode="auto">
            <a:xfrm>
              <a:off x="5833" y="3105"/>
              <a:ext cx="3" cy="21"/>
            </a:xfrm>
            <a:custGeom>
              <a:avLst/>
              <a:gdLst>
                <a:gd name="T0" fmla="*/ 3 w 3"/>
                <a:gd name="T1" fmla="*/ 0 h 18"/>
                <a:gd name="T2" fmla="*/ 1 w 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8">
                  <a:moveTo>
                    <a:pt x="3" y="0"/>
                  </a:moveTo>
                  <a:cubicBezTo>
                    <a:pt x="1" y="6"/>
                    <a:pt x="0" y="12"/>
                    <a:pt x="1" y="18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444"/>
            <p:cNvSpPr/>
            <p:nvPr/>
          </p:nvSpPr>
          <p:spPr bwMode="auto">
            <a:xfrm>
              <a:off x="5984" y="3226"/>
              <a:ext cx="7" cy="22"/>
            </a:xfrm>
            <a:custGeom>
              <a:avLst/>
              <a:gdLst>
                <a:gd name="T0" fmla="*/ 6 w 6"/>
                <a:gd name="T1" fmla="*/ 0 h 19"/>
                <a:gd name="T2" fmla="*/ 0 w 6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9">
                  <a:moveTo>
                    <a:pt x="6" y="0"/>
                  </a:moveTo>
                  <a:cubicBezTo>
                    <a:pt x="6" y="7"/>
                    <a:pt x="4" y="14"/>
                    <a:pt x="0" y="19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445"/>
            <p:cNvSpPr/>
            <p:nvPr/>
          </p:nvSpPr>
          <p:spPr bwMode="auto">
            <a:xfrm>
              <a:off x="5956" y="3158"/>
              <a:ext cx="0" cy="19"/>
            </a:xfrm>
            <a:custGeom>
              <a:avLst/>
              <a:gdLst>
                <a:gd name="T0" fmla="*/ 0 h 16"/>
                <a:gd name="T1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cubicBezTo>
                    <a:pt x="0" y="5"/>
                    <a:pt x="0" y="11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446"/>
            <p:cNvSpPr/>
            <p:nvPr/>
          </p:nvSpPr>
          <p:spPr bwMode="auto">
            <a:xfrm>
              <a:off x="6246" y="2919"/>
              <a:ext cx="28" cy="8"/>
            </a:xfrm>
            <a:custGeom>
              <a:avLst/>
              <a:gdLst>
                <a:gd name="T0" fmla="*/ 0 w 24"/>
                <a:gd name="T1" fmla="*/ 7 h 7"/>
                <a:gd name="T2" fmla="*/ 21 w 24"/>
                <a:gd name="T3" fmla="*/ 0 h 7"/>
                <a:gd name="T4" fmla="*/ 23 w 24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7"/>
                  </a:moveTo>
                  <a:cubicBezTo>
                    <a:pt x="7" y="4"/>
                    <a:pt x="14" y="1"/>
                    <a:pt x="21" y="0"/>
                  </a:cubicBezTo>
                  <a:cubicBezTo>
                    <a:pt x="23" y="0"/>
                    <a:pt x="24" y="1"/>
                    <a:pt x="23" y="2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447"/>
            <p:cNvSpPr/>
            <p:nvPr/>
          </p:nvSpPr>
          <p:spPr bwMode="auto">
            <a:xfrm>
              <a:off x="6259" y="2931"/>
              <a:ext cx="18" cy="6"/>
            </a:xfrm>
            <a:custGeom>
              <a:avLst/>
              <a:gdLst>
                <a:gd name="T0" fmla="*/ 0 w 16"/>
                <a:gd name="T1" fmla="*/ 5 h 5"/>
                <a:gd name="T2" fmla="*/ 16 w 1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5" y="3"/>
                    <a:pt x="10" y="1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448"/>
            <p:cNvSpPr/>
            <p:nvPr/>
          </p:nvSpPr>
          <p:spPr bwMode="auto">
            <a:xfrm>
              <a:off x="6296" y="2916"/>
              <a:ext cx="21" cy="3"/>
            </a:xfrm>
            <a:custGeom>
              <a:avLst/>
              <a:gdLst>
                <a:gd name="T0" fmla="*/ 0 w 18"/>
                <a:gd name="T1" fmla="*/ 2 h 2"/>
                <a:gd name="T2" fmla="*/ 18 w 18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2"/>
                  </a:moveTo>
                  <a:cubicBezTo>
                    <a:pt x="6" y="1"/>
                    <a:pt x="12" y="0"/>
                    <a:pt x="18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449"/>
            <p:cNvSpPr/>
            <p:nvPr/>
          </p:nvSpPr>
          <p:spPr bwMode="auto">
            <a:xfrm>
              <a:off x="6223" y="2943"/>
              <a:ext cx="20" cy="3"/>
            </a:xfrm>
            <a:custGeom>
              <a:avLst/>
              <a:gdLst>
                <a:gd name="T0" fmla="*/ 0 w 17"/>
                <a:gd name="T1" fmla="*/ 3 h 3"/>
                <a:gd name="T2" fmla="*/ 17 w 17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cubicBezTo>
                    <a:pt x="5" y="1"/>
                    <a:pt x="11" y="0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450"/>
            <p:cNvSpPr/>
            <p:nvPr/>
          </p:nvSpPr>
          <p:spPr bwMode="auto">
            <a:xfrm>
              <a:off x="6243" y="2958"/>
              <a:ext cx="23" cy="2"/>
            </a:xfrm>
            <a:custGeom>
              <a:avLst/>
              <a:gdLst>
                <a:gd name="T0" fmla="*/ 0 w 20"/>
                <a:gd name="T1" fmla="*/ 2 h 2"/>
                <a:gd name="T2" fmla="*/ 20 w 2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cubicBezTo>
                    <a:pt x="7" y="1"/>
                    <a:pt x="13" y="0"/>
                    <a:pt x="20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451"/>
            <p:cNvSpPr/>
            <p:nvPr/>
          </p:nvSpPr>
          <p:spPr bwMode="auto">
            <a:xfrm>
              <a:off x="6363" y="2916"/>
              <a:ext cx="27" cy="3"/>
            </a:xfrm>
            <a:custGeom>
              <a:avLst/>
              <a:gdLst>
                <a:gd name="T0" fmla="*/ 0 w 23"/>
                <a:gd name="T1" fmla="*/ 2 h 2"/>
                <a:gd name="T2" fmla="*/ 23 w 2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2">
                  <a:moveTo>
                    <a:pt x="0" y="2"/>
                  </a:moveTo>
                  <a:cubicBezTo>
                    <a:pt x="8" y="1"/>
                    <a:pt x="15" y="0"/>
                    <a:pt x="23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452"/>
            <p:cNvSpPr/>
            <p:nvPr/>
          </p:nvSpPr>
          <p:spPr bwMode="auto">
            <a:xfrm>
              <a:off x="6378" y="2928"/>
              <a:ext cx="22" cy="0"/>
            </a:xfrm>
            <a:custGeom>
              <a:avLst/>
              <a:gdLst>
                <a:gd name="T0" fmla="*/ 0 w 19"/>
                <a:gd name="T1" fmla="*/ 19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6" y="0"/>
                    <a:pt x="12" y="0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453"/>
            <p:cNvSpPr/>
            <p:nvPr/>
          </p:nvSpPr>
          <p:spPr bwMode="auto">
            <a:xfrm>
              <a:off x="6367" y="2943"/>
              <a:ext cx="22" cy="4"/>
            </a:xfrm>
            <a:custGeom>
              <a:avLst/>
              <a:gdLst>
                <a:gd name="T0" fmla="*/ 0 w 19"/>
                <a:gd name="T1" fmla="*/ 4 h 4"/>
                <a:gd name="T2" fmla="*/ 19 w 19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4">
                  <a:moveTo>
                    <a:pt x="0" y="4"/>
                  </a:moveTo>
                  <a:cubicBezTo>
                    <a:pt x="6" y="3"/>
                    <a:pt x="13" y="2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454"/>
            <p:cNvSpPr/>
            <p:nvPr/>
          </p:nvSpPr>
          <p:spPr bwMode="auto">
            <a:xfrm>
              <a:off x="6385" y="2961"/>
              <a:ext cx="18" cy="2"/>
            </a:xfrm>
            <a:custGeom>
              <a:avLst/>
              <a:gdLst>
                <a:gd name="T0" fmla="*/ 0 w 15"/>
                <a:gd name="T1" fmla="*/ 1 h 1"/>
                <a:gd name="T2" fmla="*/ 15 w 1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cubicBezTo>
                    <a:pt x="5" y="1"/>
                    <a:pt x="10" y="0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455"/>
            <p:cNvSpPr/>
            <p:nvPr/>
          </p:nvSpPr>
          <p:spPr bwMode="auto">
            <a:xfrm>
              <a:off x="6411" y="2946"/>
              <a:ext cx="16" cy="3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cubicBezTo>
                    <a:pt x="5" y="1"/>
                    <a:pt x="9" y="1"/>
                    <a:pt x="14" y="2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456"/>
            <p:cNvSpPr/>
            <p:nvPr/>
          </p:nvSpPr>
          <p:spPr bwMode="auto">
            <a:xfrm>
              <a:off x="6108" y="2938"/>
              <a:ext cx="20" cy="0"/>
            </a:xfrm>
            <a:custGeom>
              <a:avLst/>
              <a:gdLst>
                <a:gd name="T0" fmla="*/ 0 w 17"/>
                <a:gd name="T1" fmla="*/ 17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cubicBezTo>
                    <a:pt x="6" y="0"/>
                    <a:pt x="11" y="0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457"/>
            <p:cNvSpPr/>
            <p:nvPr/>
          </p:nvSpPr>
          <p:spPr bwMode="auto">
            <a:xfrm>
              <a:off x="5919" y="2957"/>
              <a:ext cx="18" cy="10"/>
            </a:xfrm>
            <a:custGeom>
              <a:avLst/>
              <a:gdLst>
                <a:gd name="T0" fmla="*/ 0 w 16"/>
                <a:gd name="T1" fmla="*/ 9 h 9"/>
                <a:gd name="T2" fmla="*/ 16 w 16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9">
                  <a:moveTo>
                    <a:pt x="0" y="9"/>
                  </a:moveTo>
                  <a:cubicBezTo>
                    <a:pt x="5" y="6"/>
                    <a:pt x="11" y="3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458"/>
            <p:cNvSpPr/>
            <p:nvPr/>
          </p:nvSpPr>
          <p:spPr bwMode="auto">
            <a:xfrm>
              <a:off x="5929" y="2972"/>
              <a:ext cx="16" cy="8"/>
            </a:xfrm>
            <a:custGeom>
              <a:avLst/>
              <a:gdLst>
                <a:gd name="T0" fmla="*/ 1 w 14"/>
                <a:gd name="T1" fmla="*/ 6 h 7"/>
                <a:gd name="T2" fmla="*/ 1 w 14"/>
                <a:gd name="T3" fmla="*/ 5 h 7"/>
                <a:gd name="T4" fmla="*/ 14 w 1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" y="6"/>
                  </a:moveTo>
                  <a:cubicBezTo>
                    <a:pt x="0" y="7"/>
                    <a:pt x="0" y="5"/>
                    <a:pt x="1" y="5"/>
                  </a:cubicBezTo>
                  <a:cubicBezTo>
                    <a:pt x="4" y="2"/>
                    <a:pt x="9" y="0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459"/>
            <p:cNvSpPr/>
            <p:nvPr/>
          </p:nvSpPr>
          <p:spPr bwMode="auto">
            <a:xfrm>
              <a:off x="5898" y="2958"/>
              <a:ext cx="13" cy="20"/>
            </a:xfrm>
            <a:custGeom>
              <a:avLst/>
              <a:gdLst>
                <a:gd name="T0" fmla="*/ 0 w 11"/>
                <a:gd name="T1" fmla="*/ 17 h 17"/>
                <a:gd name="T2" fmla="*/ 11 w 11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1" y="10"/>
                    <a:pt x="6" y="4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460"/>
            <p:cNvSpPr/>
            <p:nvPr/>
          </p:nvSpPr>
          <p:spPr bwMode="auto">
            <a:xfrm>
              <a:off x="5872" y="2975"/>
              <a:ext cx="8" cy="20"/>
            </a:xfrm>
            <a:custGeom>
              <a:avLst/>
              <a:gdLst>
                <a:gd name="T0" fmla="*/ 0 w 7"/>
                <a:gd name="T1" fmla="*/ 17 h 17"/>
                <a:gd name="T2" fmla="*/ 7 w 7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7">
                  <a:moveTo>
                    <a:pt x="0" y="17"/>
                  </a:moveTo>
                  <a:cubicBezTo>
                    <a:pt x="0" y="11"/>
                    <a:pt x="2" y="5"/>
                    <a:pt x="7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461"/>
            <p:cNvSpPr/>
            <p:nvPr/>
          </p:nvSpPr>
          <p:spPr bwMode="auto">
            <a:xfrm>
              <a:off x="5906" y="3000"/>
              <a:ext cx="7" cy="15"/>
            </a:xfrm>
            <a:custGeom>
              <a:avLst/>
              <a:gdLst>
                <a:gd name="T0" fmla="*/ 0 w 6"/>
                <a:gd name="T1" fmla="*/ 13 h 13"/>
                <a:gd name="T2" fmla="*/ 6 w 6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cubicBezTo>
                    <a:pt x="0" y="8"/>
                    <a:pt x="2" y="3"/>
                    <a:pt x="6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462"/>
            <p:cNvSpPr/>
            <p:nvPr/>
          </p:nvSpPr>
          <p:spPr bwMode="auto">
            <a:xfrm>
              <a:off x="5964" y="2945"/>
              <a:ext cx="20" cy="5"/>
            </a:xfrm>
            <a:custGeom>
              <a:avLst/>
              <a:gdLst>
                <a:gd name="T0" fmla="*/ 0 w 17"/>
                <a:gd name="T1" fmla="*/ 4 h 4"/>
                <a:gd name="T2" fmla="*/ 17 w 1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cubicBezTo>
                    <a:pt x="6" y="2"/>
                    <a:pt x="11" y="1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855D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463"/>
            <p:cNvSpPr/>
            <p:nvPr/>
          </p:nvSpPr>
          <p:spPr bwMode="auto">
            <a:xfrm>
              <a:off x="6290" y="3320"/>
              <a:ext cx="22" cy="5"/>
            </a:xfrm>
            <a:custGeom>
              <a:avLst/>
              <a:gdLst>
                <a:gd name="T0" fmla="*/ 0 w 19"/>
                <a:gd name="T1" fmla="*/ 3 h 4"/>
                <a:gd name="T2" fmla="*/ 19 w 19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4">
                  <a:moveTo>
                    <a:pt x="0" y="3"/>
                  </a:moveTo>
                  <a:cubicBezTo>
                    <a:pt x="7" y="4"/>
                    <a:pt x="13" y="2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464"/>
            <p:cNvSpPr/>
            <p:nvPr/>
          </p:nvSpPr>
          <p:spPr bwMode="auto">
            <a:xfrm>
              <a:off x="6299" y="3302"/>
              <a:ext cx="21" cy="7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cubicBezTo>
                    <a:pt x="6" y="6"/>
                    <a:pt x="13" y="4"/>
                    <a:pt x="18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465"/>
            <p:cNvSpPr/>
            <p:nvPr/>
          </p:nvSpPr>
          <p:spPr bwMode="auto">
            <a:xfrm>
              <a:off x="6245" y="3312"/>
              <a:ext cx="17" cy="4"/>
            </a:xfrm>
            <a:custGeom>
              <a:avLst/>
              <a:gdLst>
                <a:gd name="T0" fmla="*/ 0 w 15"/>
                <a:gd name="T1" fmla="*/ 2 h 3"/>
                <a:gd name="T2" fmla="*/ 15 w 15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3">
                  <a:moveTo>
                    <a:pt x="0" y="2"/>
                  </a:moveTo>
                  <a:cubicBezTo>
                    <a:pt x="5" y="3"/>
                    <a:pt x="10" y="2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466"/>
            <p:cNvSpPr/>
            <p:nvPr/>
          </p:nvSpPr>
          <p:spPr bwMode="auto">
            <a:xfrm>
              <a:off x="6258" y="3299"/>
              <a:ext cx="17" cy="3"/>
            </a:xfrm>
            <a:custGeom>
              <a:avLst/>
              <a:gdLst>
                <a:gd name="T0" fmla="*/ 0 w 15"/>
                <a:gd name="T1" fmla="*/ 1 h 2"/>
                <a:gd name="T2" fmla="*/ 15 w 1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cubicBezTo>
                    <a:pt x="5" y="2"/>
                    <a:pt x="10" y="1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467"/>
            <p:cNvSpPr/>
            <p:nvPr/>
          </p:nvSpPr>
          <p:spPr bwMode="auto">
            <a:xfrm>
              <a:off x="6229" y="3327"/>
              <a:ext cx="22" cy="2"/>
            </a:xfrm>
            <a:custGeom>
              <a:avLst/>
              <a:gdLst>
                <a:gd name="T0" fmla="*/ 0 w 19"/>
                <a:gd name="T1" fmla="*/ 0 h 2"/>
                <a:gd name="T2" fmla="*/ 19 w 19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cubicBezTo>
                    <a:pt x="6" y="2"/>
                    <a:pt x="13" y="2"/>
                    <a:pt x="19" y="1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468"/>
            <p:cNvSpPr/>
            <p:nvPr/>
          </p:nvSpPr>
          <p:spPr bwMode="auto">
            <a:xfrm>
              <a:off x="6182" y="3320"/>
              <a:ext cx="25" cy="5"/>
            </a:xfrm>
            <a:custGeom>
              <a:avLst/>
              <a:gdLst>
                <a:gd name="T0" fmla="*/ 0 w 21"/>
                <a:gd name="T1" fmla="*/ 0 h 4"/>
                <a:gd name="T2" fmla="*/ 21 w 21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cubicBezTo>
                    <a:pt x="7" y="3"/>
                    <a:pt x="14" y="4"/>
                    <a:pt x="21" y="4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469"/>
            <p:cNvSpPr/>
            <p:nvPr/>
          </p:nvSpPr>
          <p:spPr bwMode="auto">
            <a:xfrm>
              <a:off x="6198" y="3307"/>
              <a:ext cx="20" cy="3"/>
            </a:xfrm>
            <a:custGeom>
              <a:avLst/>
              <a:gdLst>
                <a:gd name="T0" fmla="*/ 0 w 17"/>
                <a:gd name="T1" fmla="*/ 0 h 2"/>
                <a:gd name="T2" fmla="*/ 17 w 17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">
                  <a:moveTo>
                    <a:pt x="0" y="0"/>
                  </a:moveTo>
                  <a:cubicBezTo>
                    <a:pt x="6" y="1"/>
                    <a:pt x="11" y="1"/>
                    <a:pt x="17" y="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470"/>
            <p:cNvSpPr/>
            <p:nvPr/>
          </p:nvSpPr>
          <p:spPr bwMode="auto">
            <a:xfrm>
              <a:off x="6224" y="3288"/>
              <a:ext cx="21" cy="1"/>
            </a:xfrm>
            <a:custGeom>
              <a:avLst/>
              <a:gdLst>
                <a:gd name="T0" fmla="*/ 0 w 18"/>
                <a:gd name="T1" fmla="*/ 0 h 1"/>
                <a:gd name="T2" fmla="*/ 18 w 1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6" y="1"/>
                    <a:pt x="12" y="1"/>
                    <a:pt x="18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471"/>
            <p:cNvSpPr/>
            <p:nvPr/>
          </p:nvSpPr>
          <p:spPr bwMode="auto">
            <a:xfrm>
              <a:off x="6116" y="3321"/>
              <a:ext cx="21" cy="6"/>
            </a:xfrm>
            <a:custGeom>
              <a:avLst/>
              <a:gdLst>
                <a:gd name="T0" fmla="*/ 0 w 18"/>
                <a:gd name="T1" fmla="*/ 0 h 5"/>
                <a:gd name="T2" fmla="*/ 18 w 18"/>
                <a:gd name="T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5">
                  <a:moveTo>
                    <a:pt x="0" y="0"/>
                  </a:moveTo>
                  <a:cubicBezTo>
                    <a:pt x="5" y="3"/>
                    <a:pt x="12" y="5"/>
                    <a:pt x="18" y="3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472"/>
            <p:cNvSpPr/>
            <p:nvPr/>
          </p:nvSpPr>
          <p:spPr bwMode="auto">
            <a:xfrm>
              <a:off x="6138" y="3310"/>
              <a:ext cx="16" cy="2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cubicBezTo>
                    <a:pt x="4" y="2"/>
                    <a:pt x="9" y="2"/>
                    <a:pt x="14" y="1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473"/>
            <p:cNvSpPr/>
            <p:nvPr/>
          </p:nvSpPr>
          <p:spPr bwMode="auto">
            <a:xfrm>
              <a:off x="6349" y="3302"/>
              <a:ext cx="20" cy="4"/>
            </a:xfrm>
            <a:custGeom>
              <a:avLst/>
              <a:gdLst>
                <a:gd name="T0" fmla="*/ 0 w 17"/>
                <a:gd name="T1" fmla="*/ 4 h 4"/>
                <a:gd name="T2" fmla="*/ 17 w 1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cubicBezTo>
                    <a:pt x="6" y="3"/>
                    <a:pt x="11" y="2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474"/>
            <p:cNvSpPr/>
            <p:nvPr/>
          </p:nvSpPr>
          <p:spPr bwMode="auto">
            <a:xfrm>
              <a:off x="6332" y="3267"/>
              <a:ext cx="18" cy="2"/>
            </a:xfrm>
            <a:custGeom>
              <a:avLst/>
              <a:gdLst>
                <a:gd name="T0" fmla="*/ 0 w 16"/>
                <a:gd name="T1" fmla="*/ 2 h 2"/>
                <a:gd name="T2" fmla="*/ 16 w 16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cubicBezTo>
                    <a:pt x="5" y="2"/>
                    <a:pt x="10" y="2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475"/>
            <p:cNvSpPr/>
            <p:nvPr/>
          </p:nvSpPr>
          <p:spPr bwMode="auto">
            <a:xfrm>
              <a:off x="6345" y="3276"/>
              <a:ext cx="18" cy="4"/>
            </a:xfrm>
            <a:custGeom>
              <a:avLst/>
              <a:gdLst>
                <a:gd name="T0" fmla="*/ 0 w 16"/>
                <a:gd name="T1" fmla="*/ 2 h 3"/>
                <a:gd name="T2" fmla="*/ 16 w 16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">
                  <a:moveTo>
                    <a:pt x="0" y="2"/>
                  </a:moveTo>
                  <a:cubicBezTo>
                    <a:pt x="5" y="3"/>
                    <a:pt x="11" y="3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476"/>
            <p:cNvSpPr/>
            <p:nvPr/>
          </p:nvSpPr>
          <p:spPr bwMode="auto">
            <a:xfrm>
              <a:off x="6143" y="3277"/>
              <a:ext cx="26" cy="4"/>
            </a:xfrm>
            <a:custGeom>
              <a:avLst/>
              <a:gdLst>
                <a:gd name="T0" fmla="*/ 0 w 23"/>
                <a:gd name="T1" fmla="*/ 0 h 3"/>
                <a:gd name="T2" fmla="*/ 23 w 23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3">
                  <a:moveTo>
                    <a:pt x="0" y="0"/>
                  </a:moveTo>
                  <a:cubicBezTo>
                    <a:pt x="7" y="3"/>
                    <a:pt x="15" y="3"/>
                    <a:pt x="23" y="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477"/>
            <p:cNvSpPr/>
            <p:nvPr/>
          </p:nvSpPr>
          <p:spPr bwMode="auto">
            <a:xfrm>
              <a:off x="6103" y="3291"/>
              <a:ext cx="23" cy="4"/>
            </a:xfrm>
            <a:custGeom>
              <a:avLst/>
              <a:gdLst>
                <a:gd name="T0" fmla="*/ 0 w 20"/>
                <a:gd name="T1" fmla="*/ 0 h 3"/>
                <a:gd name="T2" fmla="*/ 20 w 20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cubicBezTo>
                    <a:pt x="6" y="3"/>
                    <a:pt x="14" y="3"/>
                    <a:pt x="20" y="2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478"/>
            <p:cNvSpPr/>
            <p:nvPr/>
          </p:nvSpPr>
          <p:spPr bwMode="auto">
            <a:xfrm>
              <a:off x="6205" y="3262"/>
              <a:ext cx="22" cy="4"/>
            </a:xfrm>
            <a:custGeom>
              <a:avLst/>
              <a:gdLst>
                <a:gd name="T0" fmla="*/ 1 w 19"/>
                <a:gd name="T1" fmla="*/ 1 h 3"/>
                <a:gd name="T2" fmla="*/ 0 w 19"/>
                <a:gd name="T3" fmla="*/ 2 h 3"/>
                <a:gd name="T4" fmla="*/ 1 w 19"/>
                <a:gd name="T5" fmla="*/ 2 h 3"/>
                <a:gd name="T6" fmla="*/ 19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" y="3"/>
                    <a:pt x="14" y="2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C4877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709773" y="0"/>
            <a:ext cx="2482227" cy="2032000"/>
            <a:chOff x="2" y="1"/>
            <a:chExt cx="623" cy="510"/>
          </a:xfrm>
        </p:grpSpPr>
        <p:sp>
          <p:nvSpPr>
            <p:cNvPr id="6" name="Freeform 5"/>
            <p:cNvSpPr/>
            <p:nvPr/>
          </p:nvSpPr>
          <p:spPr bwMode="auto">
            <a:xfrm>
              <a:off x="2" y="181"/>
              <a:ext cx="266" cy="225"/>
            </a:xfrm>
            <a:custGeom>
              <a:avLst/>
              <a:gdLst>
                <a:gd name="T0" fmla="*/ 131 w 229"/>
                <a:gd name="T1" fmla="*/ 74 h 194"/>
                <a:gd name="T2" fmla="*/ 213 w 229"/>
                <a:gd name="T3" fmla="*/ 66 h 194"/>
                <a:gd name="T4" fmla="*/ 197 w 229"/>
                <a:gd name="T5" fmla="*/ 147 h 194"/>
                <a:gd name="T6" fmla="*/ 78 w 229"/>
                <a:gd name="T7" fmla="*/ 117 h 194"/>
                <a:gd name="T8" fmla="*/ 90 w 229"/>
                <a:gd name="T9" fmla="*/ 120 h 194"/>
                <a:gd name="T10" fmla="*/ 21 w 229"/>
                <a:gd name="T11" fmla="*/ 108 h 194"/>
                <a:gd name="T12" fmla="*/ 45 w 229"/>
                <a:gd name="T13" fmla="*/ 46 h 194"/>
                <a:gd name="T14" fmla="*/ 27 w 229"/>
                <a:gd name="T15" fmla="*/ 29 h 194"/>
                <a:gd name="T16" fmla="*/ 80 w 229"/>
                <a:gd name="T17" fmla="*/ 44 h 194"/>
                <a:gd name="T18" fmla="*/ 126 w 229"/>
                <a:gd name="T19" fmla="*/ 10 h 194"/>
                <a:gd name="T20" fmla="*/ 131 w 229"/>
                <a:gd name="T21" fmla="*/ 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94">
                  <a:moveTo>
                    <a:pt x="131" y="74"/>
                  </a:moveTo>
                  <a:cubicBezTo>
                    <a:pt x="131" y="74"/>
                    <a:pt x="178" y="28"/>
                    <a:pt x="213" y="66"/>
                  </a:cubicBezTo>
                  <a:cubicBezTo>
                    <a:pt x="226" y="92"/>
                    <a:pt x="229" y="122"/>
                    <a:pt x="197" y="147"/>
                  </a:cubicBezTo>
                  <a:cubicBezTo>
                    <a:pt x="183" y="157"/>
                    <a:pt x="114" y="194"/>
                    <a:pt x="78" y="117"/>
                  </a:cubicBezTo>
                  <a:cubicBezTo>
                    <a:pt x="73" y="102"/>
                    <a:pt x="91" y="101"/>
                    <a:pt x="90" y="120"/>
                  </a:cubicBezTo>
                  <a:cubicBezTo>
                    <a:pt x="80" y="132"/>
                    <a:pt x="32" y="141"/>
                    <a:pt x="21" y="108"/>
                  </a:cubicBezTo>
                  <a:cubicBezTo>
                    <a:pt x="8" y="87"/>
                    <a:pt x="0" y="32"/>
                    <a:pt x="45" y="46"/>
                  </a:cubicBezTo>
                  <a:cubicBezTo>
                    <a:pt x="49" y="53"/>
                    <a:pt x="16" y="69"/>
                    <a:pt x="27" y="29"/>
                  </a:cubicBezTo>
                  <a:cubicBezTo>
                    <a:pt x="29" y="18"/>
                    <a:pt x="63" y="2"/>
                    <a:pt x="80" y="44"/>
                  </a:cubicBezTo>
                  <a:cubicBezTo>
                    <a:pt x="80" y="43"/>
                    <a:pt x="84" y="0"/>
                    <a:pt x="126" y="10"/>
                  </a:cubicBezTo>
                  <a:cubicBezTo>
                    <a:pt x="135" y="15"/>
                    <a:pt x="166" y="35"/>
                    <a:pt x="131" y="74"/>
                  </a:cubicBezTo>
                  <a:close/>
                </a:path>
              </a:pathLst>
            </a:custGeom>
            <a:noFill/>
            <a:ln w="31750" cap="rnd">
              <a:solidFill>
                <a:srgbClr val="ECEAE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44" y="347"/>
              <a:ext cx="170" cy="164"/>
            </a:xfrm>
            <a:custGeom>
              <a:avLst/>
              <a:gdLst>
                <a:gd name="T0" fmla="*/ 64 w 146"/>
                <a:gd name="T1" fmla="*/ 60 h 141"/>
                <a:gd name="T2" fmla="*/ 6 w 146"/>
                <a:gd name="T3" fmla="*/ 66 h 141"/>
                <a:gd name="T4" fmla="*/ 29 w 146"/>
                <a:gd name="T5" fmla="*/ 120 h 141"/>
                <a:gd name="T6" fmla="*/ 107 w 146"/>
                <a:gd name="T7" fmla="*/ 82 h 141"/>
                <a:gd name="T8" fmla="*/ 100 w 146"/>
                <a:gd name="T9" fmla="*/ 86 h 141"/>
                <a:gd name="T10" fmla="*/ 146 w 146"/>
                <a:gd name="T11" fmla="*/ 67 h 141"/>
                <a:gd name="T12" fmla="*/ 120 w 146"/>
                <a:gd name="T13" fmla="*/ 27 h 141"/>
                <a:gd name="T14" fmla="*/ 129 w 146"/>
                <a:gd name="T15" fmla="*/ 13 h 141"/>
                <a:gd name="T16" fmla="*/ 95 w 146"/>
                <a:gd name="T17" fmla="*/ 31 h 141"/>
                <a:gd name="T18" fmla="*/ 58 w 146"/>
                <a:gd name="T19" fmla="*/ 14 h 141"/>
                <a:gd name="T20" fmla="*/ 64 w 146"/>
                <a:gd name="T21" fmla="*/ 6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64" y="60"/>
                  </a:moveTo>
                  <a:cubicBezTo>
                    <a:pt x="64" y="60"/>
                    <a:pt x="24" y="35"/>
                    <a:pt x="6" y="66"/>
                  </a:cubicBezTo>
                  <a:cubicBezTo>
                    <a:pt x="0" y="87"/>
                    <a:pt x="3" y="108"/>
                    <a:pt x="29" y="120"/>
                  </a:cubicBezTo>
                  <a:cubicBezTo>
                    <a:pt x="40" y="125"/>
                    <a:pt x="94" y="141"/>
                    <a:pt x="107" y="82"/>
                  </a:cubicBezTo>
                  <a:cubicBezTo>
                    <a:pt x="108" y="71"/>
                    <a:pt x="96" y="72"/>
                    <a:pt x="100" y="86"/>
                  </a:cubicBezTo>
                  <a:cubicBezTo>
                    <a:pt x="108" y="92"/>
                    <a:pt x="143" y="91"/>
                    <a:pt x="146" y="67"/>
                  </a:cubicBezTo>
                  <a:cubicBezTo>
                    <a:pt x="146" y="54"/>
                    <a:pt x="144" y="22"/>
                    <a:pt x="120" y="27"/>
                  </a:cubicBezTo>
                  <a:cubicBezTo>
                    <a:pt x="118" y="33"/>
                    <a:pt x="143" y="39"/>
                    <a:pt x="129" y="13"/>
                  </a:cubicBezTo>
                  <a:cubicBezTo>
                    <a:pt x="126" y="5"/>
                    <a:pt x="100" y="0"/>
                    <a:pt x="95" y="31"/>
                  </a:cubicBezTo>
                  <a:cubicBezTo>
                    <a:pt x="95" y="30"/>
                    <a:pt x="85" y="1"/>
                    <a:pt x="58" y="14"/>
                  </a:cubicBezTo>
                  <a:cubicBezTo>
                    <a:pt x="52" y="19"/>
                    <a:pt x="33" y="38"/>
                    <a:pt x="64" y="60"/>
                  </a:cubicBezTo>
                  <a:close/>
                </a:path>
              </a:pathLst>
            </a:custGeom>
            <a:noFill/>
            <a:ln w="31750" cap="rnd">
              <a:solidFill>
                <a:srgbClr val="ECEAE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08" y="63"/>
              <a:ext cx="149" cy="134"/>
            </a:xfrm>
            <a:prstGeom prst="ellipse">
              <a:avLst/>
            </a:pr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72" y="188"/>
              <a:ext cx="57" cy="72"/>
            </a:xfrm>
            <a:custGeom>
              <a:avLst/>
              <a:gdLst>
                <a:gd name="T0" fmla="*/ 45 w 57"/>
                <a:gd name="T1" fmla="*/ 0 h 72"/>
                <a:gd name="T2" fmla="*/ 57 w 57"/>
                <a:gd name="T3" fmla="*/ 7 h 72"/>
                <a:gd name="T4" fmla="*/ 11 w 57"/>
                <a:gd name="T5" fmla="*/ 72 h 72"/>
                <a:gd name="T6" fmla="*/ 0 w 57"/>
                <a:gd name="T7" fmla="*/ 62 h 72"/>
                <a:gd name="T8" fmla="*/ 45 w 5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2">
                  <a:moveTo>
                    <a:pt x="45" y="0"/>
                  </a:moveTo>
                  <a:lnTo>
                    <a:pt x="57" y="7"/>
                  </a:lnTo>
                  <a:lnTo>
                    <a:pt x="11" y="72"/>
                  </a:lnTo>
                  <a:lnTo>
                    <a:pt x="0" y="6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37" y="151"/>
              <a:ext cx="55" cy="27"/>
            </a:xfrm>
            <a:custGeom>
              <a:avLst/>
              <a:gdLst>
                <a:gd name="T0" fmla="*/ 54 w 55"/>
                <a:gd name="T1" fmla="*/ 0 h 27"/>
                <a:gd name="T2" fmla="*/ 0 w 55"/>
                <a:gd name="T3" fmla="*/ 17 h 27"/>
                <a:gd name="T4" fmla="*/ 5 w 55"/>
                <a:gd name="T5" fmla="*/ 27 h 27"/>
                <a:gd name="T6" fmla="*/ 55 w 55"/>
                <a:gd name="T7" fmla="*/ 10 h 27"/>
                <a:gd name="T8" fmla="*/ 54 w 5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">
                  <a:moveTo>
                    <a:pt x="54" y="0"/>
                  </a:moveTo>
                  <a:lnTo>
                    <a:pt x="0" y="17"/>
                  </a:lnTo>
                  <a:lnTo>
                    <a:pt x="5" y="27"/>
                  </a:lnTo>
                  <a:lnTo>
                    <a:pt x="55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29" y="75"/>
              <a:ext cx="56" cy="26"/>
            </a:xfrm>
            <a:custGeom>
              <a:avLst/>
              <a:gdLst>
                <a:gd name="T0" fmla="*/ 55 w 56"/>
                <a:gd name="T1" fmla="*/ 26 h 26"/>
                <a:gd name="T2" fmla="*/ 56 w 56"/>
                <a:gd name="T3" fmla="*/ 14 h 26"/>
                <a:gd name="T4" fmla="*/ 6 w 56"/>
                <a:gd name="T5" fmla="*/ 0 h 26"/>
                <a:gd name="T6" fmla="*/ 0 w 56"/>
                <a:gd name="T7" fmla="*/ 19 h 26"/>
                <a:gd name="T8" fmla="*/ 55 w 5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5" y="26"/>
                  </a:moveTo>
                  <a:lnTo>
                    <a:pt x="56" y="14"/>
                  </a:lnTo>
                  <a:lnTo>
                    <a:pt x="6" y="0"/>
                  </a:lnTo>
                  <a:lnTo>
                    <a:pt x="0" y="19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57" y="1"/>
              <a:ext cx="53" cy="72"/>
            </a:xfrm>
            <a:custGeom>
              <a:avLst/>
              <a:gdLst>
                <a:gd name="T0" fmla="*/ 45 w 53"/>
                <a:gd name="T1" fmla="*/ 72 h 72"/>
                <a:gd name="T2" fmla="*/ 53 w 53"/>
                <a:gd name="T3" fmla="*/ 62 h 72"/>
                <a:gd name="T4" fmla="*/ 14 w 53"/>
                <a:gd name="T5" fmla="*/ 0 h 72"/>
                <a:gd name="T6" fmla="*/ 0 w 53"/>
                <a:gd name="T7" fmla="*/ 12 h 72"/>
                <a:gd name="T8" fmla="*/ 45 w 5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45" y="72"/>
                  </a:moveTo>
                  <a:lnTo>
                    <a:pt x="53" y="6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55" y="2"/>
              <a:ext cx="20" cy="43"/>
            </a:xfrm>
            <a:custGeom>
              <a:avLst/>
              <a:gdLst>
                <a:gd name="T0" fmla="*/ 8 w 20"/>
                <a:gd name="T1" fmla="*/ 43 h 43"/>
                <a:gd name="T2" fmla="*/ 0 w 20"/>
                <a:gd name="T3" fmla="*/ 0 h 43"/>
                <a:gd name="T4" fmla="*/ 13 w 20"/>
                <a:gd name="T5" fmla="*/ 0 h 43"/>
                <a:gd name="T6" fmla="*/ 20 w 20"/>
                <a:gd name="T7" fmla="*/ 42 h 43"/>
                <a:gd name="T8" fmla="*/ 8 w 2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3">
                  <a:moveTo>
                    <a:pt x="8" y="4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0" y="42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47" y="33"/>
              <a:ext cx="50" cy="38"/>
            </a:xfrm>
            <a:custGeom>
              <a:avLst/>
              <a:gdLst>
                <a:gd name="T0" fmla="*/ 0 w 50"/>
                <a:gd name="T1" fmla="*/ 30 h 38"/>
                <a:gd name="T2" fmla="*/ 37 w 50"/>
                <a:gd name="T3" fmla="*/ 0 h 38"/>
                <a:gd name="T4" fmla="*/ 50 w 50"/>
                <a:gd name="T5" fmla="*/ 19 h 38"/>
                <a:gd name="T6" fmla="*/ 10 w 50"/>
                <a:gd name="T7" fmla="*/ 38 h 38"/>
                <a:gd name="T8" fmla="*/ 0 w 50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8">
                  <a:moveTo>
                    <a:pt x="0" y="30"/>
                  </a:moveTo>
                  <a:lnTo>
                    <a:pt x="37" y="0"/>
                  </a:lnTo>
                  <a:lnTo>
                    <a:pt x="50" y="19"/>
                  </a:lnTo>
                  <a:lnTo>
                    <a:pt x="10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74" y="104"/>
              <a:ext cx="51" cy="22"/>
            </a:xfrm>
            <a:custGeom>
              <a:avLst/>
              <a:gdLst>
                <a:gd name="T0" fmla="*/ 0 w 51"/>
                <a:gd name="T1" fmla="*/ 10 h 22"/>
                <a:gd name="T2" fmla="*/ 0 w 51"/>
                <a:gd name="T3" fmla="*/ 21 h 22"/>
                <a:gd name="T4" fmla="*/ 51 w 51"/>
                <a:gd name="T5" fmla="*/ 22 h 22"/>
                <a:gd name="T6" fmla="*/ 51 w 51"/>
                <a:gd name="T7" fmla="*/ 0 h 22"/>
                <a:gd name="T8" fmla="*/ 0 w 51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0" y="10"/>
                  </a:moveTo>
                  <a:lnTo>
                    <a:pt x="0" y="21"/>
                  </a:lnTo>
                  <a:lnTo>
                    <a:pt x="51" y="22"/>
                  </a:lnTo>
                  <a:lnTo>
                    <a:pt x="5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35" y="194"/>
              <a:ext cx="48" cy="49"/>
            </a:xfrm>
            <a:custGeom>
              <a:avLst/>
              <a:gdLst>
                <a:gd name="T0" fmla="*/ 8 w 48"/>
                <a:gd name="T1" fmla="*/ 0 h 49"/>
                <a:gd name="T2" fmla="*/ 48 w 48"/>
                <a:gd name="T3" fmla="*/ 39 h 49"/>
                <a:gd name="T4" fmla="*/ 33 w 48"/>
                <a:gd name="T5" fmla="*/ 49 h 49"/>
                <a:gd name="T6" fmla="*/ 0 w 48"/>
                <a:gd name="T7" fmla="*/ 7 h 49"/>
                <a:gd name="T8" fmla="*/ 8 w 4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8" y="0"/>
                  </a:moveTo>
                  <a:lnTo>
                    <a:pt x="48" y="39"/>
                  </a:lnTo>
                  <a:lnTo>
                    <a:pt x="33" y="49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Freeform 48"/>
          <p:cNvSpPr/>
          <p:nvPr/>
        </p:nvSpPr>
        <p:spPr bwMode="auto">
          <a:xfrm>
            <a:off x="-3175" y="4927600"/>
            <a:ext cx="12195175" cy="1398772"/>
          </a:xfrm>
          <a:custGeom>
            <a:avLst/>
            <a:gdLst>
              <a:gd name="T0" fmla="*/ 1870 w 1957"/>
              <a:gd name="T1" fmla="*/ 74 h 311"/>
              <a:gd name="T2" fmla="*/ 1944 w 1957"/>
              <a:gd name="T3" fmla="*/ 43 h 311"/>
              <a:gd name="T4" fmla="*/ 1618 w 1957"/>
              <a:gd name="T5" fmla="*/ 13 h 311"/>
              <a:gd name="T6" fmla="*/ 1591 w 1957"/>
              <a:gd name="T7" fmla="*/ 8 h 311"/>
              <a:gd name="T8" fmla="*/ 1569 w 1957"/>
              <a:gd name="T9" fmla="*/ 7 h 311"/>
              <a:gd name="T10" fmla="*/ 1511 w 1957"/>
              <a:gd name="T11" fmla="*/ 2 h 311"/>
              <a:gd name="T12" fmla="*/ 1393 w 1957"/>
              <a:gd name="T13" fmla="*/ 1 h 311"/>
              <a:gd name="T14" fmla="*/ 1176 w 1957"/>
              <a:gd name="T15" fmla="*/ 32 h 311"/>
              <a:gd name="T16" fmla="*/ 895 w 1957"/>
              <a:gd name="T17" fmla="*/ 92 h 311"/>
              <a:gd name="T18" fmla="*/ 602 w 1957"/>
              <a:gd name="T19" fmla="*/ 80 h 311"/>
              <a:gd name="T20" fmla="*/ 210 w 1957"/>
              <a:gd name="T21" fmla="*/ 96 h 311"/>
              <a:gd name="T22" fmla="*/ 1 w 1957"/>
              <a:gd name="T23" fmla="*/ 82 h 311"/>
              <a:gd name="T24" fmla="*/ 9 w 1957"/>
              <a:gd name="T25" fmla="*/ 90 h 311"/>
              <a:gd name="T26" fmla="*/ 74 w 1957"/>
              <a:gd name="T27" fmla="*/ 115 h 311"/>
              <a:gd name="T28" fmla="*/ 85 w 1957"/>
              <a:gd name="T29" fmla="*/ 121 h 311"/>
              <a:gd name="T30" fmla="*/ 203 w 1957"/>
              <a:gd name="T31" fmla="*/ 120 h 311"/>
              <a:gd name="T32" fmla="*/ 220 w 1957"/>
              <a:gd name="T33" fmla="*/ 116 h 311"/>
              <a:gd name="T34" fmla="*/ 317 w 1957"/>
              <a:gd name="T35" fmla="*/ 102 h 311"/>
              <a:gd name="T36" fmla="*/ 434 w 1957"/>
              <a:gd name="T37" fmla="*/ 82 h 311"/>
              <a:gd name="T38" fmla="*/ 553 w 1957"/>
              <a:gd name="T39" fmla="*/ 89 h 311"/>
              <a:gd name="T40" fmla="*/ 699 w 1957"/>
              <a:gd name="T41" fmla="*/ 126 h 311"/>
              <a:gd name="T42" fmla="*/ 764 w 1957"/>
              <a:gd name="T43" fmla="*/ 127 h 311"/>
              <a:gd name="T44" fmla="*/ 777 w 1957"/>
              <a:gd name="T45" fmla="*/ 127 h 311"/>
              <a:gd name="T46" fmla="*/ 796 w 1957"/>
              <a:gd name="T47" fmla="*/ 127 h 311"/>
              <a:gd name="T48" fmla="*/ 1000 w 1957"/>
              <a:gd name="T49" fmla="*/ 99 h 311"/>
              <a:gd name="T50" fmla="*/ 1031 w 1957"/>
              <a:gd name="T51" fmla="*/ 93 h 311"/>
              <a:gd name="T52" fmla="*/ 1083 w 1957"/>
              <a:gd name="T53" fmla="*/ 81 h 311"/>
              <a:gd name="T54" fmla="*/ 1117 w 1957"/>
              <a:gd name="T55" fmla="*/ 72 h 311"/>
              <a:gd name="T56" fmla="*/ 1237 w 1957"/>
              <a:gd name="T57" fmla="*/ 46 h 311"/>
              <a:gd name="T58" fmla="*/ 1765 w 1957"/>
              <a:gd name="T59" fmla="*/ 74 h 311"/>
              <a:gd name="T60" fmla="*/ 1223 w 1957"/>
              <a:gd name="T61" fmla="*/ 139 h 311"/>
              <a:gd name="T62" fmla="*/ 722 w 1957"/>
              <a:gd name="T63" fmla="*/ 169 h 311"/>
              <a:gd name="T64" fmla="*/ 308 w 1957"/>
              <a:gd name="T65" fmla="*/ 123 h 311"/>
              <a:gd name="T66" fmla="*/ 161 w 1957"/>
              <a:gd name="T67" fmla="*/ 157 h 311"/>
              <a:gd name="T68" fmla="*/ 316 w 1957"/>
              <a:gd name="T69" fmla="*/ 139 h 311"/>
              <a:gd name="T70" fmla="*/ 598 w 1957"/>
              <a:gd name="T71" fmla="*/ 173 h 311"/>
              <a:gd name="T72" fmla="*/ 1047 w 1957"/>
              <a:gd name="T73" fmla="*/ 165 h 311"/>
              <a:gd name="T74" fmla="*/ 521 w 1957"/>
              <a:gd name="T75" fmla="*/ 281 h 311"/>
              <a:gd name="T76" fmla="*/ 16 w 1957"/>
              <a:gd name="T77" fmla="*/ 239 h 311"/>
              <a:gd name="T78" fmla="*/ 26 w 1957"/>
              <a:gd name="T79" fmla="*/ 270 h 311"/>
              <a:gd name="T80" fmla="*/ 84 w 1957"/>
              <a:gd name="T81" fmla="*/ 267 h 311"/>
              <a:gd name="T82" fmla="*/ 161 w 1957"/>
              <a:gd name="T83" fmla="*/ 265 h 311"/>
              <a:gd name="T84" fmla="*/ 456 w 1957"/>
              <a:gd name="T85" fmla="*/ 303 h 311"/>
              <a:gd name="T86" fmla="*/ 739 w 1957"/>
              <a:gd name="T87" fmla="*/ 281 h 311"/>
              <a:gd name="T88" fmla="*/ 873 w 1957"/>
              <a:gd name="T89" fmla="*/ 242 h 311"/>
              <a:gd name="T90" fmla="*/ 958 w 1957"/>
              <a:gd name="T91" fmla="*/ 216 h 311"/>
              <a:gd name="T92" fmla="*/ 1093 w 1957"/>
              <a:gd name="T93" fmla="*/ 182 h 311"/>
              <a:gd name="T94" fmla="*/ 1591 w 1957"/>
              <a:gd name="T95" fmla="*/ 159 h 311"/>
              <a:gd name="T96" fmla="*/ 1935 w 1957"/>
              <a:gd name="T97" fmla="*/ 222 h 311"/>
              <a:gd name="T98" fmla="*/ 1673 w 1957"/>
              <a:gd name="T99" fmla="*/ 143 h 311"/>
              <a:gd name="T100" fmla="*/ 1858 w 1957"/>
              <a:gd name="T101" fmla="*/ 102 h 311"/>
              <a:gd name="T102" fmla="*/ 1870 w 1957"/>
              <a:gd name="T103" fmla="*/ 104 h 311"/>
              <a:gd name="T104" fmla="*/ 1919 w 1957"/>
              <a:gd name="T105" fmla="*/ 122 h 311"/>
              <a:gd name="T106" fmla="*/ 1947 w 1957"/>
              <a:gd name="T107" fmla="*/ 13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7" h="311">
                <a:moveTo>
                  <a:pt x="1957" y="109"/>
                </a:moveTo>
                <a:cubicBezTo>
                  <a:pt x="1956" y="108"/>
                  <a:pt x="1954" y="108"/>
                  <a:pt x="1934" y="100"/>
                </a:cubicBezTo>
                <a:cubicBezTo>
                  <a:pt x="1933" y="98"/>
                  <a:pt x="1928" y="96"/>
                  <a:pt x="1926" y="96"/>
                </a:cubicBezTo>
                <a:cubicBezTo>
                  <a:pt x="1896" y="85"/>
                  <a:pt x="1893" y="83"/>
                  <a:pt x="1892" y="83"/>
                </a:cubicBezTo>
                <a:cubicBezTo>
                  <a:pt x="1889" y="81"/>
                  <a:pt x="1874" y="74"/>
                  <a:pt x="1870" y="74"/>
                </a:cubicBezTo>
                <a:cubicBezTo>
                  <a:pt x="1856" y="69"/>
                  <a:pt x="1842" y="64"/>
                  <a:pt x="1828" y="60"/>
                </a:cubicBezTo>
                <a:cubicBezTo>
                  <a:pt x="1830" y="59"/>
                  <a:pt x="1830" y="59"/>
                  <a:pt x="1837" y="56"/>
                </a:cubicBezTo>
                <a:cubicBezTo>
                  <a:pt x="1871" y="51"/>
                  <a:pt x="1905" y="51"/>
                  <a:pt x="1940" y="49"/>
                </a:cubicBezTo>
                <a:cubicBezTo>
                  <a:pt x="1945" y="48"/>
                  <a:pt x="1953" y="47"/>
                  <a:pt x="1957" y="43"/>
                </a:cubicBezTo>
                <a:cubicBezTo>
                  <a:pt x="1952" y="42"/>
                  <a:pt x="1948" y="42"/>
                  <a:pt x="1944" y="43"/>
                </a:cubicBezTo>
                <a:cubicBezTo>
                  <a:pt x="1901" y="43"/>
                  <a:pt x="1860" y="44"/>
                  <a:pt x="1818" y="56"/>
                </a:cubicBezTo>
                <a:cubicBezTo>
                  <a:pt x="1816" y="56"/>
                  <a:pt x="1814" y="56"/>
                  <a:pt x="1813" y="55"/>
                </a:cubicBezTo>
                <a:cubicBezTo>
                  <a:pt x="1743" y="36"/>
                  <a:pt x="1673" y="20"/>
                  <a:pt x="1602" y="10"/>
                </a:cubicBezTo>
                <a:cubicBezTo>
                  <a:pt x="1602" y="10"/>
                  <a:pt x="1602" y="10"/>
                  <a:pt x="1602" y="11"/>
                </a:cubicBezTo>
                <a:cubicBezTo>
                  <a:pt x="1607" y="11"/>
                  <a:pt x="1613" y="12"/>
                  <a:pt x="1618" y="13"/>
                </a:cubicBezTo>
                <a:cubicBezTo>
                  <a:pt x="1618" y="13"/>
                  <a:pt x="1618" y="13"/>
                  <a:pt x="1618" y="14"/>
                </a:cubicBezTo>
                <a:cubicBezTo>
                  <a:pt x="1611" y="13"/>
                  <a:pt x="1605" y="12"/>
                  <a:pt x="1599" y="11"/>
                </a:cubicBezTo>
                <a:cubicBezTo>
                  <a:pt x="1599" y="11"/>
                  <a:pt x="1599" y="10"/>
                  <a:pt x="1599" y="10"/>
                </a:cubicBezTo>
                <a:cubicBezTo>
                  <a:pt x="1600" y="10"/>
                  <a:pt x="1600" y="10"/>
                  <a:pt x="1600" y="10"/>
                </a:cubicBezTo>
                <a:cubicBezTo>
                  <a:pt x="1597" y="9"/>
                  <a:pt x="1594" y="9"/>
                  <a:pt x="1591" y="8"/>
                </a:cubicBezTo>
                <a:cubicBezTo>
                  <a:pt x="1591" y="8"/>
                  <a:pt x="1590" y="9"/>
                  <a:pt x="1590" y="9"/>
                </a:cubicBezTo>
                <a:cubicBezTo>
                  <a:pt x="1593" y="10"/>
                  <a:pt x="1595" y="10"/>
                  <a:pt x="1597" y="10"/>
                </a:cubicBezTo>
                <a:cubicBezTo>
                  <a:pt x="1593" y="10"/>
                  <a:pt x="1593" y="10"/>
                  <a:pt x="1582" y="9"/>
                </a:cubicBezTo>
                <a:cubicBezTo>
                  <a:pt x="1582" y="8"/>
                  <a:pt x="1582" y="8"/>
                  <a:pt x="1582" y="7"/>
                </a:cubicBezTo>
                <a:cubicBezTo>
                  <a:pt x="1569" y="7"/>
                  <a:pt x="1569" y="7"/>
                  <a:pt x="1569" y="7"/>
                </a:cubicBezTo>
                <a:cubicBezTo>
                  <a:pt x="1574" y="8"/>
                  <a:pt x="1574" y="8"/>
                  <a:pt x="1566" y="7"/>
                </a:cubicBezTo>
                <a:cubicBezTo>
                  <a:pt x="1566" y="4"/>
                  <a:pt x="1548" y="5"/>
                  <a:pt x="1545" y="5"/>
                </a:cubicBezTo>
                <a:cubicBezTo>
                  <a:pt x="1531" y="4"/>
                  <a:pt x="1517" y="2"/>
                  <a:pt x="1503" y="1"/>
                </a:cubicBezTo>
                <a:cubicBezTo>
                  <a:pt x="1503" y="1"/>
                  <a:pt x="1503" y="1"/>
                  <a:pt x="1503" y="2"/>
                </a:cubicBezTo>
                <a:cubicBezTo>
                  <a:pt x="1506" y="2"/>
                  <a:pt x="1509" y="2"/>
                  <a:pt x="1511" y="2"/>
                </a:cubicBezTo>
                <a:cubicBezTo>
                  <a:pt x="1508" y="2"/>
                  <a:pt x="1508" y="2"/>
                  <a:pt x="1492" y="1"/>
                </a:cubicBezTo>
                <a:cubicBezTo>
                  <a:pt x="1492" y="1"/>
                  <a:pt x="1492" y="1"/>
                  <a:pt x="1492" y="0"/>
                </a:cubicBezTo>
                <a:cubicBezTo>
                  <a:pt x="1492" y="0"/>
                  <a:pt x="1491" y="0"/>
                  <a:pt x="1491" y="0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57" y="1"/>
                  <a:pt x="1425" y="2"/>
                  <a:pt x="1393" y="1"/>
                </a:cubicBezTo>
                <a:cubicBezTo>
                  <a:pt x="1394" y="1"/>
                  <a:pt x="1394" y="2"/>
                  <a:pt x="1395" y="2"/>
                </a:cubicBezTo>
                <a:cubicBezTo>
                  <a:pt x="1349" y="5"/>
                  <a:pt x="1302" y="9"/>
                  <a:pt x="1256" y="17"/>
                </a:cubicBezTo>
                <a:cubicBezTo>
                  <a:pt x="1252" y="17"/>
                  <a:pt x="1252" y="17"/>
                  <a:pt x="1251" y="16"/>
                </a:cubicBezTo>
                <a:cubicBezTo>
                  <a:pt x="1250" y="18"/>
                  <a:pt x="1250" y="18"/>
                  <a:pt x="1247" y="19"/>
                </a:cubicBezTo>
                <a:cubicBezTo>
                  <a:pt x="1224" y="22"/>
                  <a:pt x="1200" y="29"/>
                  <a:pt x="1176" y="32"/>
                </a:cubicBezTo>
                <a:cubicBezTo>
                  <a:pt x="1180" y="30"/>
                  <a:pt x="1185" y="29"/>
                  <a:pt x="1189" y="28"/>
                </a:cubicBezTo>
                <a:cubicBezTo>
                  <a:pt x="1188" y="28"/>
                  <a:pt x="1187" y="28"/>
                  <a:pt x="1185" y="28"/>
                </a:cubicBezTo>
                <a:cubicBezTo>
                  <a:pt x="1090" y="52"/>
                  <a:pt x="994" y="76"/>
                  <a:pt x="897" y="90"/>
                </a:cubicBezTo>
                <a:cubicBezTo>
                  <a:pt x="897" y="90"/>
                  <a:pt x="897" y="91"/>
                  <a:pt x="897" y="92"/>
                </a:cubicBezTo>
                <a:cubicBezTo>
                  <a:pt x="896" y="92"/>
                  <a:pt x="896" y="92"/>
                  <a:pt x="895" y="92"/>
                </a:cubicBezTo>
                <a:cubicBezTo>
                  <a:pt x="895" y="91"/>
                  <a:pt x="896" y="91"/>
                  <a:pt x="896" y="90"/>
                </a:cubicBezTo>
                <a:cubicBezTo>
                  <a:pt x="844" y="97"/>
                  <a:pt x="844" y="97"/>
                  <a:pt x="814" y="101"/>
                </a:cubicBezTo>
                <a:cubicBezTo>
                  <a:pt x="777" y="102"/>
                  <a:pt x="740" y="104"/>
                  <a:pt x="702" y="102"/>
                </a:cubicBezTo>
                <a:cubicBezTo>
                  <a:pt x="689" y="100"/>
                  <a:pt x="676" y="98"/>
                  <a:pt x="662" y="97"/>
                </a:cubicBezTo>
                <a:cubicBezTo>
                  <a:pt x="642" y="92"/>
                  <a:pt x="622" y="86"/>
                  <a:pt x="602" y="80"/>
                </a:cubicBezTo>
                <a:cubicBezTo>
                  <a:pt x="576" y="72"/>
                  <a:pt x="551" y="66"/>
                  <a:pt x="525" y="60"/>
                </a:cubicBezTo>
                <a:cubicBezTo>
                  <a:pt x="517" y="61"/>
                  <a:pt x="506" y="59"/>
                  <a:pt x="499" y="57"/>
                </a:cubicBezTo>
                <a:cubicBezTo>
                  <a:pt x="486" y="57"/>
                  <a:pt x="474" y="56"/>
                  <a:pt x="462" y="56"/>
                </a:cubicBezTo>
                <a:cubicBezTo>
                  <a:pt x="406" y="60"/>
                  <a:pt x="352" y="72"/>
                  <a:pt x="297" y="83"/>
                </a:cubicBezTo>
                <a:cubicBezTo>
                  <a:pt x="268" y="87"/>
                  <a:pt x="239" y="94"/>
                  <a:pt x="210" y="96"/>
                </a:cubicBezTo>
                <a:cubicBezTo>
                  <a:pt x="181" y="101"/>
                  <a:pt x="150" y="99"/>
                  <a:pt x="121" y="101"/>
                </a:cubicBezTo>
                <a:cubicBezTo>
                  <a:pt x="120" y="102"/>
                  <a:pt x="85" y="100"/>
                  <a:pt x="78" y="99"/>
                </a:cubicBezTo>
                <a:cubicBezTo>
                  <a:pt x="77" y="98"/>
                  <a:pt x="73" y="97"/>
                  <a:pt x="26" y="84"/>
                </a:cubicBezTo>
                <a:cubicBezTo>
                  <a:pt x="18" y="82"/>
                  <a:pt x="9" y="79"/>
                  <a:pt x="0" y="79"/>
                </a:cubicBezTo>
                <a:cubicBezTo>
                  <a:pt x="1" y="79"/>
                  <a:pt x="1" y="80"/>
                  <a:pt x="1" y="82"/>
                </a:cubicBezTo>
                <a:cubicBezTo>
                  <a:pt x="3" y="82"/>
                  <a:pt x="4" y="83"/>
                  <a:pt x="6" y="84"/>
                </a:cubicBezTo>
                <a:cubicBezTo>
                  <a:pt x="6" y="84"/>
                  <a:pt x="6" y="85"/>
                  <a:pt x="7" y="86"/>
                </a:cubicBezTo>
                <a:cubicBezTo>
                  <a:pt x="6" y="86"/>
                  <a:pt x="5" y="86"/>
                  <a:pt x="5" y="87"/>
                </a:cubicBezTo>
                <a:cubicBezTo>
                  <a:pt x="6" y="87"/>
                  <a:pt x="8" y="88"/>
                  <a:pt x="9" y="89"/>
                </a:cubicBezTo>
                <a:cubicBezTo>
                  <a:pt x="9" y="89"/>
                  <a:pt x="9" y="90"/>
                  <a:pt x="9" y="90"/>
                </a:cubicBezTo>
                <a:cubicBezTo>
                  <a:pt x="11" y="91"/>
                  <a:pt x="13" y="91"/>
                  <a:pt x="15" y="92"/>
                </a:cubicBezTo>
                <a:cubicBezTo>
                  <a:pt x="15" y="92"/>
                  <a:pt x="15" y="93"/>
                  <a:pt x="16" y="94"/>
                </a:cubicBezTo>
                <a:cubicBezTo>
                  <a:pt x="28" y="98"/>
                  <a:pt x="39" y="103"/>
                  <a:pt x="51" y="107"/>
                </a:cubicBezTo>
                <a:cubicBezTo>
                  <a:pt x="51" y="108"/>
                  <a:pt x="51" y="108"/>
                  <a:pt x="51" y="109"/>
                </a:cubicBezTo>
                <a:cubicBezTo>
                  <a:pt x="59" y="111"/>
                  <a:pt x="66" y="114"/>
                  <a:pt x="74" y="115"/>
                </a:cubicBezTo>
                <a:cubicBezTo>
                  <a:pt x="74" y="116"/>
                  <a:pt x="73" y="116"/>
                  <a:pt x="73" y="117"/>
                </a:cubicBezTo>
                <a:cubicBezTo>
                  <a:pt x="73" y="117"/>
                  <a:pt x="72" y="117"/>
                  <a:pt x="72" y="117"/>
                </a:cubicBezTo>
                <a:cubicBezTo>
                  <a:pt x="72" y="117"/>
                  <a:pt x="72" y="118"/>
                  <a:pt x="72" y="118"/>
                </a:cubicBezTo>
                <a:cubicBezTo>
                  <a:pt x="76" y="119"/>
                  <a:pt x="80" y="120"/>
                  <a:pt x="84" y="119"/>
                </a:cubicBezTo>
                <a:cubicBezTo>
                  <a:pt x="84" y="120"/>
                  <a:pt x="85" y="120"/>
                  <a:pt x="85" y="121"/>
                </a:cubicBezTo>
                <a:cubicBezTo>
                  <a:pt x="97" y="122"/>
                  <a:pt x="118" y="122"/>
                  <a:pt x="119" y="123"/>
                </a:cubicBezTo>
                <a:cubicBezTo>
                  <a:pt x="166" y="122"/>
                  <a:pt x="166" y="122"/>
                  <a:pt x="168" y="121"/>
                </a:cubicBezTo>
                <a:cubicBezTo>
                  <a:pt x="172" y="123"/>
                  <a:pt x="188" y="121"/>
                  <a:pt x="194" y="120"/>
                </a:cubicBezTo>
                <a:cubicBezTo>
                  <a:pt x="200" y="121"/>
                  <a:pt x="200" y="121"/>
                  <a:pt x="204" y="121"/>
                </a:cubicBezTo>
                <a:cubicBezTo>
                  <a:pt x="203" y="120"/>
                  <a:pt x="203" y="120"/>
                  <a:pt x="203" y="120"/>
                </a:cubicBezTo>
                <a:cubicBezTo>
                  <a:pt x="204" y="119"/>
                  <a:pt x="204" y="119"/>
                  <a:pt x="207" y="119"/>
                </a:cubicBezTo>
                <a:cubicBezTo>
                  <a:pt x="206" y="120"/>
                  <a:pt x="206" y="120"/>
                  <a:pt x="205" y="120"/>
                </a:cubicBezTo>
                <a:cubicBezTo>
                  <a:pt x="207" y="120"/>
                  <a:pt x="209" y="120"/>
                  <a:pt x="210" y="120"/>
                </a:cubicBezTo>
                <a:cubicBezTo>
                  <a:pt x="210" y="119"/>
                  <a:pt x="210" y="119"/>
                  <a:pt x="210" y="119"/>
                </a:cubicBezTo>
                <a:cubicBezTo>
                  <a:pt x="214" y="118"/>
                  <a:pt x="214" y="118"/>
                  <a:pt x="220" y="116"/>
                </a:cubicBezTo>
                <a:cubicBezTo>
                  <a:pt x="243" y="115"/>
                  <a:pt x="267" y="110"/>
                  <a:pt x="290" y="106"/>
                </a:cubicBezTo>
                <a:cubicBezTo>
                  <a:pt x="291" y="106"/>
                  <a:pt x="292" y="106"/>
                  <a:pt x="293" y="106"/>
                </a:cubicBezTo>
                <a:cubicBezTo>
                  <a:pt x="293" y="106"/>
                  <a:pt x="293" y="107"/>
                  <a:pt x="293" y="107"/>
                </a:cubicBezTo>
                <a:cubicBezTo>
                  <a:pt x="297" y="106"/>
                  <a:pt x="299" y="104"/>
                  <a:pt x="304" y="105"/>
                </a:cubicBezTo>
                <a:cubicBezTo>
                  <a:pt x="314" y="103"/>
                  <a:pt x="317" y="103"/>
                  <a:pt x="317" y="102"/>
                </a:cubicBezTo>
                <a:cubicBezTo>
                  <a:pt x="316" y="102"/>
                  <a:pt x="315" y="102"/>
                  <a:pt x="314" y="102"/>
                </a:cubicBezTo>
                <a:cubicBezTo>
                  <a:pt x="314" y="102"/>
                  <a:pt x="314" y="101"/>
                  <a:pt x="314" y="101"/>
                </a:cubicBezTo>
                <a:cubicBezTo>
                  <a:pt x="317" y="101"/>
                  <a:pt x="319" y="101"/>
                  <a:pt x="321" y="101"/>
                </a:cubicBezTo>
                <a:cubicBezTo>
                  <a:pt x="320" y="101"/>
                  <a:pt x="319" y="101"/>
                  <a:pt x="318" y="102"/>
                </a:cubicBezTo>
                <a:cubicBezTo>
                  <a:pt x="356" y="95"/>
                  <a:pt x="395" y="86"/>
                  <a:pt x="434" y="82"/>
                </a:cubicBezTo>
                <a:cubicBezTo>
                  <a:pt x="434" y="81"/>
                  <a:pt x="434" y="81"/>
                  <a:pt x="431" y="81"/>
                </a:cubicBezTo>
                <a:cubicBezTo>
                  <a:pt x="436" y="78"/>
                  <a:pt x="447" y="78"/>
                  <a:pt x="454" y="79"/>
                </a:cubicBezTo>
                <a:cubicBezTo>
                  <a:pt x="474" y="78"/>
                  <a:pt x="497" y="76"/>
                  <a:pt x="517" y="82"/>
                </a:cubicBezTo>
                <a:cubicBezTo>
                  <a:pt x="524" y="83"/>
                  <a:pt x="527" y="85"/>
                  <a:pt x="533" y="86"/>
                </a:cubicBezTo>
                <a:cubicBezTo>
                  <a:pt x="535" y="84"/>
                  <a:pt x="551" y="89"/>
                  <a:pt x="553" y="89"/>
                </a:cubicBezTo>
                <a:cubicBezTo>
                  <a:pt x="553" y="90"/>
                  <a:pt x="553" y="91"/>
                  <a:pt x="553" y="92"/>
                </a:cubicBezTo>
                <a:cubicBezTo>
                  <a:pt x="563" y="93"/>
                  <a:pt x="572" y="99"/>
                  <a:pt x="582" y="100"/>
                </a:cubicBezTo>
                <a:cubicBezTo>
                  <a:pt x="608" y="109"/>
                  <a:pt x="635" y="117"/>
                  <a:pt x="662" y="122"/>
                </a:cubicBezTo>
                <a:cubicBezTo>
                  <a:pt x="668" y="120"/>
                  <a:pt x="682" y="124"/>
                  <a:pt x="688" y="125"/>
                </a:cubicBezTo>
                <a:cubicBezTo>
                  <a:pt x="692" y="124"/>
                  <a:pt x="696" y="125"/>
                  <a:pt x="699" y="126"/>
                </a:cubicBezTo>
                <a:cubicBezTo>
                  <a:pt x="707" y="126"/>
                  <a:pt x="707" y="126"/>
                  <a:pt x="711" y="126"/>
                </a:cubicBezTo>
                <a:cubicBezTo>
                  <a:pt x="711" y="126"/>
                  <a:pt x="711" y="127"/>
                  <a:pt x="711" y="127"/>
                </a:cubicBezTo>
                <a:cubicBezTo>
                  <a:pt x="740" y="128"/>
                  <a:pt x="746" y="128"/>
                  <a:pt x="753" y="128"/>
                </a:cubicBezTo>
                <a:cubicBezTo>
                  <a:pt x="753" y="128"/>
                  <a:pt x="753" y="128"/>
                  <a:pt x="753" y="129"/>
                </a:cubicBezTo>
                <a:cubicBezTo>
                  <a:pt x="757" y="129"/>
                  <a:pt x="760" y="127"/>
                  <a:pt x="764" y="127"/>
                </a:cubicBezTo>
                <a:cubicBezTo>
                  <a:pt x="764" y="128"/>
                  <a:pt x="764" y="128"/>
                  <a:pt x="763" y="129"/>
                </a:cubicBezTo>
                <a:cubicBezTo>
                  <a:pt x="767" y="128"/>
                  <a:pt x="770" y="128"/>
                  <a:pt x="774" y="127"/>
                </a:cubicBezTo>
                <a:cubicBezTo>
                  <a:pt x="773" y="128"/>
                  <a:pt x="773" y="128"/>
                  <a:pt x="773" y="128"/>
                </a:cubicBezTo>
                <a:cubicBezTo>
                  <a:pt x="774" y="128"/>
                  <a:pt x="775" y="128"/>
                  <a:pt x="776" y="128"/>
                </a:cubicBezTo>
                <a:cubicBezTo>
                  <a:pt x="776" y="128"/>
                  <a:pt x="776" y="128"/>
                  <a:pt x="777" y="127"/>
                </a:cubicBezTo>
                <a:cubicBezTo>
                  <a:pt x="777" y="127"/>
                  <a:pt x="777" y="127"/>
                  <a:pt x="778" y="127"/>
                </a:cubicBezTo>
                <a:cubicBezTo>
                  <a:pt x="778" y="128"/>
                  <a:pt x="777" y="128"/>
                  <a:pt x="777" y="128"/>
                </a:cubicBezTo>
                <a:cubicBezTo>
                  <a:pt x="782" y="129"/>
                  <a:pt x="782" y="129"/>
                  <a:pt x="787" y="128"/>
                </a:cubicBezTo>
                <a:cubicBezTo>
                  <a:pt x="787" y="124"/>
                  <a:pt x="796" y="126"/>
                  <a:pt x="799" y="127"/>
                </a:cubicBezTo>
                <a:cubicBezTo>
                  <a:pt x="798" y="127"/>
                  <a:pt x="797" y="127"/>
                  <a:pt x="796" y="127"/>
                </a:cubicBezTo>
                <a:cubicBezTo>
                  <a:pt x="797" y="128"/>
                  <a:pt x="797" y="128"/>
                  <a:pt x="829" y="125"/>
                </a:cubicBezTo>
                <a:cubicBezTo>
                  <a:pt x="887" y="117"/>
                  <a:pt x="945" y="109"/>
                  <a:pt x="1002" y="97"/>
                </a:cubicBezTo>
                <a:cubicBezTo>
                  <a:pt x="1001" y="97"/>
                  <a:pt x="1001" y="98"/>
                  <a:pt x="1001" y="98"/>
                </a:cubicBezTo>
                <a:cubicBezTo>
                  <a:pt x="1001" y="98"/>
                  <a:pt x="1000" y="98"/>
                  <a:pt x="1000" y="98"/>
                </a:cubicBezTo>
                <a:cubicBezTo>
                  <a:pt x="1000" y="99"/>
                  <a:pt x="1000" y="99"/>
                  <a:pt x="1000" y="99"/>
                </a:cubicBezTo>
                <a:cubicBezTo>
                  <a:pt x="1007" y="98"/>
                  <a:pt x="1016" y="98"/>
                  <a:pt x="1023" y="96"/>
                </a:cubicBezTo>
                <a:cubicBezTo>
                  <a:pt x="1023" y="95"/>
                  <a:pt x="1023" y="95"/>
                  <a:pt x="1023" y="94"/>
                </a:cubicBezTo>
                <a:cubicBezTo>
                  <a:pt x="1027" y="95"/>
                  <a:pt x="1030" y="95"/>
                  <a:pt x="1033" y="94"/>
                </a:cubicBezTo>
                <a:cubicBezTo>
                  <a:pt x="1034" y="94"/>
                  <a:pt x="1034" y="94"/>
                  <a:pt x="1034" y="93"/>
                </a:cubicBezTo>
                <a:cubicBezTo>
                  <a:pt x="1031" y="94"/>
                  <a:pt x="1031" y="94"/>
                  <a:pt x="1031" y="93"/>
                </a:cubicBezTo>
                <a:cubicBezTo>
                  <a:pt x="1032" y="92"/>
                  <a:pt x="1032" y="92"/>
                  <a:pt x="1034" y="92"/>
                </a:cubicBezTo>
                <a:cubicBezTo>
                  <a:pt x="1034" y="93"/>
                  <a:pt x="1034" y="93"/>
                  <a:pt x="1034" y="94"/>
                </a:cubicBezTo>
                <a:cubicBezTo>
                  <a:pt x="1040" y="93"/>
                  <a:pt x="1045" y="90"/>
                  <a:pt x="1050" y="90"/>
                </a:cubicBezTo>
                <a:cubicBezTo>
                  <a:pt x="1057" y="86"/>
                  <a:pt x="1065" y="88"/>
                  <a:pt x="1071" y="83"/>
                </a:cubicBezTo>
                <a:cubicBezTo>
                  <a:pt x="1075" y="84"/>
                  <a:pt x="1081" y="83"/>
                  <a:pt x="1083" y="81"/>
                </a:cubicBezTo>
                <a:cubicBezTo>
                  <a:pt x="1083" y="81"/>
                  <a:pt x="1084" y="81"/>
                  <a:pt x="1084" y="81"/>
                </a:cubicBezTo>
                <a:cubicBezTo>
                  <a:pt x="1086" y="81"/>
                  <a:pt x="1086" y="81"/>
                  <a:pt x="1087" y="80"/>
                </a:cubicBezTo>
                <a:cubicBezTo>
                  <a:pt x="1090" y="81"/>
                  <a:pt x="1098" y="78"/>
                  <a:pt x="1101" y="77"/>
                </a:cubicBezTo>
                <a:cubicBezTo>
                  <a:pt x="1101" y="76"/>
                  <a:pt x="1101" y="76"/>
                  <a:pt x="1101" y="76"/>
                </a:cubicBezTo>
                <a:cubicBezTo>
                  <a:pt x="1106" y="76"/>
                  <a:pt x="1114" y="75"/>
                  <a:pt x="1117" y="72"/>
                </a:cubicBezTo>
                <a:cubicBezTo>
                  <a:pt x="1121" y="71"/>
                  <a:pt x="1131" y="71"/>
                  <a:pt x="1134" y="68"/>
                </a:cubicBezTo>
                <a:cubicBezTo>
                  <a:pt x="1147" y="68"/>
                  <a:pt x="1165" y="61"/>
                  <a:pt x="1178" y="58"/>
                </a:cubicBezTo>
                <a:cubicBezTo>
                  <a:pt x="1178" y="58"/>
                  <a:pt x="1178" y="57"/>
                  <a:pt x="1179" y="57"/>
                </a:cubicBezTo>
                <a:cubicBezTo>
                  <a:pt x="1187" y="59"/>
                  <a:pt x="1198" y="51"/>
                  <a:pt x="1206" y="53"/>
                </a:cubicBezTo>
                <a:cubicBezTo>
                  <a:pt x="1234" y="48"/>
                  <a:pt x="1234" y="48"/>
                  <a:pt x="1237" y="46"/>
                </a:cubicBezTo>
                <a:cubicBezTo>
                  <a:pt x="1249" y="45"/>
                  <a:pt x="1256" y="43"/>
                  <a:pt x="1321" y="36"/>
                </a:cubicBezTo>
                <a:cubicBezTo>
                  <a:pt x="1375" y="30"/>
                  <a:pt x="1428" y="29"/>
                  <a:pt x="1483" y="29"/>
                </a:cubicBezTo>
                <a:cubicBezTo>
                  <a:pt x="1491" y="30"/>
                  <a:pt x="1499" y="30"/>
                  <a:pt x="1525" y="32"/>
                </a:cubicBezTo>
                <a:cubicBezTo>
                  <a:pt x="1573" y="36"/>
                  <a:pt x="1621" y="43"/>
                  <a:pt x="1668" y="51"/>
                </a:cubicBezTo>
                <a:cubicBezTo>
                  <a:pt x="1700" y="59"/>
                  <a:pt x="1732" y="66"/>
                  <a:pt x="1765" y="74"/>
                </a:cubicBezTo>
                <a:cubicBezTo>
                  <a:pt x="1766" y="75"/>
                  <a:pt x="1768" y="75"/>
                  <a:pt x="1770" y="76"/>
                </a:cubicBezTo>
                <a:cubicBezTo>
                  <a:pt x="1713" y="99"/>
                  <a:pt x="1655" y="117"/>
                  <a:pt x="1597" y="135"/>
                </a:cubicBezTo>
                <a:cubicBezTo>
                  <a:pt x="1593" y="135"/>
                  <a:pt x="1588" y="135"/>
                  <a:pt x="1584" y="135"/>
                </a:cubicBezTo>
                <a:cubicBezTo>
                  <a:pt x="1500" y="127"/>
                  <a:pt x="1415" y="125"/>
                  <a:pt x="1330" y="129"/>
                </a:cubicBezTo>
                <a:cubicBezTo>
                  <a:pt x="1294" y="132"/>
                  <a:pt x="1259" y="135"/>
                  <a:pt x="1223" y="139"/>
                </a:cubicBezTo>
                <a:cubicBezTo>
                  <a:pt x="1178" y="145"/>
                  <a:pt x="1133" y="150"/>
                  <a:pt x="1088" y="157"/>
                </a:cubicBezTo>
                <a:cubicBezTo>
                  <a:pt x="1079" y="156"/>
                  <a:pt x="1013" y="147"/>
                  <a:pt x="992" y="144"/>
                </a:cubicBezTo>
                <a:cubicBezTo>
                  <a:pt x="973" y="143"/>
                  <a:pt x="954" y="142"/>
                  <a:pt x="935" y="142"/>
                </a:cubicBezTo>
                <a:cubicBezTo>
                  <a:pt x="881" y="143"/>
                  <a:pt x="827" y="155"/>
                  <a:pt x="774" y="163"/>
                </a:cubicBezTo>
                <a:cubicBezTo>
                  <a:pt x="756" y="165"/>
                  <a:pt x="739" y="167"/>
                  <a:pt x="722" y="169"/>
                </a:cubicBezTo>
                <a:cubicBezTo>
                  <a:pt x="697" y="168"/>
                  <a:pt x="672" y="167"/>
                  <a:pt x="648" y="165"/>
                </a:cubicBezTo>
                <a:cubicBezTo>
                  <a:pt x="617" y="160"/>
                  <a:pt x="617" y="160"/>
                  <a:pt x="589" y="155"/>
                </a:cubicBezTo>
                <a:cubicBezTo>
                  <a:pt x="565" y="150"/>
                  <a:pt x="541" y="144"/>
                  <a:pt x="516" y="140"/>
                </a:cubicBezTo>
                <a:cubicBezTo>
                  <a:pt x="475" y="135"/>
                  <a:pt x="434" y="129"/>
                  <a:pt x="393" y="126"/>
                </a:cubicBezTo>
                <a:cubicBezTo>
                  <a:pt x="377" y="126"/>
                  <a:pt x="338" y="123"/>
                  <a:pt x="308" y="123"/>
                </a:cubicBezTo>
                <a:cubicBezTo>
                  <a:pt x="234" y="125"/>
                  <a:pt x="163" y="138"/>
                  <a:pt x="92" y="158"/>
                </a:cubicBezTo>
                <a:cubicBezTo>
                  <a:pt x="77" y="164"/>
                  <a:pt x="41" y="173"/>
                  <a:pt x="40" y="195"/>
                </a:cubicBezTo>
                <a:cubicBezTo>
                  <a:pt x="43" y="196"/>
                  <a:pt x="46" y="194"/>
                  <a:pt x="48" y="192"/>
                </a:cubicBezTo>
                <a:cubicBezTo>
                  <a:pt x="59" y="188"/>
                  <a:pt x="70" y="183"/>
                  <a:pt x="81" y="179"/>
                </a:cubicBezTo>
                <a:cubicBezTo>
                  <a:pt x="108" y="171"/>
                  <a:pt x="134" y="163"/>
                  <a:pt x="161" y="157"/>
                </a:cubicBezTo>
                <a:cubicBezTo>
                  <a:pt x="162" y="156"/>
                  <a:pt x="162" y="156"/>
                  <a:pt x="162" y="156"/>
                </a:cubicBezTo>
                <a:cubicBezTo>
                  <a:pt x="163" y="156"/>
                  <a:pt x="164" y="156"/>
                  <a:pt x="166" y="156"/>
                </a:cubicBezTo>
                <a:cubicBezTo>
                  <a:pt x="211" y="148"/>
                  <a:pt x="211" y="148"/>
                  <a:pt x="239" y="144"/>
                </a:cubicBezTo>
                <a:cubicBezTo>
                  <a:pt x="243" y="140"/>
                  <a:pt x="269" y="140"/>
                  <a:pt x="277" y="141"/>
                </a:cubicBezTo>
                <a:cubicBezTo>
                  <a:pt x="289" y="137"/>
                  <a:pt x="303" y="141"/>
                  <a:pt x="316" y="139"/>
                </a:cubicBezTo>
                <a:cubicBezTo>
                  <a:pt x="345" y="140"/>
                  <a:pt x="374" y="142"/>
                  <a:pt x="404" y="143"/>
                </a:cubicBezTo>
                <a:cubicBezTo>
                  <a:pt x="404" y="144"/>
                  <a:pt x="404" y="144"/>
                  <a:pt x="404" y="144"/>
                </a:cubicBezTo>
                <a:cubicBezTo>
                  <a:pt x="406" y="144"/>
                  <a:pt x="408" y="144"/>
                  <a:pt x="410" y="144"/>
                </a:cubicBezTo>
                <a:cubicBezTo>
                  <a:pt x="441" y="147"/>
                  <a:pt x="472" y="151"/>
                  <a:pt x="504" y="154"/>
                </a:cubicBezTo>
                <a:cubicBezTo>
                  <a:pt x="531" y="159"/>
                  <a:pt x="531" y="159"/>
                  <a:pt x="598" y="173"/>
                </a:cubicBezTo>
                <a:cubicBezTo>
                  <a:pt x="634" y="178"/>
                  <a:pt x="668" y="182"/>
                  <a:pt x="705" y="181"/>
                </a:cubicBezTo>
                <a:cubicBezTo>
                  <a:pt x="726" y="180"/>
                  <a:pt x="747" y="177"/>
                  <a:pt x="767" y="175"/>
                </a:cubicBezTo>
                <a:cubicBezTo>
                  <a:pt x="809" y="167"/>
                  <a:pt x="851" y="161"/>
                  <a:pt x="892" y="155"/>
                </a:cubicBezTo>
                <a:cubicBezTo>
                  <a:pt x="924" y="154"/>
                  <a:pt x="954" y="154"/>
                  <a:pt x="985" y="156"/>
                </a:cubicBezTo>
                <a:cubicBezTo>
                  <a:pt x="1006" y="159"/>
                  <a:pt x="1028" y="160"/>
                  <a:pt x="1047" y="165"/>
                </a:cubicBezTo>
                <a:cubicBezTo>
                  <a:pt x="1008" y="175"/>
                  <a:pt x="970" y="185"/>
                  <a:pt x="931" y="196"/>
                </a:cubicBezTo>
                <a:cubicBezTo>
                  <a:pt x="854" y="220"/>
                  <a:pt x="777" y="247"/>
                  <a:pt x="699" y="264"/>
                </a:cubicBezTo>
                <a:cubicBezTo>
                  <a:pt x="697" y="264"/>
                  <a:pt x="697" y="264"/>
                  <a:pt x="681" y="268"/>
                </a:cubicBezTo>
                <a:cubicBezTo>
                  <a:pt x="636" y="274"/>
                  <a:pt x="636" y="274"/>
                  <a:pt x="592" y="279"/>
                </a:cubicBezTo>
                <a:cubicBezTo>
                  <a:pt x="544" y="281"/>
                  <a:pt x="544" y="281"/>
                  <a:pt x="521" y="281"/>
                </a:cubicBezTo>
                <a:cubicBezTo>
                  <a:pt x="441" y="277"/>
                  <a:pt x="361" y="260"/>
                  <a:pt x="282" y="247"/>
                </a:cubicBezTo>
                <a:cubicBezTo>
                  <a:pt x="223" y="240"/>
                  <a:pt x="165" y="235"/>
                  <a:pt x="106" y="235"/>
                </a:cubicBezTo>
                <a:cubicBezTo>
                  <a:pt x="51" y="240"/>
                  <a:pt x="51" y="240"/>
                  <a:pt x="51" y="239"/>
                </a:cubicBezTo>
                <a:cubicBezTo>
                  <a:pt x="54" y="239"/>
                  <a:pt x="57" y="239"/>
                  <a:pt x="60" y="238"/>
                </a:cubicBezTo>
                <a:cubicBezTo>
                  <a:pt x="46" y="239"/>
                  <a:pt x="31" y="239"/>
                  <a:pt x="16" y="239"/>
                </a:cubicBezTo>
                <a:cubicBezTo>
                  <a:pt x="13" y="242"/>
                  <a:pt x="11" y="264"/>
                  <a:pt x="14" y="266"/>
                </a:cubicBezTo>
                <a:cubicBezTo>
                  <a:pt x="15" y="270"/>
                  <a:pt x="15" y="270"/>
                  <a:pt x="15" y="272"/>
                </a:cubicBezTo>
                <a:cubicBezTo>
                  <a:pt x="16" y="273"/>
                  <a:pt x="17" y="275"/>
                  <a:pt x="18" y="276"/>
                </a:cubicBezTo>
                <a:cubicBezTo>
                  <a:pt x="20" y="273"/>
                  <a:pt x="20" y="273"/>
                  <a:pt x="20" y="271"/>
                </a:cubicBezTo>
                <a:cubicBezTo>
                  <a:pt x="22" y="270"/>
                  <a:pt x="24" y="270"/>
                  <a:pt x="26" y="270"/>
                </a:cubicBezTo>
                <a:cubicBezTo>
                  <a:pt x="34" y="272"/>
                  <a:pt x="54" y="274"/>
                  <a:pt x="61" y="268"/>
                </a:cubicBezTo>
                <a:cubicBezTo>
                  <a:pt x="64" y="269"/>
                  <a:pt x="64" y="269"/>
                  <a:pt x="66" y="270"/>
                </a:cubicBezTo>
                <a:cubicBezTo>
                  <a:pt x="66" y="269"/>
                  <a:pt x="66" y="269"/>
                  <a:pt x="67" y="268"/>
                </a:cubicBezTo>
                <a:cubicBezTo>
                  <a:pt x="66" y="268"/>
                  <a:pt x="65" y="268"/>
                  <a:pt x="65" y="268"/>
                </a:cubicBezTo>
                <a:cubicBezTo>
                  <a:pt x="72" y="268"/>
                  <a:pt x="77" y="267"/>
                  <a:pt x="84" y="267"/>
                </a:cubicBezTo>
                <a:cubicBezTo>
                  <a:pt x="88" y="265"/>
                  <a:pt x="92" y="267"/>
                  <a:pt x="96" y="265"/>
                </a:cubicBezTo>
                <a:cubicBezTo>
                  <a:pt x="100" y="267"/>
                  <a:pt x="110" y="265"/>
                  <a:pt x="116" y="265"/>
                </a:cubicBezTo>
                <a:cubicBezTo>
                  <a:pt x="115" y="265"/>
                  <a:pt x="115" y="264"/>
                  <a:pt x="115" y="264"/>
                </a:cubicBezTo>
                <a:cubicBezTo>
                  <a:pt x="130" y="263"/>
                  <a:pt x="146" y="264"/>
                  <a:pt x="161" y="264"/>
                </a:cubicBezTo>
                <a:cubicBezTo>
                  <a:pt x="161" y="264"/>
                  <a:pt x="161" y="265"/>
                  <a:pt x="161" y="265"/>
                </a:cubicBezTo>
                <a:cubicBezTo>
                  <a:pt x="169" y="265"/>
                  <a:pt x="177" y="266"/>
                  <a:pt x="185" y="266"/>
                </a:cubicBezTo>
                <a:cubicBezTo>
                  <a:pt x="231" y="270"/>
                  <a:pt x="277" y="274"/>
                  <a:pt x="323" y="283"/>
                </a:cubicBezTo>
                <a:cubicBezTo>
                  <a:pt x="330" y="284"/>
                  <a:pt x="331" y="284"/>
                  <a:pt x="357" y="288"/>
                </a:cubicBezTo>
                <a:cubicBezTo>
                  <a:pt x="358" y="289"/>
                  <a:pt x="361" y="288"/>
                  <a:pt x="363" y="290"/>
                </a:cubicBezTo>
                <a:cubicBezTo>
                  <a:pt x="394" y="295"/>
                  <a:pt x="424" y="299"/>
                  <a:pt x="456" y="303"/>
                </a:cubicBezTo>
                <a:cubicBezTo>
                  <a:pt x="517" y="308"/>
                  <a:pt x="580" y="311"/>
                  <a:pt x="642" y="301"/>
                </a:cubicBezTo>
                <a:cubicBezTo>
                  <a:pt x="657" y="300"/>
                  <a:pt x="673" y="294"/>
                  <a:pt x="688" y="295"/>
                </a:cubicBezTo>
                <a:cubicBezTo>
                  <a:pt x="692" y="294"/>
                  <a:pt x="696" y="293"/>
                  <a:pt x="701" y="291"/>
                </a:cubicBezTo>
                <a:cubicBezTo>
                  <a:pt x="707" y="292"/>
                  <a:pt x="713" y="288"/>
                  <a:pt x="718" y="288"/>
                </a:cubicBezTo>
                <a:cubicBezTo>
                  <a:pt x="723" y="284"/>
                  <a:pt x="733" y="284"/>
                  <a:pt x="739" y="281"/>
                </a:cubicBezTo>
                <a:cubicBezTo>
                  <a:pt x="745" y="281"/>
                  <a:pt x="749" y="279"/>
                  <a:pt x="754" y="279"/>
                </a:cubicBezTo>
                <a:cubicBezTo>
                  <a:pt x="761" y="274"/>
                  <a:pt x="775" y="275"/>
                  <a:pt x="781" y="269"/>
                </a:cubicBezTo>
                <a:cubicBezTo>
                  <a:pt x="784" y="271"/>
                  <a:pt x="795" y="267"/>
                  <a:pt x="798" y="265"/>
                </a:cubicBezTo>
                <a:cubicBezTo>
                  <a:pt x="816" y="261"/>
                  <a:pt x="817" y="260"/>
                  <a:pt x="826" y="258"/>
                </a:cubicBezTo>
                <a:cubicBezTo>
                  <a:pt x="842" y="252"/>
                  <a:pt x="857" y="247"/>
                  <a:pt x="873" y="242"/>
                </a:cubicBezTo>
                <a:cubicBezTo>
                  <a:pt x="882" y="239"/>
                  <a:pt x="891" y="236"/>
                  <a:pt x="900" y="233"/>
                </a:cubicBezTo>
                <a:cubicBezTo>
                  <a:pt x="902" y="232"/>
                  <a:pt x="902" y="231"/>
                  <a:pt x="904" y="232"/>
                </a:cubicBezTo>
                <a:cubicBezTo>
                  <a:pt x="905" y="231"/>
                  <a:pt x="906" y="231"/>
                  <a:pt x="906" y="230"/>
                </a:cubicBezTo>
                <a:cubicBezTo>
                  <a:pt x="917" y="227"/>
                  <a:pt x="954" y="220"/>
                  <a:pt x="957" y="215"/>
                </a:cubicBezTo>
                <a:cubicBezTo>
                  <a:pt x="957" y="215"/>
                  <a:pt x="957" y="216"/>
                  <a:pt x="958" y="216"/>
                </a:cubicBezTo>
                <a:cubicBezTo>
                  <a:pt x="961" y="212"/>
                  <a:pt x="977" y="211"/>
                  <a:pt x="982" y="209"/>
                </a:cubicBezTo>
                <a:cubicBezTo>
                  <a:pt x="983" y="209"/>
                  <a:pt x="983" y="208"/>
                  <a:pt x="983" y="208"/>
                </a:cubicBezTo>
                <a:cubicBezTo>
                  <a:pt x="990" y="207"/>
                  <a:pt x="996" y="203"/>
                  <a:pt x="1003" y="203"/>
                </a:cubicBezTo>
                <a:cubicBezTo>
                  <a:pt x="1019" y="199"/>
                  <a:pt x="1035" y="195"/>
                  <a:pt x="1051" y="191"/>
                </a:cubicBezTo>
                <a:cubicBezTo>
                  <a:pt x="1064" y="185"/>
                  <a:pt x="1079" y="185"/>
                  <a:pt x="1093" y="182"/>
                </a:cubicBezTo>
                <a:cubicBezTo>
                  <a:pt x="1113" y="179"/>
                  <a:pt x="1113" y="179"/>
                  <a:pt x="1130" y="178"/>
                </a:cubicBezTo>
                <a:cubicBezTo>
                  <a:pt x="1148" y="181"/>
                  <a:pt x="1167" y="184"/>
                  <a:pt x="1186" y="187"/>
                </a:cubicBezTo>
                <a:cubicBezTo>
                  <a:pt x="1239" y="192"/>
                  <a:pt x="1292" y="195"/>
                  <a:pt x="1346" y="195"/>
                </a:cubicBezTo>
                <a:cubicBezTo>
                  <a:pt x="1416" y="188"/>
                  <a:pt x="1484" y="175"/>
                  <a:pt x="1551" y="155"/>
                </a:cubicBezTo>
                <a:cubicBezTo>
                  <a:pt x="1564" y="156"/>
                  <a:pt x="1578" y="158"/>
                  <a:pt x="1591" y="159"/>
                </a:cubicBezTo>
                <a:cubicBezTo>
                  <a:pt x="1591" y="159"/>
                  <a:pt x="1591" y="160"/>
                  <a:pt x="1591" y="160"/>
                </a:cubicBezTo>
                <a:cubicBezTo>
                  <a:pt x="1592" y="160"/>
                  <a:pt x="1592" y="159"/>
                  <a:pt x="1592" y="159"/>
                </a:cubicBezTo>
                <a:cubicBezTo>
                  <a:pt x="1661" y="164"/>
                  <a:pt x="1729" y="174"/>
                  <a:pt x="1797" y="186"/>
                </a:cubicBezTo>
                <a:cubicBezTo>
                  <a:pt x="1837" y="195"/>
                  <a:pt x="1880" y="203"/>
                  <a:pt x="1918" y="218"/>
                </a:cubicBezTo>
                <a:cubicBezTo>
                  <a:pt x="1930" y="220"/>
                  <a:pt x="1933" y="222"/>
                  <a:pt x="1935" y="222"/>
                </a:cubicBezTo>
                <a:cubicBezTo>
                  <a:pt x="1939" y="219"/>
                  <a:pt x="1951" y="209"/>
                  <a:pt x="1951" y="203"/>
                </a:cubicBezTo>
                <a:cubicBezTo>
                  <a:pt x="1893" y="184"/>
                  <a:pt x="1833" y="167"/>
                  <a:pt x="1773" y="157"/>
                </a:cubicBezTo>
                <a:cubicBezTo>
                  <a:pt x="1772" y="157"/>
                  <a:pt x="1772" y="157"/>
                  <a:pt x="1771" y="157"/>
                </a:cubicBezTo>
                <a:cubicBezTo>
                  <a:pt x="1768" y="156"/>
                  <a:pt x="1768" y="156"/>
                  <a:pt x="1741" y="152"/>
                </a:cubicBezTo>
                <a:cubicBezTo>
                  <a:pt x="1736" y="151"/>
                  <a:pt x="1687" y="144"/>
                  <a:pt x="1673" y="143"/>
                </a:cubicBezTo>
                <a:cubicBezTo>
                  <a:pt x="1653" y="140"/>
                  <a:pt x="1632" y="137"/>
                  <a:pt x="1613" y="138"/>
                </a:cubicBezTo>
                <a:cubicBezTo>
                  <a:pt x="1612" y="137"/>
                  <a:pt x="1612" y="137"/>
                  <a:pt x="1612" y="137"/>
                </a:cubicBezTo>
                <a:cubicBezTo>
                  <a:pt x="1669" y="119"/>
                  <a:pt x="1725" y="101"/>
                  <a:pt x="1781" y="79"/>
                </a:cubicBezTo>
                <a:cubicBezTo>
                  <a:pt x="1782" y="79"/>
                  <a:pt x="1784" y="80"/>
                  <a:pt x="1786" y="80"/>
                </a:cubicBezTo>
                <a:cubicBezTo>
                  <a:pt x="1810" y="87"/>
                  <a:pt x="1834" y="94"/>
                  <a:pt x="1858" y="102"/>
                </a:cubicBezTo>
                <a:cubicBezTo>
                  <a:pt x="1857" y="102"/>
                  <a:pt x="1856" y="102"/>
                  <a:pt x="1856" y="102"/>
                </a:cubicBezTo>
                <a:cubicBezTo>
                  <a:pt x="1857" y="103"/>
                  <a:pt x="1859" y="103"/>
                  <a:pt x="1860" y="104"/>
                </a:cubicBezTo>
                <a:cubicBezTo>
                  <a:pt x="1860" y="103"/>
                  <a:pt x="1859" y="103"/>
                  <a:pt x="1858" y="102"/>
                </a:cubicBezTo>
                <a:cubicBezTo>
                  <a:pt x="1863" y="103"/>
                  <a:pt x="1868" y="106"/>
                  <a:pt x="1870" y="106"/>
                </a:cubicBezTo>
                <a:cubicBezTo>
                  <a:pt x="1870" y="105"/>
                  <a:pt x="1870" y="105"/>
                  <a:pt x="1870" y="104"/>
                </a:cubicBezTo>
                <a:cubicBezTo>
                  <a:pt x="1871" y="104"/>
                  <a:pt x="1873" y="104"/>
                  <a:pt x="1874" y="105"/>
                </a:cubicBezTo>
                <a:cubicBezTo>
                  <a:pt x="1874" y="105"/>
                  <a:pt x="1873" y="105"/>
                  <a:pt x="1873" y="106"/>
                </a:cubicBezTo>
                <a:cubicBezTo>
                  <a:pt x="1875" y="107"/>
                  <a:pt x="1878" y="108"/>
                  <a:pt x="1880" y="109"/>
                </a:cubicBezTo>
                <a:cubicBezTo>
                  <a:pt x="1880" y="109"/>
                  <a:pt x="1880" y="108"/>
                  <a:pt x="1880" y="108"/>
                </a:cubicBezTo>
                <a:cubicBezTo>
                  <a:pt x="1887" y="106"/>
                  <a:pt x="1909" y="120"/>
                  <a:pt x="1919" y="122"/>
                </a:cubicBezTo>
                <a:cubicBezTo>
                  <a:pt x="1919" y="124"/>
                  <a:pt x="1919" y="124"/>
                  <a:pt x="1918" y="124"/>
                </a:cubicBezTo>
                <a:cubicBezTo>
                  <a:pt x="1921" y="127"/>
                  <a:pt x="1925" y="129"/>
                  <a:pt x="1929" y="131"/>
                </a:cubicBezTo>
                <a:cubicBezTo>
                  <a:pt x="1931" y="132"/>
                  <a:pt x="1934" y="134"/>
                  <a:pt x="1937" y="135"/>
                </a:cubicBezTo>
                <a:cubicBezTo>
                  <a:pt x="1937" y="135"/>
                  <a:pt x="1937" y="136"/>
                  <a:pt x="1937" y="136"/>
                </a:cubicBezTo>
                <a:cubicBezTo>
                  <a:pt x="1944" y="141"/>
                  <a:pt x="1942" y="135"/>
                  <a:pt x="1947" y="131"/>
                </a:cubicBezTo>
                <a:cubicBezTo>
                  <a:pt x="1951" y="124"/>
                  <a:pt x="1954" y="116"/>
                  <a:pt x="1957" y="109"/>
                </a:cubicBezTo>
                <a:close/>
              </a:path>
            </a:pathLst>
          </a:custGeom>
          <a:solidFill>
            <a:srgbClr val="FDEBE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Group 51"/>
          <p:cNvGrpSpPr>
            <a:grpSpLocks noChangeAspect="1"/>
          </p:cNvGrpSpPr>
          <p:nvPr/>
        </p:nvGrpSpPr>
        <p:grpSpPr bwMode="auto">
          <a:xfrm>
            <a:off x="552968" y="3700130"/>
            <a:ext cx="1364854" cy="2315796"/>
            <a:chOff x="422" y="2290"/>
            <a:chExt cx="643" cy="1091"/>
          </a:xfrm>
        </p:grpSpPr>
        <p:sp>
          <p:nvSpPr>
            <p:cNvPr id="25" name="Freeform 52"/>
            <p:cNvSpPr/>
            <p:nvPr/>
          </p:nvSpPr>
          <p:spPr bwMode="auto">
            <a:xfrm>
              <a:off x="628" y="2983"/>
              <a:ext cx="162" cy="398"/>
            </a:xfrm>
            <a:custGeom>
              <a:avLst/>
              <a:gdLst>
                <a:gd name="T0" fmla="*/ 121 w 139"/>
                <a:gd name="T1" fmla="*/ 34 h 344"/>
                <a:gd name="T2" fmla="*/ 130 w 139"/>
                <a:gd name="T3" fmla="*/ 305 h 344"/>
                <a:gd name="T4" fmla="*/ 134 w 139"/>
                <a:gd name="T5" fmla="*/ 336 h 344"/>
                <a:gd name="T6" fmla="*/ 43 w 139"/>
                <a:gd name="T7" fmla="*/ 341 h 344"/>
                <a:gd name="T8" fmla="*/ 14 w 139"/>
                <a:gd name="T9" fmla="*/ 338 h 344"/>
                <a:gd name="T10" fmla="*/ 52 w 139"/>
                <a:gd name="T11" fmla="*/ 5 h 344"/>
                <a:gd name="T12" fmla="*/ 68 w 139"/>
                <a:gd name="T13" fmla="*/ 44 h 344"/>
                <a:gd name="T14" fmla="*/ 121 w 139"/>
                <a:gd name="T15" fmla="*/ 3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4">
                  <a:moveTo>
                    <a:pt x="121" y="34"/>
                  </a:moveTo>
                  <a:cubicBezTo>
                    <a:pt x="133" y="122"/>
                    <a:pt x="139" y="216"/>
                    <a:pt x="130" y="305"/>
                  </a:cubicBezTo>
                  <a:cubicBezTo>
                    <a:pt x="129" y="313"/>
                    <a:pt x="135" y="328"/>
                    <a:pt x="134" y="336"/>
                  </a:cubicBezTo>
                  <a:cubicBezTo>
                    <a:pt x="102" y="332"/>
                    <a:pt x="74" y="344"/>
                    <a:pt x="43" y="341"/>
                  </a:cubicBezTo>
                  <a:cubicBezTo>
                    <a:pt x="14" y="338"/>
                    <a:pt x="14" y="338"/>
                    <a:pt x="14" y="338"/>
                  </a:cubicBezTo>
                  <a:cubicBezTo>
                    <a:pt x="18" y="292"/>
                    <a:pt x="0" y="0"/>
                    <a:pt x="52" y="5"/>
                  </a:cubicBezTo>
                  <a:cubicBezTo>
                    <a:pt x="57" y="6"/>
                    <a:pt x="65" y="68"/>
                    <a:pt x="68" y="44"/>
                  </a:cubicBezTo>
                  <a:cubicBezTo>
                    <a:pt x="68" y="44"/>
                    <a:pt x="97" y="47"/>
                    <a:pt x="121" y="34"/>
                  </a:cubicBezTo>
                  <a:close/>
                </a:path>
              </a:pathLst>
            </a:custGeom>
            <a:solidFill>
              <a:srgbClr val="725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422" y="2290"/>
              <a:ext cx="643" cy="888"/>
            </a:xfrm>
            <a:custGeom>
              <a:avLst/>
              <a:gdLst>
                <a:gd name="T0" fmla="*/ 199 w 552"/>
                <a:gd name="T1" fmla="*/ 26 h 766"/>
                <a:gd name="T2" fmla="*/ 20 w 552"/>
                <a:gd name="T3" fmla="*/ 584 h 766"/>
                <a:gd name="T4" fmla="*/ 466 w 552"/>
                <a:gd name="T5" fmla="*/ 605 h 766"/>
                <a:gd name="T6" fmla="*/ 199 w 552"/>
                <a:gd name="T7" fmla="*/ 2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766">
                  <a:moveTo>
                    <a:pt x="199" y="26"/>
                  </a:moveTo>
                  <a:cubicBezTo>
                    <a:pt x="60" y="133"/>
                    <a:pt x="45" y="350"/>
                    <a:pt x="20" y="584"/>
                  </a:cubicBezTo>
                  <a:cubicBezTo>
                    <a:pt x="0" y="766"/>
                    <a:pt x="376" y="690"/>
                    <a:pt x="466" y="605"/>
                  </a:cubicBezTo>
                  <a:cubicBezTo>
                    <a:pt x="552" y="524"/>
                    <a:pt x="342" y="0"/>
                    <a:pt x="199" y="26"/>
                  </a:cubicBezTo>
                  <a:close/>
                </a:path>
              </a:pathLst>
            </a:custGeom>
            <a:solidFill>
              <a:srgbClr val="9FC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4"/>
            <p:cNvSpPr>
              <a:spLocks noEditPoints="1"/>
            </p:cNvSpPr>
            <p:nvPr/>
          </p:nvSpPr>
          <p:spPr bwMode="auto">
            <a:xfrm>
              <a:off x="506" y="2422"/>
              <a:ext cx="388" cy="575"/>
            </a:xfrm>
            <a:custGeom>
              <a:avLst/>
              <a:gdLst>
                <a:gd name="T0" fmla="*/ 224 w 333"/>
                <a:gd name="T1" fmla="*/ 462 h 496"/>
                <a:gd name="T2" fmla="*/ 310 w 333"/>
                <a:gd name="T3" fmla="*/ 348 h 496"/>
                <a:gd name="T4" fmla="*/ 224 w 333"/>
                <a:gd name="T5" fmla="*/ 462 h 496"/>
                <a:gd name="T6" fmla="*/ 224 w 333"/>
                <a:gd name="T7" fmla="*/ 462 h 496"/>
                <a:gd name="T8" fmla="*/ 113 w 333"/>
                <a:gd name="T9" fmla="*/ 478 h 496"/>
                <a:gd name="T10" fmla="*/ 23 w 333"/>
                <a:gd name="T11" fmla="*/ 386 h 496"/>
                <a:gd name="T12" fmla="*/ 113 w 333"/>
                <a:gd name="T13" fmla="*/ 478 h 496"/>
                <a:gd name="T14" fmla="*/ 113 w 333"/>
                <a:gd name="T15" fmla="*/ 478 h 496"/>
                <a:gd name="T16" fmla="*/ 200 w 333"/>
                <a:gd name="T17" fmla="*/ 240 h 496"/>
                <a:gd name="T18" fmla="*/ 259 w 333"/>
                <a:gd name="T19" fmla="*/ 156 h 496"/>
                <a:gd name="T20" fmla="*/ 200 w 333"/>
                <a:gd name="T21" fmla="*/ 240 h 496"/>
                <a:gd name="T22" fmla="*/ 200 w 333"/>
                <a:gd name="T23" fmla="*/ 240 h 496"/>
                <a:gd name="T24" fmla="*/ 159 w 333"/>
                <a:gd name="T25" fmla="*/ 327 h 496"/>
                <a:gd name="T26" fmla="*/ 76 w 333"/>
                <a:gd name="T27" fmla="*/ 239 h 496"/>
                <a:gd name="T28" fmla="*/ 159 w 333"/>
                <a:gd name="T29" fmla="*/ 327 h 496"/>
                <a:gd name="T30" fmla="*/ 159 w 333"/>
                <a:gd name="T31" fmla="*/ 327 h 496"/>
                <a:gd name="T32" fmla="*/ 144 w 333"/>
                <a:gd name="T33" fmla="*/ 132 h 496"/>
                <a:gd name="T34" fmla="*/ 157 w 333"/>
                <a:gd name="T35" fmla="*/ 6 h 496"/>
                <a:gd name="T36" fmla="*/ 144 w 333"/>
                <a:gd name="T37" fmla="*/ 13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3" h="496">
                  <a:moveTo>
                    <a:pt x="224" y="462"/>
                  </a:moveTo>
                  <a:cubicBezTo>
                    <a:pt x="291" y="470"/>
                    <a:pt x="333" y="396"/>
                    <a:pt x="310" y="348"/>
                  </a:cubicBezTo>
                  <a:cubicBezTo>
                    <a:pt x="235" y="342"/>
                    <a:pt x="218" y="417"/>
                    <a:pt x="224" y="462"/>
                  </a:cubicBezTo>
                  <a:cubicBezTo>
                    <a:pt x="224" y="462"/>
                    <a:pt x="224" y="462"/>
                    <a:pt x="224" y="462"/>
                  </a:cubicBezTo>
                  <a:close/>
                  <a:moveTo>
                    <a:pt x="113" y="478"/>
                  </a:moveTo>
                  <a:cubicBezTo>
                    <a:pt x="119" y="417"/>
                    <a:pt x="79" y="374"/>
                    <a:pt x="23" y="386"/>
                  </a:cubicBezTo>
                  <a:cubicBezTo>
                    <a:pt x="0" y="432"/>
                    <a:pt x="37" y="496"/>
                    <a:pt x="113" y="478"/>
                  </a:cubicBezTo>
                  <a:cubicBezTo>
                    <a:pt x="113" y="478"/>
                    <a:pt x="113" y="478"/>
                    <a:pt x="113" y="478"/>
                  </a:cubicBezTo>
                  <a:close/>
                  <a:moveTo>
                    <a:pt x="200" y="240"/>
                  </a:moveTo>
                  <a:cubicBezTo>
                    <a:pt x="234" y="244"/>
                    <a:pt x="276" y="196"/>
                    <a:pt x="259" y="156"/>
                  </a:cubicBezTo>
                  <a:cubicBezTo>
                    <a:pt x="216" y="144"/>
                    <a:pt x="195" y="198"/>
                    <a:pt x="200" y="240"/>
                  </a:cubicBezTo>
                  <a:cubicBezTo>
                    <a:pt x="200" y="240"/>
                    <a:pt x="200" y="240"/>
                    <a:pt x="200" y="240"/>
                  </a:cubicBezTo>
                  <a:close/>
                  <a:moveTo>
                    <a:pt x="159" y="327"/>
                  </a:moveTo>
                  <a:cubicBezTo>
                    <a:pt x="177" y="285"/>
                    <a:pt x="114" y="232"/>
                    <a:pt x="76" y="239"/>
                  </a:cubicBezTo>
                  <a:cubicBezTo>
                    <a:pt x="44" y="296"/>
                    <a:pt x="121" y="347"/>
                    <a:pt x="159" y="327"/>
                  </a:cubicBezTo>
                  <a:cubicBezTo>
                    <a:pt x="159" y="327"/>
                    <a:pt x="159" y="327"/>
                    <a:pt x="159" y="327"/>
                  </a:cubicBezTo>
                  <a:close/>
                  <a:moveTo>
                    <a:pt x="144" y="132"/>
                  </a:moveTo>
                  <a:cubicBezTo>
                    <a:pt x="189" y="84"/>
                    <a:pt x="190" y="28"/>
                    <a:pt x="157" y="6"/>
                  </a:cubicBezTo>
                  <a:cubicBezTo>
                    <a:pt x="102" y="0"/>
                    <a:pt x="99" y="107"/>
                    <a:pt x="144" y="132"/>
                  </a:cubicBez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30" y="3264195"/>
            <a:ext cx="1585762" cy="2373250"/>
          </a:xfrm>
          <a:prstGeom prst="rect">
            <a:avLst/>
          </a:prstGeom>
        </p:spPr>
      </p:pic>
      <p:sp>
        <p:nvSpPr>
          <p:cNvPr id="31" name="AutoShape 66"/>
          <p:cNvSpPr>
            <a:spLocks noChangeAspect="1" noChangeArrowheads="1" noTextEdit="1"/>
          </p:cNvSpPr>
          <p:nvPr/>
        </p:nvSpPr>
        <p:spPr bwMode="auto">
          <a:xfrm>
            <a:off x="4534231" y="4670868"/>
            <a:ext cx="7254859" cy="10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8"/>
          <p:cNvSpPr/>
          <p:nvPr/>
        </p:nvSpPr>
        <p:spPr bwMode="auto">
          <a:xfrm>
            <a:off x="11139278" y="4617402"/>
            <a:ext cx="645699" cy="604572"/>
          </a:xfrm>
          <a:custGeom>
            <a:avLst/>
            <a:gdLst>
              <a:gd name="T0" fmla="*/ 48 w 135"/>
              <a:gd name="T1" fmla="*/ 47 h 125"/>
              <a:gd name="T2" fmla="*/ 56 w 135"/>
              <a:gd name="T3" fmla="*/ 82 h 125"/>
              <a:gd name="T4" fmla="*/ 86 w 135"/>
              <a:gd name="T5" fmla="*/ 76 h 125"/>
              <a:gd name="T6" fmla="*/ 83 w 135"/>
              <a:gd name="T7" fmla="*/ 40 h 125"/>
              <a:gd name="T8" fmla="*/ 48 w 135"/>
              <a:gd name="T9" fmla="*/ 4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25">
                <a:moveTo>
                  <a:pt x="48" y="47"/>
                </a:moveTo>
                <a:cubicBezTo>
                  <a:pt x="0" y="50"/>
                  <a:pt x="14" y="107"/>
                  <a:pt x="56" y="82"/>
                </a:cubicBezTo>
                <a:cubicBezTo>
                  <a:pt x="47" y="125"/>
                  <a:pt x="112" y="114"/>
                  <a:pt x="86" y="76"/>
                </a:cubicBezTo>
                <a:cubicBezTo>
                  <a:pt x="115" y="80"/>
                  <a:pt x="135" y="37"/>
                  <a:pt x="83" y="40"/>
                </a:cubicBezTo>
                <a:cubicBezTo>
                  <a:pt x="85" y="0"/>
                  <a:pt x="29" y="0"/>
                  <a:pt x="48" y="47"/>
                </a:cubicBezTo>
                <a:close/>
              </a:path>
            </a:pathLst>
          </a:custGeom>
          <a:solidFill>
            <a:srgbClr val="F1C8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9"/>
          <p:cNvSpPr/>
          <p:nvPr/>
        </p:nvSpPr>
        <p:spPr bwMode="auto">
          <a:xfrm>
            <a:off x="11562890" y="5143832"/>
            <a:ext cx="222088" cy="189186"/>
          </a:xfrm>
          <a:custGeom>
            <a:avLst/>
            <a:gdLst>
              <a:gd name="T0" fmla="*/ 0 w 46"/>
              <a:gd name="T1" fmla="*/ 39 h 39"/>
              <a:gd name="T2" fmla="*/ 10 w 46"/>
              <a:gd name="T3" fmla="*/ 25 h 39"/>
              <a:gd name="T4" fmla="*/ 15 w 46"/>
              <a:gd name="T5" fmla="*/ 20 h 39"/>
              <a:gd name="T6" fmla="*/ 30 w 46"/>
              <a:gd name="T7" fmla="*/ 8 h 39"/>
              <a:gd name="T8" fmla="*/ 46 w 46"/>
              <a:gd name="T9" fmla="*/ 0 h 39"/>
              <a:gd name="T10" fmla="*/ 35 w 46"/>
              <a:gd name="T11" fmla="*/ 17 h 39"/>
              <a:gd name="T12" fmla="*/ 29 w 46"/>
              <a:gd name="T13" fmla="*/ 23 h 39"/>
              <a:gd name="T14" fmla="*/ 28 w 46"/>
              <a:gd name="T15" fmla="*/ 23 h 39"/>
              <a:gd name="T16" fmla="*/ 18 w 46"/>
              <a:gd name="T17" fmla="*/ 32 h 39"/>
              <a:gd name="T18" fmla="*/ 17 w 46"/>
              <a:gd name="T19" fmla="*/ 32 h 39"/>
              <a:gd name="T20" fmla="*/ 17 w 46"/>
              <a:gd name="T21" fmla="*/ 32 h 39"/>
              <a:gd name="T22" fmla="*/ 11 w 46"/>
              <a:gd name="T23" fmla="*/ 35 h 39"/>
              <a:gd name="T24" fmla="*/ 11 w 46"/>
              <a:gd name="T25" fmla="*/ 36 h 39"/>
              <a:gd name="T26" fmla="*/ 3 w 46"/>
              <a:gd name="T27" fmla="*/ 39 h 39"/>
              <a:gd name="T28" fmla="*/ 3 w 46"/>
              <a:gd name="T29" fmla="*/ 39 h 39"/>
              <a:gd name="T30" fmla="*/ 0 w 46"/>
              <a:gd name="T31" fmla="*/ 39 h 39"/>
              <a:gd name="T32" fmla="*/ 0 w 46"/>
              <a:gd name="T3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39">
                <a:moveTo>
                  <a:pt x="0" y="39"/>
                </a:moveTo>
                <a:cubicBezTo>
                  <a:pt x="0" y="39"/>
                  <a:pt x="2" y="36"/>
                  <a:pt x="10" y="25"/>
                </a:cubicBezTo>
                <a:cubicBezTo>
                  <a:pt x="11" y="25"/>
                  <a:pt x="12" y="23"/>
                  <a:pt x="15" y="20"/>
                </a:cubicBezTo>
                <a:cubicBezTo>
                  <a:pt x="19" y="17"/>
                  <a:pt x="24" y="10"/>
                  <a:pt x="30" y="8"/>
                </a:cubicBezTo>
                <a:cubicBezTo>
                  <a:pt x="35" y="5"/>
                  <a:pt x="40" y="2"/>
                  <a:pt x="46" y="0"/>
                </a:cubicBezTo>
                <a:cubicBezTo>
                  <a:pt x="45" y="7"/>
                  <a:pt x="40" y="12"/>
                  <a:pt x="35" y="17"/>
                </a:cubicBezTo>
                <a:cubicBezTo>
                  <a:pt x="34" y="18"/>
                  <a:pt x="29" y="22"/>
                  <a:pt x="29" y="23"/>
                </a:cubicBezTo>
                <a:cubicBezTo>
                  <a:pt x="29" y="23"/>
                  <a:pt x="29" y="23"/>
                  <a:pt x="28" y="23"/>
                </a:cubicBezTo>
                <a:cubicBezTo>
                  <a:pt x="25" y="26"/>
                  <a:pt x="22" y="29"/>
                  <a:pt x="18" y="32"/>
                </a:cubicBezTo>
                <a:cubicBezTo>
                  <a:pt x="18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5" y="33"/>
                  <a:pt x="13" y="35"/>
                  <a:pt x="11" y="35"/>
                </a:cubicBezTo>
                <a:cubicBezTo>
                  <a:pt x="11" y="36"/>
                  <a:pt x="11" y="36"/>
                  <a:pt x="11" y="36"/>
                </a:cubicBezTo>
                <a:cubicBezTo>
                  <a:pt x="8" y="36"/>
                  <a:pt x="6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1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lose/>
              </a:path>
            </a:pathLst>
          </a:custGeom>
          <a:solidFill>
            <a:srgbClr val="464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70"/>
          <p:cNvSpPr>
            <a:spLocks noEditPoints="1"/>
          </p:cNvSpPr>
          <p:nvPr/>
        </p:nvSpPr>
        <p:spPr bwMode="auto">
          <a:xfrm>
            <a:off x="11229758" y="4687319"/>
            <a:ext cx="444175" cy="435950"/>
          </a:xfrm>
          <a:custGeom>
            <a:avLst/>
            <a:gdLst>
              <a:gd name="T0" fmla="*/ 75 w 93"/>
              <a:gd name="T1" fmla="*/ 13 h 91"/>
              <a:gd name="T2" fmla="*/ 72 w 93"/>
              <a:gd name="T3" fmla="*/ 42 h 91"/>
              <a:gd name="T4" fmla="*/ 74 w 93"/>
              <a:gd name="T5" fmla="*/ 59 h 91"/>
              <a:gd name="T6" fmla="*/ 78 w 93"/>
              <a:gd name="T7" fmla="*/ 62 h 91"/>
              <a:gd name="T8" fmla="*/ 74 w 93"/>
              <a:gd name="T9" fmla="*/ 71 h 91"/>
              <a:gd name="T10" fmla="*/ 71 w 93"/>
              <a:gd name="T11" fmla="*/ 72 h 91"/>
              <a:gd name="T12" fmla="*/ 59 w 93"/>
              <a:gd name="T13" fmla="*/ 53 h 91"/>
              <a:gd name="T14" fmla="*/ 0 w 93"/>
              <a:gd name="T15" fmla="*/ 45 h 91"/>
              <a:gd name="T16" fmla="*/ 2 w 93"/>
              <a:gd name="T17" fmla="*/ 39 h 91"/>
              <a:gd name="T18" fmla="*/ 5 w 93"/>
              <a:gd name="T19" fmla="*/ 36 h 91"/>
              <a:gd name="T20" fmla="*/ 9 w 93"/>
              <a:gd name="T21" fmla="*/ 34 h 91"/>
              <a:gd name="T22" fmla="*/ 14 w 93"/>
              <a:gd name="T23" fmla="*/ 32 h 91"/>
              <a:gd name="T24" fmla="*/ 17 w 93"/>
              <a:gd name="T25" fmla="*/ 32 h 91"/>
              <a:gd name="T26" fmla="*/ 21 w 93"/>
              <a:gd name="T27" fmla="*/ 33 h 91"/>
              <a:gd name="T28" fmla="*/ 10 w 93"/>
              <a:gd name="T29" fmla="*/ 35 h 91"/>
              <a:gd name="T30" fmla="*/ 4 w 93"/>
              <a:gd name="T31" fmla="*/ 49 h 91"/>
              <a:gd name="T32" fmla="*/ 2 w 93"/>
              <a:gd name="T33" fmla="*/ 47 h 91"/>
              <a:gd name="T34" fmla="*/ 55 w 93"/>
              <a:gd name="T35" fmla="*/ 64 h 91"/>
              <a:gd name="T36" fmla="*/ 55 w 93"/>
              <a:gd name="T37" fmla="*/ 69 h 91"/>
              <a:gd name="T38" fmla="*/ 56 w 93"/>
              <a:gd name="T39" fmla="*/ 71 h 91"/>
              <a:gd name="T40" fmla="*/ 43 w 93"/>
              <a:gd name="T41" fmla="*/ 72 h 91"/>
              <a:gd name="T42" fmla="*/ 44 w 93"/>
              <a:gd name="T43" fmla="*/ 66 h 91"/>
              <a:gd name="T44" fmla="*/ 19 w 93"/>
              <a:gd name="T45" fmla="*/ 72 h 91"/>
              <a:gd name="T46" fmla="*/ 20 w 93"/>
              <a:gd name="T47" fmla="*/ 68 h 91"/>
              <a:gd name="T48" fmla="*/ 21 w 93"/>
              <a:gd name="T49" fmla="*/ 66 h 91"/>
              <a:gd name="T50" fmla="*/ 24 w 93"/>
              <a:gd name="T51" fmla="*/ 62 h 91"/>
              <a:gd name="T52" fmla="*/ 29 w 93"/>
              <a:gd name="T53" fmla="*/ 57 h 91"/>
              <a:gd name="T54" fmla="*/ 33 w 93"/>
              <a:gd name="T55" fmla="*/ 54 h 91"/>
              <a:gd name="T56" fmla="*/ 6 w 93"/>
              <a:gd name="T57" fmla="*/ 51 h 91"/>
              <a:gd name="T58" fmla="*/ 8 w 93"/>
              <a:gd name="T59" fmla="*/ 52 h 91"/>
              <a:gd name="T60" fmla="*/ 32 w 93"/>
              <a:gd name="T61" fmla="*/ 76 h 91"/>
              <a:gd name="T62" fmla="*/ 41 w 93"/>
              <a:gd name="T63" fmla="*/ 70 h 91"/>
              <a:gd name="T64" fmla="*/ 42 w 93"/>
              <a:gd name="T65" fmla="*/ 82 h 91"/>
              <a:gd name="T66" fmla="*/ 58 w 93"/>
              <a:gd name="T67" fmla="*/ 68 h 91"/>
              <a:gd name="T68" fmla="*/ 25 w 93"/>
              <a:gd name="T69" fmla="*/ 34 h 91"/>
              <a:gd name="T70" fmla="*/ 37 w 93"/>
              <a:gd name="T71" fmla="*/ 40 h 91"/>
              <a:gd name="T72" fmla="*/ 42 w 93"/>
              <a:gd name="T73" fmla="*/ 6 h 91"/>
              <a:gd name="T74" fmla="*/ 40 w 93"/>
              <a:gd name="T75" fmla="*/ 22 h 91"/>
              <a:gd name="T76" fmla="*/ 40 w 93"/>
              <a:gd name="T77" fmla="*/ 32 h 91"/>
              <a:gd name="T78" fmla="*/ 39 w 93"/>
              <a:gd name="T79" fmla="*/ 42 h 91"/>
              <a:gd name="T80" fmla="*/ 36 w 93"/>
              <a:gd name="T81" fmla="*/ 40 h 91"/>
              <a:gd name="T82" fmla="*/ 50 w 93"/>
              <a:gd name="T83" fmla="*/ 42 h 91"/>
              <a:gd name="T84" fmla="*/ 51 w 93"/>
              <a:gd name="T85" fmla="*/ 42 h 91"/>
              <a:gd name="T86" fmla="*/ 52 w 93"/>
              <a:gd name="T87" fmla="*/ 41 h 91"/>
              <a:gd name="T88" fmla="*/ 52 w 93"/>
              <a:gd name="T89" fmla="*/ 39 h 91"/>
              <a:gd name="T90" fmla="*/ 51 w 93"/>
              <a:gd name="T91" fmla="*/ 38 h 91"/>
              <a:gd name="T92" fmla="*/ 52 w 93"/>
              <a:gd name="T93" fmla="*/ 33 h 91"/>
              <a:gd name="T94" fmla="*/ 52 w 93"/>
              <a:gd name="T95" fmla="*/ 38 h 91"/>
              <a:gd name="T96" fmla="*/ 52 w 93"/>
              <a:gd name="T97" fmla="*/ 33 h 91"/>
              <a:gd name="T98" fmla="*/ 52 w 93"/>
              <a:gd name="T99" fmla="*/ 36 h 91"/>
              <a:gd name="T100" fmla="*/ 52 w 93"/>
              <a:gd name="T101" fmla="*/ 37 h 91"/>
              <a:gd name="T102" fmla="*/ 53 w 93"/>
              <a:gd name="T103" fmla="*/ 31 h 91"/>
              <a:gd name="T104" fmla="*/ 55 w 93"/>
              <a:gd name="T105" fmla="*/ 29 h 91"/>
              <a:gd name="T106" fmla="*/ 56 w 93"/>
              <a:gd name="T107" fmla="*/ 10 h 91"/>
              <a:gd name="T108" fmla="*/ 55 w 93"/>
              <a:gd name="T109" fmla="*/ 10 h 91"/>
              <a:gd name="T110" fmla="*/ 55 w 93"/>
              <a:gd name="T111" fmla="*/ 6 h 91"/>
              <a:gd name="T112" fmla="*/ 53 w 93"/>
              <a:gd name="T113" fmla="*/ 5 h 91"/>
              <a:gd name="T114" fmla="*/ 54 w 93"/>
              <a:gd name="T115" fmla="*/ 21 h 91"/>
              <a:gd name="T116" fmla="*/ 53 w 93"/>
              <a:gd name="T117" fmla="*/ 25 h 91"/>
              <a:gd name="T118" fmla="*/ 53 w 93"/>
              <a:gd name="T119" fmla="*/ 36 h 91"/>
              <a:gd name="T120" fmla="*/ 52 w 93"/>
              <a:gd name="T121" fmla="*/ 34 h 91"/>
              <a:gd name="T122" fmla="*/ 53 w 93"/>
              <a:gd name="T123" fmla="*/ 30 h 91"/>
              <a:gd name="T124" fmla="*/ 53 w 93"/>
              <a:gd name="T125" fmla="*/ 3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91"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  <a:cubicBezTo>
                  <a:pt x="54" y="41"/>
                  <a:pt x="59" y="32"/>
                  <a:pt x="59" y="32"/>
                </a:cubicBezTo>
                <a:cubicBezTo>
                  <a:pt x="59" y="32"/>
                  <a:pt x="65" y="24"/>
                  <a:pt x="65" y="24"/>
                </a:cubicBezTo>
                <a:cubicBezTo>
                  <a:pt x="67" y="21"/>
                  <a:pt x="71" y="17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4" y="14"/>
                  <a:pt x="75" y="13"/>
                  <a:pt x="75" y="13"/>
                </a:cubicBezTo>
                <a:cubicBezTo>
                  <a:pt x="75" y="12"/>
                  <a:pt x="75" y="12"/>
                  <a:pt x="75" y="12"/>
                </a:cubicBezTo>
                <a:cubicBezTo>
                  <a:pt x="76" y="12"/>
                  <a:pt x="79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5" y="6"/>
                  <a:pt x="89" y="6"/>
                </a:cubicBezTo>
                <a:cubicBezTo>
                  <a:pt x="91" y="12"/>
                  <a:pt x="88" y="26"/>
                  <a:pt x="81" y="31"/>
                </a:cubicBezTo>
                <a:cubicBezTo>
                  <a:pt x="81" y="32"/>
                  <a:pt x="74" y="41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4"/>
                  <a:pt x="70" y="44"/>
                  <a:pt x="69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9" y="46"/>
                  <a:pt x="69" y="46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6" y="48"/>
                  <a:pt x="63" y="52"/>
                  <a:pt x="62" y="53"/>
                </a:cubicBezTo>
                <a:cubicBezTo>
                  <a:pt x="65" y="54"/>
                  <a:pt x="73" y="56"/>
                  <a:pt x="74" y="59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8"/>
                  <a:pt x="75" y="59"/>
                </a:cubicBezTo>
                <a:cubicBezTo>
                  <a:pt x="75" y="59"/>
                  <a:pt x="74" y="59"/>
                  <a:pt x="74" y="59"/>
                </a:cubicBezTo>
                <a:cubicBezTo>
                  <a:pt x="75" y="60"/>
                  <a:pt x="77" y="60"/>
                  <a:pt x="78" y="61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2"/>
                  <a:pt x="78" y="62"/>
                  <a:pt x="78" y="63"/>
                </a:cubicBezTo>
                <a:cubicBezTo>
                  <a:pt x="78" y="62"/>
                  <a:pt x="78" y="62"/>
                  <a:pt x="78" y="62"/>
                </a:cubicBezTo>
                <a:cubicBezTo>
                  <a:pt x="77" y="64"/>
                  <a:pt x="77" y="64"/>
                  <a:pt x="77" y="64"/>
                </a:cubicBezTo>
                <a:cubicBezTo>
                  <a:pt x="78" y="64"/>
                  <a:pt x="79" y="64"/>
                  <a:pt x="79" y="64"/>
                </a:cubicBezTo>
                <a:cubicBezTo>
                  <a:pt x="78" y="66"/>
                  <a:pt x="78" y="69"/>
                  <a:pt x="76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1"/>
                  <a:pt x="75" y="71"/>
                  <a:pt x="76" y="71"/>
                </a:cubicBezTo>
                <a:cubicBezTo>
                  <a:pt x="75" y="71"/>
                  <a:pt x="75" y="71"/>
                  <a:pt x="74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1"/>
                  <a:pt x="73" y="72"/>
                  <a:pt x="72" y="72"/>
                </a:cubicBezTo>
                <a:cubicBezTo>
                  <a:pt x="72" y="71"/>
                  <a:pt x="72" y="71"/>
                  <a:pt x="72" y="71"/>
                </a:cubicBez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0" y="72"/>
                  <a:pt x="69" y="72"/>
                  <a:pt x="68" y="71"/>
                </a:cubicBezTo>
                <a:cubicBezTo>
                  <a:pt x="68" y="72"/>
                  <a:pt x="68" y="72"/>
                  <a:pt x="68" y="72"/>
                </a:cubicBezTo>
                <a:cubicBezTo>
                  <a:pt x="67" y="72"/>
                  <a:pt x="66" y="71"/>
                  <a:pt x="65" y="71"/>
                </a:cubicBezTo>
                <a:cubicBezTo>
                  <a:pt x="65" y="71"/>
                  <a:pt x="65" y="71"/>
                  <a:pt x="65" y="70"/>
                </a:cubicBezTo>
                <a:cubicBezTo>
                  <a:pt x="67" y="72"/>
                  <a:pt x="73" y="71"/>
                  <a:pt x="75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85" y="58"/>
                  <a:pt x="62" y="58"/>
                  <a:pt x="59" y="53"/>
                </a:cubicBezTo>
                <a:cubicBezTo>
                  <a:pt x="59" y="53"/>
                  <a:pt x="74" y="38"/>
                  <a:pt x="74" y="36"/>
                </a:cubicBezTo>
                <a:cubicBezTo>
                  <a:pt x="79" y="34"/>
                  <a:pt x="93" y="14"/>
                  <a:pt x="88" y="7"/>
                </a:cubicBezTo>
                <a:cubicBezTo>
                  <a:pt x="78" y="6"/>
                  <a:pt x="58" y="32"/>
                  <a:pt x="54" y="43"/>
                </a:cubicBezTo>
                <a:cubicBezTo>
                  <a:pt x="54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lose/>
                <a:moveTo>
                  <a:pt x="0" y="45"/>
                </a:moveTo>
                <a:cubicBezTo>
                  <a:pt x="0" y="43"/>
                  <a:pt x="0" y="43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0"/>
                  <a:pt x="3" y="39"/>
                  <a:pt x="3" y="39"/>
                </a:cubicBezTo>
                <a:cubicBezTo>
                  <a:pt x="3" y="38"/>
                  <a:pt x="3" y="39"/>
                  <a:pt x="2" y="39"/>
                </a:cubicBezTo>
                <a:cubicBezTo>
                  <a:pt x="2" y="39"/>
                  <a:pt x="2" y="38"/>
                  <a:pt x="2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5"/>
                  <a:pt x="6" y="35"/>
                  <a:pt x="7" y="35"/>
                </a:cubicBezTo>
                <a:cubicBezTo>
                  <a:pt x="7" y="35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0" y="34"/>
                  <a:pt x="10" y="34"/>
                  <a:pt x="11" y="34"/>
                </a:cubicBezTo>
                <a:cubicBezTo>
                  <a:pt x="11" y="34"/>
                  <a:pt x="11" y="34"/>
                  <a:pt x="11" y="33"/>
                </a:cubicBezTo>
                <a:cubicBezTo>
                  <a:pt x="12" y="33"/>
                  <a:pt x="12" y="33"/>
                  <a:pt x="12" y="34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4"/>
                  <a:pt x="12" y="34"/>
                  <a:pt x="12" y="34"/>
                </a:cubicBezTo>
                <a:cubicBezTo>
                  <a:pt x="13" y="33"/>
                  <a:pt x="13" y="33"/>
                  <a:pt x="14" y="32"/>
                </a:cubicBezTo>
                <a:cubicBezTo>
                  <a:pt x="14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0" y="34"/>
                  <a:pt x="20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5"/>
                  <a:pt x="13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9" y="35"/>
                </a:cubicBezTo>
                <a:cubicBezTo>
                  <a:pt x="9" y="36"/>
                  <a:pt x="4" y="38"/>
                  <a:pt x="3" y="42"/>
                </a:cubicBezTo>
                <a:cubicBezTo>
                  <a:pt x="3" y="42"/>
                  <a:pt x="3" y="42"/>
                  <a:pt x="2" y="42"/>
                </a:cubicBezTo>
                <a:cubicBezTo>
                  <a:pt x="2" y="43"/>
                  <a:pt x="2" y="45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3" y="47"/>
                  <a:pt x="2" y="47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50"/>
                  <a:pt x="5" y="50"/>
                  <a:pt x="6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1" y="49"/>
                  <a:pt x="1" y="47"/>
                </a:cubicBezTo>
                <a:cubicBezTo>
                  <a:pt x="1" y="47"/>
                  <a:pt x="1" y="47"/>
                  <a:pt x="2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lose/>
                <a:moveTo>
                  <a:pt x="58" y="68"/>
                </a:moveTo>
                <a:cubicBezTo>
                  <a:pt x="58" y="68"/>
                  <a:pt x="58" y="68"/>
                  <a:pt x="58" y="68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57" y="63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6"/>
                  <a:pt x="55" y="66"/>
                  <a:pt x="56" y="66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5" y="67"/>
                  <a:pt x="55" y="67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69"/>
                  <a:pt x="55" y="69"/>
                  <a:pt x="56" y="69"/>
                </a:cubicBezTo>
                <a:cubicBezTo>
                  <a:pt x="56" y="69"/>
                  <a:pt x="56" y="69"/>
                  <a:pt x="56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1"/>
                  <a:pt x="56" y="71"/>
                  <a:pt x="55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5" y="76"/>
                  <a:pt x="55" y="91"/>
                  <a:pt x="47" y="88"/>
                </a:cubicBezTo>
                <a:cubicBezTo>
                  <a:pt x="46" y="87"/>
                  <a:pt x="44" y="77"/>
                  <a:pt x="43" y="77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5"/>
                  <a:pt x="43" y="73"/>
                  <a:pt x="43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1"/>
                  <a:pt x="43" y="71"/>
                  <a:pt x="43" y="70"/>
                </a:cubicBezTo>
                <a:cubicBezTo>
                  <a:pt x="43" y="70"/>
                  <a:pt x="44" y="70"/>
                  <a:pt x="44" y="70"/>
                </a:cubicBezTo>
                <a:cubicBezTo>
                  <a:pt x="44" y="70"/>
                  <a:pt x="44" y="70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8"/>
                  <a:pt x="45" y="67"/>
                  <a:pt x="45" y="66"/>
                </a:cubicBezTo>
                <a:cubicBezTo>
                  <a:pt x="45" y="66"/>
                  <a:pt x="44" y="66"/>
                  <a:pt x="44" y="66"/>
                </a:cubicBezTo>
                <a:cubicBezTo>
                  <a:pt x="44" y="65"/>
                  <a:pt x="44" y="65"/>
                  <a:pt x="45" y="64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4"/>
                  <a:pt x="45" y="63"/>
                  <a:pt x="45" y="61"/>
                </a:cubicBezTo>
                <a:cubicBezTo>
                  <a:pt x="44" y="61"/>
                  <a:pt x="44" y="61"/>
                  <a:pt x="43" y="61"/>
                </a:cubicBezTo>
                <a:cubicBezTo>
                  <a:pt x="38" y="69"/>
                  <a:pt x="28" y="81"/>
                  <a:pt x="18" y="81"/>
                </a:cubicBezTo>
                <a:cubicBezTo>
                  <a:pt x="17" y="79"/>
                  <a:pt x="19" y="72"/>
                  <a:pt x="18" y="72"/>
                </a:cubicBezTo>
                <a:cubicBezTo>
                  <a:pt x="18" y="72"/>
                  <a:pt x="19" y="72"/>
                  <a:pt x="19" y="72"/>
                </a:cubicBezTo>
                <a:cubicBezTo>
                  <a:pt x="19" y="72"/>
                  <a:pt x="19" y="71"/>
                  <a:pt x="18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9" y="69"/>
                  <a:pt x="19" y="68"/>
                </a:cubicBezTo>
                <a:cubicBezTo>
                  <a:pt x="19" y="68"/>
                  <a:pt x="19" y="69"/>
                  <a:pt x="20" y="69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0" y="68"/>
                </a:cubicBezTo>
                <a:cubicBezTo>
                  <a:pt x="20" y="68"/>
                  <a:pt x="20" y="68"/>
                  <a:pt x="2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6"/>
                  <a:pt x="20" y="66"/>
                  <a:pt x="21" y="66"/>
                </a:cubicBezTo>
                <a:cubicBezTo>
                  <a:pt x="21" y="66"/>
                  <a:pt x="21" y="66"/>
                  <a:pt x="21" y="65"/>
                </a:cubicBezTo>
                <a:cubicBezTo>
                  <a:pt x="21" y="66"/>
                  <a:pt x="21" y="66"/>
                  <a:pt x="21" y="66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3" y="63"/>
                  <a:pt x="24" y="63"/>
                  <a:pt x="24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1"/>
                  <a:pt x="25" y="61"/>
                  <a:pt x="25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6" y="61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8" y="58"/>
                  <a:pt x="28" y="58"/>
                  <a:pt x="29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6"/>
                  <a:pt x="29" y="56"/>
                </a:cubicBezTo>
                <a:cubicBezTo>
                  <a:pt x="30" y="56"/>
                  <a:pt x="31" y="56"/>
                  <a:pt x="31" y="55"/>
                </a:cubicBezTo>
                <a:cubicBezTo>
                  <a:pt x="31" y="55"/>
                  <a:pt x="31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3"/>
                  <a:pt x="34" y="53"/>
                  <a:pt x="34" y="53"/>
                </a:cubicBezTo>
                <a:cubicBezTo>
                  <a:pt x="34" y="52"/>
                  <a:pt x="34" y="52"/>
                  <a:pt x="34" y="52"/>
                </a:cubicBezTo>
                <a:cubicBezTo>
                  <a:pt x="24" y="51"/>
                  <a:pt x="16" y="51"/>
                  <a:pt x="6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2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2"/>
                  <a:pt x="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14" y="51"/>
                  <a:pt x="24" y="53"/>
                  <a:pt x="30" y="53"/>
                </a:cubicBezTo>
                <a:cubicBezTo>
                  <a:pt x="29" y="57"/>
                  <a:pt x="20" y="60"/>
                  <a:pt x="20" y="65"/>
                </a:cubicBezTo>
                <a:cubicBezTo>
                  <a:pt x="18" y="66"/>
                  <a:pt x="17" y="70"/>
                  <a:pt x="16" y="71"/>
                </a:cubicBezTo>
                <a:cubicBezTo>
                  <a:pt x="19" y="74"/>
                  <a:pt x="11" y="79"/>
                  <a:pt x="20" y="83"/>
                </a:cubicBezTo>
                <a:cubicBezTo>
                  <a:pt x="25" y="82"/>
                  <a:pt x="27" y="79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6" y="74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9" y="70"/>
                  <a:pt x="40" y="70"/>
                </a:cubicBezTo>
                <a:cubicBezTo>
                  <a:pt x="40" y="70"/>
                  <a:pt x="39" y="70"/>
                  <a:pt x="39" y="69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1"/>
                  <a:pt x="41" y="71"/>
                </a:cubicBezTo>
                <a:cubicBezTo>
                  <a:pt x="41" y="71"/>
                  <a:pt x="41" y="72"/>
                  <a:pt x="42" y="72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5"/>
                  <a:pt x="42" y="79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3" y="85"/>
                  <a:pt x="44" y="87"/>
                  <a:pt x="46" y="90"/>
                </a:cubicBezTo>
                <a:cubicBezTo>
                  <a:pt x="46" y="90"/>
                  <a:pt x="49" y="89"/>
                  <a:pt x="49" y="90"/>
                </a:cubicBezTo>
                <a:cubicBezTo>
                  <a:pt x="49" y="90"/>
                  <a:pt x="49" y="89"/>
                  <a:pt x="49" y="89"/>
                </a:cubicBezTo>
                <a:cubicBezTo>
                  <a:pt x="51" y="89"/>
                  <a:pt x="54" y="86"/>
                  <a:pt x="55" y="86"/>
                </a:cubicBezTo>
                <a:cubicBezTo>
                  <a:pt x="55" y="85"/>
                  <a:pt x="58" y="76"/>
                  <a:pt x="58" y="76"/>
                </a:cubicBezTo>
                <a:cubicBezTo>
                  <a:pt x="58" y="74"/>
                  <a:pt x="57" y="70"/>
                  <a:pt x="58" y="68"/>
                </a:cubicBezTo>
                <a:close/>
                <a:moveTo>
                  <a:pt x="24" y="33"/>
                </a:moveTo>
                <a:cubicBezTo>
                  <a:pt x="25" y="33"/>
                  <a:pt x="25" y="34"/>
                  <a:pt x="28" y="35"/>
                </a:cubicBezTo>
                <a:cubicBezTo>
                  <a:pt x="28" y="35"/>
                  <a:pt x="28" y="35"/>
                  <a:pt x="29" y="35"/>
                </a:cubicBezTo>
                <a:cubicBezTo>
                  <a:pt x="28" y="35"/>
                  <a:pt x="28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6" y="35"/>
                  <a:pt x="25" y="35"/>
                  <a:pt x="25" y="35"/>
                </a:cubicBezTo>
                <a:cubicBezTo>
                  <a:pt x="25" y="35"/>
                  <a:pt x="25" y="34"/>
                  <a:pt x="25" y="34"/>
                </a:cubicBezTo>
                <a:cubicBezTo>
                  <a:pt x="25" y="34"/>
                  <a:pt x="24" y="34"/>
                  <a:pt x="24" y="34"/>
                </a:cubicBezTo>
                <a:cubicBezTo>
                  <a:pt x="24" y="34"/>
                  <a:pt x="24" y="34"/>
                  <a:pt x="24" y="33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36" y="39"/>
                </a:moveTo>
                <a:cubicBezTo>
                  <a:pt x="36" y="39"/>
                  <a:pt x="36" y="39"/>
                  <a:pt x="36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39"/>
                  <a:pt x="38" y="39"/>
                </a:cubicBezTo>
                <a:cubicBezTo>
                  <a:pt x="38" y="40"/>
                  <a:pt x="38" y="40"/>
                  <a:pt x="39" y="40"/>
                </a:cubicBezTo>
                <a:cubicBezTo>
                  <a:pt x="38" y="33"/>
                  <a:pt x="36" y="22"/>
                  <a:pt x="38" y="15"/>
                </a:cubicBezTo>
                <a:cubicBezTo>
                  <a:pt x="38" y="12"/>
                  <a:pt x="40" y="10"/>
                  <a:pt x="40" y="8"/>
                </a:cubicBezTo>
                <a:cubicBezTo>
                  <a:pt x="41" y="8"/>
                  <a:pt x="41" y="8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6"/>
                  <a:pt x="41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4" y="5"/>
                  <a:pt x="45" y="0"/>
                  <a:pt x="51" y="1"/>
                </a:cubicBezTo>
                <a:cubicBezTo>
                  <a:pt x="48" y="3"/>
                  <a:pt x="45" y="3"/>
                  <a:pt x="43" y="7"/>
                </a:cubicBezTo>
                <a:cubicBezTo>
                  <a:pt x="43" y="7"/>
                  <a:pt x="40" y="13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0" y="16"/>
                  <a:pt x="40" y="20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4"/>
                  <a:pt x="40" y="29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2"/>
                </a:cubicBezTo>
                <a:cubicBezTo>
                  <a:pt x="41" y="35"/>
                  <a:pt x="41" y="35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8"/>
                  <a:pt x="41" y="41"/>
                  <a:pt x="42" y="43"/>
                </a:cubicBezTo>
                <a:cubicBezTo>
                  <a:pt x="42" y="43"/>
                  <a:pt x="42" y="43"/>
                  <a:pt x="41" y="44"/>
                </a:cubicBezTo>
                <a:cubicBezTo>
                  <a:pt x="41" y="43"/>
                  <a:pt x="40" y="43"/>
                  <a:pt x="39" y="42"/>
                </a:cubicBezTo>
                <a:cubicBezTo>
                  <a:pt x="39" y="42"/>
                  <a:pt x="39" y="42"/>
                  <a:pt x="39" y="41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7" y="40"/>
                  <a:pt x="37" y="40"/>
                </a:cubicBezTo>
                <a:cubicBezTo>
                  <a:pt x="37" y="40"/>
                  <a:pt x="37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lose/>
                <a:moveTo>
                  <a:pt x="44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lose/>
                <a:moveTo>
                  <a:pt x="50" y="42"/>
                </a:move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lose/>
                <a:moveTo>
                  <a:pt x="50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51" y="40"/>
                </a:move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2"/>
                  <a:pt x="51" y="42"/>
                </a:cubicBezTo>
                <a:cubicBezTo>
                  <a:pt x="51" y="41"/>
                  <a:pt x="51" y="41"/>
                  <a:pt x="5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1" y="38"/>
                  <a:pt x="51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2" y="39"/>
                  <a:pt x="52" y="39"/>
                  <a:pt x="51" y="39"/>
                </a:cubicBezTo>
                <a:cubicBezTo>
                  <a:pt x="52" y="39"/>
                  <a:pt x="52" y="39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3" y="39"/>
                  <a:pt x="53" y="39"/>
                </a:cubicBezTo>
                <a:cubicBezTo>
                  <a:pt x="52" y="39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1" y="40"/>
                </a:moveTo>
                <a:cubicBezTo>
                  <a:pt x="51" y="40"/>
                  <a:pt x="51" y="40"/>
                  <a:pt x="51" y="40"/>
                </a:cubicBezTo>
                <a:cubicBezTo>
                  <a:pt x="51" y="40"/>
                  <a:pt x="51" y="40"/>
                  <a:pt x="51" y="40"/>
                </a:cubicBezTo>
                <a:close/>
                <a:moveTo>
                  <a:pt x="51" y="37"/>
                </a:move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lose/>
                <a:moveTo>
                  <a:pt x="52" y="33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52" y="34"/>
                </a:move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52" y="37"/>
                </a:moveTo>
                <a:cubicBezTo>
                  <a:pt x="52" y="37"/>
                  <a:pt x="52" y="38"/>
                  <a:pt x="52" y="38"/>
                </a:cubicBezTo>
                <a:cubicBezTo>
                  <a:pt x="52" y="37"/>
                  <a:pt x="52" y="37"/>
                  <a:pt x="52" y="37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52" y="33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52" y="34"/>
                </a:move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52" y="36"/>
                </a:move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lose/>
                <a:moveTo>
                  <a:pt x="52" y="41"/>
                </a:move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lose/>
                <a:moveTo>
                  <a:pt x="52" y="37"/>
                </a:move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lose/>
                <a:moveTo>
                  <a:pt x="52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lose/>
                <a:moveTo>
                  <a:pt x="52" y="29"/>
                </a:moveTo>
                <a:cubicBezTo>
                  <a:pt x="52" y="29"/>
                  <a:pt x="52" y="29"/>
                  <a:pt x="52" y="29"/>
                </a:cubicBezTo>
                <a:cubicBezTo>
                  <a:pt x="53" y="29"/>
                  <a:pt x="53" y="29"/>
                  <a:pt x="54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8"/>
                </a:cubicBezTo>
                <a:cubicBezTo>
                  <a:pt x="54" y="28"/>
                  <a:pt x="54" y="28"/>
                  <a:pt x="55" y="29"/>
                </a:cubicBezTo>
                <a:cubicBezTo>
                  <a:pt x="54" y="27"/>
                  <a:pt x="55" y="21"/>
                  <a:pt x="56" y="19"/>
                </a:cubicBezTo>
                <a:cubicBezTo>
                  <a:pt x="56" y="19"/>
                  <a:pt x="55" y="18"/>
                  <a:pt x="55" y="18"/>
                </a:cubicBezTo>
                <a:cubicBezTo>
                  <a:pt x="55" y="18"/>
                  <a:pt x="56" y="18"/>
                  <a:pt x="56" y="18"/>
                </a:cubicBezTo>
                <a:cubicBezTo>
                  <a:pt x="55" y="16"/>
                  <a:pt x="56" y="14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0"/>
                  <a:pt x="55" y="10"/>
                </a:cubicBezTo>
                <a:cubicBezTo>
                  <a:pt x="55" y="10"/>
                  <a:pt x="55" y="10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5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8"/>
                </a:cubicBezTo>
                <a:cubicBezTo>
                  <a:pt x="55" y="8"/>
                  <a:pt x="56" y="8"/>
                  <a:pt x="56" y="8"/>
                </a:cubicBezTo>
                <a:cubicBezTo>
                  <a:pt x="56" y="8"/>
                  <a:pt x="56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5"/>
                  <a:pt x="55" y="5"/>
                </a:cubicBezTo>
                <a:cubicBezTo>
                  <a:pt x="55" y="5"/>
                  <a:pt x="55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3" y="5"/>
                  <a:pt x="53" y="5"/>
                </a:cubicBezTo>
                <a:cubicBezTo>
                  <a:pt x="53" y="5"/>
                  <a:pt x="53" y="6"/>
                  <a:pt x="54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6"/>
                  <a:pt x="54" y="9"/>
                  <a:pt x="54" y="10"/>
                </a:cubicBezTo>
                <a:cubicBezTo>
                  <a:pt x="54" y="10"/>
                  <a:pt x="54" y="10"/>
                  <a:pt x="53" y="10"/>
                </a:cubicBezTo>
                <a:cubicBezTo>
                  <a:pt x="54" y="13"/>
                  <a:pt x="53" y="16"/>
                  <a:pt x="54" y="18"/>
                </a:cubicBezTo>
                <a:cubicBezTo>
                  <a:pt x="54" y="19"/>
                  <a:pt x="54" y="20"/>
                  <a:pt x="53" y="20"/>
                </a:cubicBezTo>
                <a:cubicBezTo>
                  <a:pt x="54" y="20"/>
                  <a:pt x="54" y="21"/>
                  <a:pt x="54" y="21"/>
                </a:cubicBezTo>
                <a:cubicBezTo>
                  <a:pt x="54" y="22"/>
                  <a:pt x="53" y="23"/>
                  <a:pt x="53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4"/>
                </a:cubicBezTo>
                <a:cubicBezTo>
                  <a:pt x="54" y="24"/>
                  <a:pt x="54" y="23"/>
                  <a:pt x="54" y="23"/>
                </a:cubicBezTo>
                <a:cubicBezTo>
                  <a:pt x="55" y="23"/>
                  <a:pt x="55" y="23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6"/>
                  <a:pt x="52" y="27"/>
                  <a:pt x="53" y="28"/>
                </a:cubicBezTo>
                <a:cubicBezTo>
                  <a:pt x="53" y="28"/>
                  <a:pt x="52" y="28"/>
                  <a:pt x="52" y="29"/>
                </a:cubicBezTo>
                <a:close/>
                <a:moveTo>
                  <a:pt x="52" y="35"/>
                </a:move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3" y="35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5"/>
                  <a:pt x="53" y="35"/>
                  <a:pt x="52" y="35"/>
                </a:cubicBezTo>
                <a:close/>
                <a:moveTo>
                  <a:pt x="52" y="30"/>
                </a:moveTo>
                <a:cubicBezTo>
                  <a:pt x="53" y="30"/>
                  <a:pt x="53" y="30"/>
                  <a:pt x="53" y="30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52" y="34"/>
                </a:move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3"/>
                </a:cubicBezTo>
                <a:cubicBezTo>
                  <a:pt x="54" y="33"/>
                  <a:pt x="54" y="33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3"/>
                </a:cubicBezTo>
                <a:cubicBezTo>
                  <a:pt x="53" y="33"/>
                  <a:pt x="53" y="34"/>
                  <a:pt x="52" y="34"/>
                </a:cubicBezTo>
                <a:close/>
                <a:moveTo>
                  <a:pt x="53" y="30"/>
                </a:move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lose/>
                <a:moveTo>
                  <a:pt x="53" y="32"/>
                </a:move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2"/>
                </a:cubicBezTo>
                <a:close/>
                <a:moveTo>
                  <a:pt x="53" y="33"/>
                </a:moveTo>
                <a:cubicBezTo>
                  <a:pt x="53" y="33"/>
                  <a:pt x="53" y="32"/>
                  <a:pt x="53" y="32"/>
                </a:cubicBezTo>
                <a:lnTo>
                  <a:pt x="53" y="33"/>
                </a:lnTo>
                <a:close/>
              </a:path>
            </a:pathLst>
          </a:custGeom>
          <a:solidFill>
            <a:srgbClr val="E58A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71"/>
          <p:cNvSpPr/>
          <p:nvPr/>
        </p:nvSpPr>
        <p:spPr bwMode="auto">
          <a:xfrm>
            <a:off x="11443621" y="4909406"/>
            <a:ext cx="45240" cy="53466"/>
          </a:xfrm>
          <a:custGeom>
            <a:avLst/>
            <a:gdLst>
              <a:gd name="T0" fmla="*/ 0 w 9"/>
              <a:gd name="T1" fmla="*/ 4 h 11"/>
              <a:gd name="T2" fmla="*/ 3 w 9"/>
              <a:gd name="T3" fmla="*/ 0 h 11"/>
              <a:gd name="T4" fmla="*/ 5 w 9"/>
              <a:gd name="T5" fmla="*/ 0 h 11"/>
              <a:gd name="T6" fmla="*/ 9 w 9"/>
              <a:gd name="T7" fmla="*/ 5 h 11"/>
              <a:gd name="T8" fmla="*/ 9 w 9"/>
              <a:gd name="T9" fmla="*/ 7 h 11"/>
              <a:gd name="T10" fmla="*/ 3 w 9"/>
              <a:gd name="T11" fmla="*/ 11 h 11"/>
              <a:gd name="T12" fmla="*/ 0 w 9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0" y="4"/>
                </a:moveTo>
                <a:cubicBezTo>
                  <a:pt x="1" y="3"/>
                  <a:pt x="1" y="1"/>
                  <a:pt x="3" y="0"/>
                </a:cubicBezTo>
                <a:cubicBezTo>
                  <a:pt x="3" y="1"/>
                  <a:pt x="3" y="1"/>
                  <a:pt x="5" y="0"/>
                </a:cubicBezTo>
                <a:cubicBezTo>
                  <a:pt x="7" y="2"/>
                  <a:pt x="8" y="3"/>
                  <a:pt x="9" y="5"/>
                </a:cubicBezTo>
                <a:cubicBezTo>
                  <a:pt x="9" y="6"/>
                  <a:pt x="9" y="6"/>
                  <a:pt x="9" y="7"/>
                </a:cubicBezTo>
                <a:cubicBezTo>
                  <a:pt x="8" y="10"/>
                  <a:pt x="6" y="11"/>
                  <a:pt x="3" y="11"/>
                </a:cubicBezTo>
                <a:cubicBezTo>
                  <a:pt x="1" y="8"/>
                  <a:pt x="1" y="8"/>
                  <a:pt x="0" y="4"/>
                </a:cubicBezTo>
                <a:close/>
              </a:path>
            </a:pathLst>
          </a:custGeom>
          <a:solidFill>
            <a:srgbClr val="F1C8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72"/>
          <p:cNvSpPr/>
          <p:nvPr/>
        </p:nvSpPr>
        <p:spPr bwMode="auto">
          <a:xfrm>
            <a:off x="11307900" y="5012225"/>
            <a:ext cx="493528" cy="341357"/>
          </a:xfrm>
          <a:custGeom>
            <a:avLst/>
            <a:gdLst>
              <a:gd name="T0" fmla="*/ 46 w 104"/>
              <a:gd name="T1" fmla="*/ 2 h 70"/>
              <a:gd name="T2" fmla="*/ 46 w 104"/>
              <a:gd name="T3" fmla="*/ 2 h 70"/>
              <a:gd name="T4" fmla="*/ 50 w 104"/>
              <a:gd name="T5" fmla="*/ 12 h 70"/>
              <a:gd name="T6" fmla="*/ 54 w 104"/>
              <a:gd name="T7" fmla="*/ 62 h 70"/>
              <a:gd name="T8" fmla="*/ 55 w 104"/>
              <a:gd name="T9" fmla="*/ 62 h 70"/>
              <a:gd name="T10" fmla="*/ 101 w 104"/>
              <a:gd name="T11" fmla="*/ 25 h 70"/>
              <a:gd name="T12" fmla="*/ 98 w 104"/>
              <a:gd name="T13" fmla="*/ 36 h 70"/>
              <a:gd name="T14" fmla="*/ 57 w 104"/>
              <a:gd name="T15" fmla="*/ 67 h 70"/>
              <a:gd name="T16" fmla="*/ 57 w 104"/>
              <a:gd name="T17" fmla="*/ 67 h 70"/>
              <a:gd name="T18" fmla="*/ 54 w 104"/>
              <a:gd name="T19" fmla="*/ 68 h 70"/>
              <a:gd name="T20" fmla="*/ 53 w 104"/>
              <a:gd name="T21" fmla="*/ 69 h 70"/>
              <a:gd name="T22" fmla="*/ 54 w 104"/>
              <a:gd name="T23" fmla="*/ 69 h 70"/>
              <a:gd name="T24" fmla="*/ 53 w 104"/>
              <a:gd name="T25" fmla="*/ 69 h 70"/>
              <a:gd name="T26" fmla="*/ 53 w 104"/>
              <a:gd name="T27" fmla="*/ 70 h 70"/>
              <a:gd name="T28" fmla="*/ 54 w 104"/>
              <a:gd name="T29" fmla="*/ 70 h 70"/>
              <a:gd name="T30" fmla="*/ 51 w 104"/>
              <a:gd name="T31" fmla="*/ 69 h 70"/>
              <a:gd name="T32" fmla="*/ 6 w 104"/>
              <a:gd name="T33" fmla="*/ 55 h 70"/>
              <a:gd name="T34" fmla="*/ 3 w 104"/>
              <a:gd name="T35" fmla="*/ 54 h 70"/>
              <a:gd name="T36" fmla="*/ 0 w 104"/>
              <a:gd name="T37" fmla="*/ 46 h 70"/>
              <a:gd name="T38" fmla="*/ 1 w 104"/>
              <a:gd name="T39" fmla="*/ 46 h 70"/>
              <a:gd name="T40" fmla="*/ 1 w 104"/>
              <a:gd name="T41" fmla="*/ 45 h 70"/>
              <a:gd name="T42" fmla="*/ 5 w 104"/>
              <a:gd name="T43" fmla="*/ 44 h 70"/>
              <a:gd name="T44" fmla="*/ 48 w 104"/>
              <a:gd name="T45" fmla="*/ 58 h 70"/>
              <a:gd name="T46" fmla="*/ 48 w 104"/>
              <a:gd name="T47" fmla="*/ 58 h 70"/>
              <a:gd name="T48" fmla="*/ 51 w 104"/>
              <a:gd name="T49" fmla="*/ 62 h 70"/>
              <a:gd name="T50" fmla="*/ 52 w 104"/>
              <a:gd name="T51" fmla="*/ 62 h 70"/>
              <a:gd name="T52" fmla="*/ 42 w 104"/>
              <a:gd name="T53" fmla="*/ 0 h 70"/>
              <a:gd name="T54" fmla="*/ 46 w 104"/>
              <a:gd name="T55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" h="70">
                <a:moveTo>
                  <a:pt x="46" y="2"/>
                </a:moveTo>
                <a:cubicBezTo>
                  <a:pt x="46" y="2"/>
                  <a:pt x="46" y="2"/>
                  <a:pt x="46" y="2"/>
                </a:cubicBezTo>
                <a:cubicBezTo>
                  <a:pt x="46" y="4"/>
                  <a:pt x="49" y="10"/>
                  <a:pt x="50" y="12"/>
                </a:cubicBezTo>
                <a:cubicBezTo>
                  <a:pt x="55" y="29"/>
                  <a:pt x="55" y="45"/>
                  <a:pt x="54" y="62"/>
                </a:cubicBezTo>
                <a:cubicBezTo>
                  <a:pt x="54" y="62"/>
                  <a:pt x="55" y="62"/>
                  <a:pt x="55" y="62"/>
                </a:cubicBezTo>
                <a:cubicBezTo>
                  <a:pt x="68" y="44"/>
                  <a:pt x="81" y="35"/>
                  <a:pt x="101" y="25"/>
                </a:cubicBezTo>
                <a:cubicBezTo>
                  <a:pt x="104" y="27"/>
                  <a:pt x="99" y="34"/>
                  <a:pt x="98" y="36"/>
                </a:cubicBezTo>
                <a:cubicBezTo>
                  <a:pt x="86" y="53"/>
                  <a:pt x="69" y="65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6" y="68"/>
                  <a:pt x="55" y="68"/>
                  <a:pt x="54" y="68"/>
                </a:cubicBezTo>
                <a:cubicBezTo>
                  <a:pt x="54" y="68"/>
                  <a:pt x="54" y="69"/>
                  <a:pt x="53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3" y="70"/>
                  <a:pt x="52" y="70"/>
                  <a:pt x="51" y="69"/>
                </a:cubicBezTo>
                <a:cubicBezTo>
                  <a:pt x="44" y="69"/>
                  <a:pt x="6" y="64"/>
                  <a:pt x="6" y="55"/>
                </a:cubicBezTo>
                <a:cubicBezTo>
                  <a:pt x="5" y="55"/>
                  <a:pt x="4" y="54"/>
                  <a:pt x="3" y="54"/>
                </a:cubicBezTo>
                <a:cubicBezTo>
                  <a:pt x="3" y="52"/>
                  <a:pt x="0" y="50"/>
                  <a:pt x="0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2" y="46"/>
                  <a:pt x="5" y="44"/>
                  <a:pt x="5" y="44"/>
                </a:cubicBezTo>
                <a:cubicBezTo>
                  <a:pt x="16" y="44"/>
                  <a:pt x="42" y="44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9" y="59"/>
                  <a:pt x="51" y="60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46"/>
                  <a:pt x="56" y="12"/>
                  <a:pt x="42" y="0"/>
                </a:cubicBezTo>
                <a:cubicBezTo>
                  <a:pt x="43" y="0"/>
                  <a:pt x="45" y="1"/>
                  <a:pt x="46" y="2"/>
                </a:cubicBezTo>
                <a:close/>
              </a:path>
            </a:pathLst>
          </a:custGeom>
          <a:solidFill>
            <a:srgbClr val="9FC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73"/>
          <p:cNvSpPr/>
          <p:nvPr/>
        </p:nvSpPr>
        <p:spPr bwMode="auto">
          <a:xfrm>
            <a:off x="5003082" y="4962872"/>
            <a:ext cx="641586" cy="600459"/>
          </a:xfrm>
          <a:custGeom>
            <a:avLst/>
            <a:gdLst>
              <a:gd name="T0" fmla="*/ 87 w 135"/>
              <a:gd name="T1" fmla="*/ 47 h 125"/>
              <a:gd name="T2" fmla="*/ 79 w 135"/>
              <a:gd name="T3" fmla="*/ 82 h 125"/>
              <a:gd name="T4" fmla="*/ 49 w 135"/>
              <a:gd name="T5" fmla="*/ 76 h 125"/>
              <a:gd name="T6" fmla="*/ 52 w 135"/>
              <a:gd name="T7" fmla="*/ 41 h 125"/>
              <a:gd name="T8" fmla="*/ 87 w 135"/>
              <a:gd name="T9" fmla="*/ 4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25">
                <a:moveTo>
                  <a:pt x="87" y="47"/>
                </a:moveTo>
                <a:cubicBezTo>
                  <a:pt x="135" y="50"/>
                  <a:pt x="120" y="108"/>
                  <a:pt x="79" y="82"/>
                </a:cubicBezTo>
                <a:cubicBezTo>
                  <a:pt x="88" y="125"/>
                  <a:pt x="23" y="114"/>
                  <a:pt x="49" y="76"/>
                </a:cubicBezTo>
                <a:cubicBezTo>
                  <a:pt x="19" y="80"/>
                  <a:pt x="0" y="37"/>
                  <a:pt x="52" y="41"/>
                </a:cubicBezTo>
                <a:cubicBezTo>
                  <a:pt x="50" y="0"/>
                  <a:pt x="106" y="0"/>
                  <a:pt x="87" y="47"/>
                </a:cubicBezTo>
                <a:close/>
              </a:path>
            </a:pathLst>
          </a:custGeom>
          <a:solidFill>
            <a:srgbClr val="F1C8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4"/>
          <p:cNvSpPr/>
          <p:nvPr/>
        </p:nvSpPr>
        <p:spPr bwMode="auto">
          <a:xfrm>
            <a:off x="5003082" y="5485189"/>
            <a:ext cx="217975" cy="189186"/>
          </a:xfrm>
          <a:custGeom>
            <a:avLst/>
            <a:gdLst>
              <a:gd name="T0" fmla="*/ 46 w 46"/>
              <a:gd name="T1" fmla="*/ 39 h 39"/>
              <a:gd name="T2" fmla="*/ 36 w 46"/>
              <a:gd name="T3" fmla="*/ 26 h 39"/>
              <a:gd name="T4" fmla="*/ 31 w 46"/>
              <a:gd name="T5" fmla="*/ 21 h 39"/>
              <a:gd name="T6" fmla="*/ 16 w 46"/>
              <a:gd name="T7" fmla="*/ 8 h 39"/>
              <a:gd name="T8" fmla="*/ 0 w 46"/>
              <a:gd name="T9" fmla="*/ 0 h 39"/>
              <a:gd name="T10" fmla="*/ 11 w 46"/>
              <a:gd name="T11" fmla="*/ 17 h 39"/>
              <a:gd name="T12" fmla="*/ 17 w 46"/>
              <a:gd name="T13" fmla="*/ 23 h 39"/>
              <a:gd name="T14" fmla="*/ 17 w 46"/>
              <a:gd name="T15" fmla="*/ 23 h 39"/>
              <a:gd name="T16" fmla="*/ 28 w 46"/>
              <a:gd name="T17" fmla="*/ 32 h 39"/>
              <a:gd name="T18" fmla="*/ 29 w 46"/>
              <a:gd name="T19" fmla="*/ 32 h 39"/>
              <a:gd name="T20" fmla="*/ 29 w 46"/>
              <a:gd name="T21" fmla="*/ 32 h 39"/>
              <a:gd name="T22" fmla="*/ 35 w 46"/>
              <a:gd name="T23" fmla="*/ 35 h 39"/>
              <a:gd name="T24" fmla="*/ 35 w 46"/>
              <a:gd name="T25" fmla="*/ 36 h 39"/>
              <a:gd name="T26" fmla="*/ 43 w 46"/>
              <a:gd name="T27" fmla="*/ 39 h 39"/>
              <a:gd name="T28" fmla="*/ 43 w 46"/>
              <a:gd name="T29" fmla="*/ 39 h 39"/>
              <a:gd name="T30" fmla="*/ 46 w 46"/>
              <a:gd name="T31" fmla="*/ 39 h 39"/>
              <a:gd name="T32" fmla="*/ 46 w 46"/>
              <a:gd name="T3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39">
                <a:moveTo>
                  <a:pt x="46" y="39"/>
                </a:moveTo>
                <a:cubicBezTo>
                  <a:pt x="46" y="39"/>
                  <a:pt x="44" y="36"/>
                  <a:pt x="36" y="26"/>
                </a:cubicBezTo>
                <a:cubicBezTo>
                  <a:pt x="35" y="25"/>
                  <a:pt x="34" y="24"/>
                  <a:pt x="31" y="21"/>
                </a:cubicBezTo>
                <a:cubicBezTo>
                  <a:pt x="26" y="17"/>
                  <a:pt x="22" y="10"/>
                  <a:pt x="16" y="8"/>
                </a:cubicBezTo>
                <a:cubicBezTo>
                  <a:pt x="11" y="5"/>
                  <a:pt x="5" y="2"/>
                  <a:pt x="0" y="0"/>
                </a:cubicBezTo>
                <a:cubicBezTo>
                  <a:pt x="1" y="7"/>
                  <a:pt x="6" y="13"/>
                  <a:pt x="11" y="17"/>
                </a:cubicBezTo>
                <a:cubicBezTo>
                  <a:pt x="12" y="18"/>
                  <a:pt x="17" y="22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21" y="26"/>
                  <a:pt x="24" y="29"/>
                  <a:pt x="28" y="32"/>
                </a:cubicBezTo>
                <a:cubicBezTo>
                  <a:pt x="28" y="32"/>
                  <a:pt x="28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1" y="33"/>
                  <a:pt x="33" y="35"/>
                  <a:pt x="35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6"/>
                  <a:pt x="40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5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lose/>
              </a:path>
            </a:pathLst>
          </a:custGeom>
          <a:solidFill>
            <a:srgbClr val="464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5"/>
          <p:cNvSpPr>
            <a:spLocks noEditPoints="1"/>
          </p:cNvSpPr>
          <p:nvPr/>
        </p:nvSpPr>
        <p:spPr bwMode="auto">
          <a:xfrm>
            <a:off x="5110013" y="5028676"/>
            <a:ext cx="444175" cy="440062"/>
          </a:xfrm>
          <a:custGeom>
            <a:avLst/>
            <a:gdLst>
              <a:gd name="T0" fmla="*/ 17 w 93"/>
              <a:gd name="T1" fmla="*/ 13 h 91"/>
              <a:gd name="T2" fmla="*/ 21 w 93"/>
              <a:gd name="T3" fmla="*/ 43 h 91"/>
              <a:gd name="T4" fmla="*/ 19 w 93"/>
              <a:gd name="T5" fmla="*/ 59 h 91"/>
              <a:gd name="T6" fmla="*/ 15 w 93"/>
              <a:gd name="T7" fmla="*/ 62 h 91"/>
              <a:gd name="T8" fmla="*/ 19 w 93"/>
              <a:gd name="T9" fmla="*/ 71 h 91"/>
              <a:gd name="T10" fmla="*/ 22 w 93"/>
              <a:gd name="T11" fmla="*/ 72 h 91"/>
              <a:gd name="T12" fmla="*/ 34 w 93"/>
              <a:gd name="T13" fmla="*/ 53 h 91"/>
              <a:gd name="T14" fmla="*/ 93 w 93"/>
              <a:gd name="T15" fmla="*/ 45 h 91"/>
              <a:gd name="T16" fmla="*/ 91 w 93"/>
              <a:gd name="T17" fmla="*/ 39 h 91"/>
              <a:gd name="T18" fmla="*/ 88 w 93"/>
              <a:gd name="T19" fmla="*/ 36 h 91"/>
              <a:gd name="T20" fmla="*/ 83 w 93"/>
              <a:gd name="T21" fmla="*/ 34 h 91"/>
              <a:gd name="T22" fmla="*/ 79 w 93"/>
              <a:gd name="T23" fmla="*/ 33 h 91"/>
              <a:gd name="T24" fmla="*/ 76 w 93"/>
              <a:gd name="T25" fmla="*/ 32 h 91"/>
              <a:gd name="T26" fmla="*/ 71 w 93"/>
              <a:gd name="T27" fmla="*/ 33 h 91"/>
              <a:gd name="T28" fmla="*/ 83 w 93"/>
              <a:gd name="T29" fmla="*/ 35 h 91"/>
              <a:gd name="T30" fmla="*/ 89 w 93"/>
              <a:gd name="T31" fmla="*/ 49 h 91"/>
              <a:gd name="T32" fmla="*/ 91 w 93"/>
              <a:gd name="T33" fmla="*/ 47 h 91"/>
              <a:gd name="T34" fmla="*/ 38 w 93"/>
              <a:gd name="T35" fmla="*/ 64 h 91"/>
              <a:gd name="T36" fmla="*/ 38 w 93"/>
              <a:gd name="T37" fmla="*/ 69 h 91"/>
              <a:gd name="T38" fmla="*/ 37 w 93"/>
              <a:gd name="T39" fmla="*/ 71 h 91"/>
              <a:gd name="T40" fmla="*/ 49 w 93"/>
              <a:gd name="T41" fmla="*/ 72 h 91"/>
              <a:gd name="T42" fmla="*/ 49 w 93"/>
              <a:gd name="T43" fmla="*/ 66 h 91"/>
              <a:gd name="T44" fmla="*/ 74 w 93"/>
              <a:gd name="T45" fmla="*/ 72 h 91"/>
              <a:gd name="T46" fmla="*/ 73 w 93"/>
              <a:gd name="T47" fmla="*/ 68 h 91"/>
              <a:gd name="T48" fmla="*/ 72 w 93"/>
              <a:gd name="T49" fmla="*/ 66 h 91"/>
              <a:gd name="T50" fmla="*/ 69 w 93"/>
              <a:gd name="T51" fmla="*/ 62 h 91"/>
              <a:gd name="T52" fmla="*/ 64 w 93"/>
              <a:gd name="T53" fmla="*/ 57 h 91"/>
              <a:gd name="T54" fmla="*/ 60 w 93"/>
              <a:gd name="T55" fmla="*/ 54 h 91"/>
              <a:gd name="T56" fmla="*/ 86 w 93"/>
              <a:gd name="T57" fmla="*/ 51 h 91"/>
              <a:gd name="T58" fmla="*/ 85 w 93"/>
              <a:gd name="T59" fmla="*/ 52 h 91"/>
              <a:gd name="T60" fmla="*/ 61 w 93"/>
              <a:gd name="T61" fmla="*/ 76 h 91"/>
              <a:gd name="T62" fmla="*/ 51 w 93"/>
              <a:gd name="T63" fmla="*/ 70 h 91"/>
              <a:gd name="T64" fmla="*/ 51 w 93"/>
              <a:gd name="T65" fmla="*/ 82 h 91"/>
              <a:gd name="T66" fmla="*/ 35 w 93"/>
              <a:gd name="T67" fmla="*/ 68 h 91"/>
              <a:gd name="T68" fmla="*/ 68 w 93"/>
              <a:gd name="T69" fmla="*/ 34 h 91"/>
              <a:gd name="T70" fmla="*/ 56 w 93"/>
              <a:gd name="T71" fmla="*/ 40 h 91"/>
              <a:gd name="T72" fmla="*/ 51 w 93"/>
              <a:gd name="T73" fmla="*/ 6 h 91"/>
              <a:gd name="T74" fmla="*/ 53 w 93"/>
              <a:gd name="T75" fmla="*/ 22 h 91"/>
              <a:gd name="T76" fmla="*/ 53 w 93"/>
              <a:gd name="T77" fmla="*/ 32 h 91"/>
              <a:gd name="T78" fmla="*/ 54 w 93"/>
              <a:gd name="T79" fmla="*/ 42 h 91"/>
              <a:gd name="T80" fmla="*/ 57 w 93"/>
              <a:gd name="T81" fmla="*/ 40 h 91"/>
              <a:gd name="T82" fmla="*/ 42 w 93"/>
              <a:gd name="T83" fmla="*/ 42 h 91"/>
              <a:gd name="T84" fmla="*/ 41 w 93"/>
              <a:gd name="T85" fmla="*/ 42 h 91"/>
              <a:gd name="T86" fmla="*/ 41 w 93"/>
              <a:gd name="T87" fmla="*/ 41 h 91"/>
              <a:gd name="T88" fmla="*/ 40 w 93"/>
              <a:gd name="T89" fmla="*/ 39 h 91"/>
              <a:gd name="T90" fmla="*/ 42 w 93"/>
              <a:gd name="T91" fmla="*/ 38 h 91"/>
              <a:gd name="T92" fmla="*/ 41 w 93"/>
              <a:gd name="T93" fmla="*/ 33 h 91"/>
              <a:gd name="T94" fmla="*/ 41 w 93"/>
              <a:gd name="T95" fmla="*/ 38 h 91"/>
              <a:gd name="T96" fmla="*/ 41 w 93"/>
              <a:gd name="T97" fmla="*/ 33 h 91"/>
              <a:gd name="T98" fmla="*/ 41 w 93"/>
              <a:gd name="T99" fmla="*/ 36 h 91"/>
              <a:gd name="T100" fmla="*/ 41 w 93"/>
              <a:gd name="T101" fmla="*/ 37 h 91"/>
              <a:gd name="T102" fmla="*/ 40 w 93"/>
              <a:gd name="T103" fmla="*/ 31 h 91"/>
              <a:gd name="T104" fmla="*/ 38 w 93"/>
              <a:gd name="T105" fmla="*/ 29 h 91"/>
              <a:gd name="T106" fmla="*/ 37 w 93"/>
              <a:gd name="T107" fmla="*/ 10 h 91"/>
              <a:gd name="T108" fmla="*/ 37 w 93"/>
              <a:gd name="T109" fmla="*/ 10 h 91"/>
              <a:gd name="T110" fmla="*/ 38 w 93"/>
              <a:gd name="T111" fmla="*/ 6 h 91"/>
              <a:gd name="T112" fmla="*/ 40 w 93"/>
              <a:gd name="T113" fmla="*/ 5 h 91"/>
              <a:gd name="T114" fmla="*/ 39 w 93"/>
              <a:gd name="T115" fmla="*/ 21 h 91"/>
              <a:gd name="T116" fmla="*/ 39 w 93"/>
              <a:gd name="T117" fmla="*/ 25 h 91"/>
              <a:gd name="T118" fmla="*/ 39 w 93"/>
              <a:gd name="T119" fmla="*/ 36 h 91"/>
              <a:gd name="T120" fmla="*/ 40 w 93"/>
              <a:gd name="T121" fmla="*/ 35 h 91"/>
              <a:gd name="T122" fmla="*/ 40 w 93"/>
              <a:gd name="T123" fmla="*/ 30 h 91"/>
              <a:gd name="T124" fmla="*/ 40 w 93"/>
              <a:gd name="T125" fmla="*/ 3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91">
                <a:moveTo>
                  <a:pt x="40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39" y="41"/>
                  <a:pt x="34" y="32"/>
                  <a:pt x="34" y="32"/>
                </a:cubicBezTo>
                <a:cubicBezTo>
                  <a:pt x="34" y="32"/>
                  <a:pt x="28" y="24"/>
                  <a:pt x="28" y="24"/>
                </a:cubicBezTo>
                <a:cubicBezTo>
                  <a:pt x="25" y="21"/>
                  <a:pt x="22" y="17"/>
                  <a:pt x="20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8" y="13"/>
                  <a:pt x="17" y="13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" y="6"/>
                  <a:pt x="7" y="6"/>
                  <a:pt x="4" y="6"/>
                </a:cubicBezTo>
                <a:cubicBezTo>
                  <a:pt x="2" y="12"/>
                  <a:pt x="5" y="26"/>
                  <a:pt x="11" y="31"/>
                </a:cubicBezTo>
                <a:cubicBezTo>
                  <a:pt x="11" y="32"/>
                  <a:pt x="19" y="41"/>
                  <a:pt x="21" y="42"/>
                </a:cubicBezTo>
                <a:cubicBezTo>
                  <a:pt x="21" y="42"/>
                  <a:pt x="21" y="42"/>
                  <a:pt x="21" y="43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4"/>
                  <a:pt x="23" y="44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4" y="46"/>
                  <a:pt x="24" y="46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7" y="48"/>
                  <a:pt x="30" y="52"/>
                  <a:pt x="30" y="53"/>
                </a:cubicBezTo>
                <a:cubicBezTo>
                  <a:pt x="27" y="55"/>
                  <a:pt x="20" y="56"/>
                  <a:pt x="19" y="59"/>
                </a:cubicBezTo>
                <a:cubicBezTo>
                  <a:pt x="19" y="59"/>
                  <a:pt x="19" y="59"/>
                  <a:pt x="19" y="58"/>
                </a:cubicBezTo>
                <a:cubicBezTo>
                  <a:pt x="18" y="58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60"/>
                  <a:pt x="16" y="60"/>
                  <a:pt x="15" y="61"/>
                </a:cubicBezTo>
                <a:cubicBezTo>
                  <a:pt x="15" y="62"/>
                  <a:pt x="16" y="62"/>
                  <a:pt x="16" y="62"/>
                </a:cubicBezTo>
                <a:cubicBezTo>
                  <a:pt x="15" y="62"/>
                  <a:pt x="15" y="63"/>
                  <a:pt x="15" y="63"/>
                </a:cubicBezTo>
                <a:cubicBezTo>
                  <a:pt x="15" y="63"/>
                  <a:pt x="15" y="62"/>
                  <a:pt x="15" y="62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4" y="64"/>
                  <a:pt x="14" y="64"/>
                </a:cubicBezTo>
                <a:cubicBezTo>
                  <a:pt x="15" y="66"/>
                  <a:pt x="15" y="69"/>
                  <a:pt x="17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7" y="71"/>
                  <a:pt x="17" y="71"/>
                </a:cubicBezTo>
                <a:cubicBezTo>
                  <a:pt x="18" y="71"/>
                  <a:pt x="18" y="71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71"/>
                  <a:pt x="20" y="72"/>
                  <a:pt x="21" y="72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2"/>
                  <a:pt x="21" y="72"/>
                  <a:pt x="21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3" y="72"/>
                  <a:pt x="24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6" y="72"/>
                  <a:pt x="27" y="71"/>
                  <a:pt x="28" y="71"/>
                </a:cubicBezTo>
                <a:cubicBezTo>
                  <a:pt x="28" y="71"/>
                  <a:pt x="28" y="71"/>
                  <a:pt x="28" y="70"/>
                </a:cubicBezTo>
                <a:cubicBezTo>
                  <a:pt x="26" y="72"/>
                  <a:pt x="20" y="71"/>
                  <a:pt x="18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8" y="58"/>
                  <a:pt x="30" y="58"/>
                  <a:pt x="34" y="53"/>
                </a:cubicBezTo>
                <a:cubicBezTo>
                  <a:pt x="33" y="53"/>
                  <a:pt x="19" y="38"/>
                  <a:pt x="19" y="36"/>
                </a:cubicBezTo>
                <a:cubicBezTo>
                  <a:pt x="14" y="34"/>
                  <a:pt x="0" y="14"/>
                  <a:pt x="5" y="7"/>
                </a:cubicBezTo>
                <a:cubicBezTo>
                  <a:pt x="15" y="6"/>
                  <a:pt x="35" y="32"/>
                  <a:pt x="39" y="43"/>
                </a:cubicBezTo>
                <a:cubicBezTo>
                  <a:pt x="39" y="43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93" y="45"/>
                </a:moveTo>
                <a:cubicBezTo>
                  <a:pt x="92" y="43"/>
                  <a:pt x="92" y="43"/>
                  <a:pt x="92" y="42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1"/>
                  <a:pt x="92" y="41"/>
                  <a:pt x="92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40"/>
                  <a:pt x="90" y="39"/>
                  <a:pt x="89" y="39"/>
                </a:cubicBezTo>
                <a:cubicBezTo>
                  <a:pt x="90" y="39"/>
                  <a:pt x="90" y="39"/>
                  <a:pt x="91" y="39"/>
                </a:cubicBezTo>
                <a:cubicBezTo>
                  <a:pt x="91" y="39"/>
                  <a:pt x="91" y="38"/>
                  <a:pt x="91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8"/>
                  <a:pt x="89" y="38"/>
                  <a:pt x="89" y="38"/>
                </a:cubicBezTo>
                <a:cubicBezTo>
                  <a:pt x="89" y="37"/>
                  <a:pt x="89" y="37"/>
                  <a:pt x="89" y="36"/>
                </a:cubicBezTo>
                <a:cubicBezTo>
                  <a:pt x="89" y="38"/>
                  <a:pt x="89" y="38"/>
                  <a:pt x="89" y="38"/>
                </a:cubicBezTo>
                <a:cubicBezTo>
                  <a:pt x="89" y="37"/>
                  <a:pt x="88" y="36"/>
                  <a:pt x="88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5"/>
                  <a:pt x="87" y="35"/>
                  <a:pt x="86" y="35"/>
                </a:cubicBezTo>
                <a:cubicBezTo>
                  <a:pt x="86" y="35"/>
                  <a:pt x="85" y="34"/>
                  <a:pt x="85" y="34"/>
                </a:cubicBezTo>
                <a:cubicBezTo>
                  <a:pt x="85" y="34"/>
                  <a:pt x="84" y="34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4"/>
                  <a:pt x="83" y="34"/>
                  <a:pt x="83" y="33"/>
                </a:cubicBezTo>
                <a:cubicBezTo>
                  <a:pt x="83" y="34"/>
                  <a:pt x="82" y="34"/>
                  <a:pt x="82" y="34"/>
                </a:cubicBezTo>
                <a:cubicBezTo>
                  <a:pt x="82" y="34"/>
                  <a:pt x="82" y="34"/>
                  <a:pt x="81" y="33"/>
                </a:cubicBezTo>
                <a:cubicBezTo>
                  <a:pt x="81" y="33"/>
                  <a:pt x="81" y="33"/>
                  <a:pt x="81" y="34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3"/>
                  <a:pt x="80" y="33"/>
                  <a:pt x="79" y="33"/>
                </a:cubicBezTo>
                <a:cubicBezTo>
                  <a:pt x="79" y="33"/>
                  <a:pt x="78" y="33"/>
                  <a:pt x="78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4"/>
                </a:cubicBezTo>
                <a:cubicBezTo>
                  <a:pt x="77" y="33"/>
                  <a:pt x="77" y="33"/>
                  <a:pt x="76" y="33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4" y="33"/>
                  <a:pt x="74" y="33"/>
                </a:cubicBezTo>
                <a:cubicBezTo>
                  <a:pt x="74" y="33"/>
                  <a:pt x="74" y="33"/>
                  <a:pt x="74" y="34"/>
                </a:cubicBezTo>
                <a:cubicBezTo>
                  <a:pt x="73" y="33"/>
                  <a:pt x="72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3"/>
                  <a:pt x="72" y="33"/>
                  <a:pt x="71" y="33"/>
                </a:cubicBezTo>
                <a:cubicBezTo>
                  <a:pt x="71" y="34"/>
                  <a:pt x="73" y="34"/>
                  <a:pt x="73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76" y="35"/>
                  <a:pt x="80" y="34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6"/>
                  <a:pt x="89" y="38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3"/>
                  <a:pt x="90" y="45"/>
                  <a:pt x="91" y="46"/>
                </a:cubicBezTo>
                <a:cubicBezTo>
                  <a:pt x="91" y="46"/>
                  <a:pt x="91" y="46"/>
                  <a:pt x="90" y="46"/>
                </a:cubicBezTo>
                <a:cubicBezTo>
                  <a:pt x="90" y="47"/>
                  <a:pt x="90" y="47"/>
                  <a:pt x="91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8" y="50"/>
                  <a:pt x="87" y="50"/>
                  <a:pt x="87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9" y="51"/>
                  <a:pt x="89" y="51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90" y="50"/>
                  <a:pt x="91" y="49"/>
                  <a:pt x="92" y="47"/>
                </a:cubicBezTo>
                <a:cubicBezTo>
                  <a:pt x="92" y="47"/>
                  <a:pt x="91" y="47"/>
                  <a:pt x="91" y="47"/>
                </a:cubicBezTo>
                <a:cubicBezTo>
                  <a:pt x="91" y="47"/>
                  <a:pt x="92" y="47"/>
                  <a:pt x="92" y="47"/>
                </a:cubicBezTo>
                <a:cubicBezTo>
                  <a:pt x="93" y="46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35" y="68"/>
                </a:moveTo>
                <a:cubicBezTo>
                  <a:pt x="35" y="68"/>
                  <a:pt x="35" y="68"/>
                  <a:pt x="35" y="68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6" y="63"/>
                  <a:pt x="38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6"/>
                  <a:pt x="38" y="66"/>
                  <a:pt x="38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7"/>
                  <a:pt x="37" y="67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8"/>
                </a:cubicBezTo>
                <a:cubicBezTo>
                  <a:pt x="37" y="69"/>
                  <a:pt x="37" y="69"/>
                  <a:pt x="37" y="69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37" y="70"/>
                  <a:pt x="37" y="70"/>
                  <a:pt x="37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38" y="76"/>
                  <a:pt x="38" y="91"/>
                  <a:pt x="46" y="89"/>
                </a:cubicBezTo>
                <a:cubicBezTo>
                  <a:pt x="47" y="87"/>
                  <a:pt x="49" y="77"/>
                  <a:pt x="50" y="77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6"/>
                  <a:pt x="49" y="76"/>
                  <a:pt x="50" y="76"/>
                </a:cubicBezTo>
                <a:cubicBezTo>
                  <a:pt x="50" y="75"/>
                  <a:pt x="50" y="74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1"/>
                  <a:pt x="50" y="71"/>
                  <a:pt x="50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0"/>
                  <a:pt x="49" y="70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8" y="67"/>
                  <a:pt x="48" y="66"/>
                </a:cubicBezTo>
                <a:cubicBezTo>
                  <a:pt x="48" y="66"/>
                  <a:pt x="48" y="66"/>
                  <a:pt x="49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4"/>
                  <a:pt x="47" y="63"/>
                  <a:pt x="48" y="62"/>
                </a:cubicBezTo>
                <a:cubicBezTo>
                  <a:pt x="48" y="61"/>
                  <a:pt x="48" y="61"/>
                  <a:pt x="50" y="61"/>
                </a:cubicBezTo>
                <a:cubicBezTo>
                  <a:pt x="55" y="69"/>
                  <a:pt x="65" y="81"/>
                  <a:pt x="75" y="81"/>
                </a:cubicBezTo>
                <a:cubicBezTo>
                  <a:pt x="76" y="79"/>
                  <a:pt x="74" y="72"/>
                  <a:pt x="75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4" y="72"/>
                  <a:pt x="74" y="71"/>
                  <a:pt x="74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4" y="69"/>
                  <a:pt x="74" y="69"/>
                  <a:pt x="74" y="68"/>
                </a:cubicBezTo>
                <a:cubicBezTo>
                  <a:pt x="74" y="68"/>
                  <a:pt x="73" y="69"/>
                  <a:pt x="73" y="69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8"/>
                </a:cubicBezTo>
                <a:cubicBezTo>
                  <a:pt x="73" y="68"/>
                  <a:pt x="73" y="68"/>
                  <a:pt x="72" y="67"/>
                </a:cubicBezTo>
                <a:cubicBezTo>
                  <a:pt x="72" y="67"/>
                  <a:pt x="73" y="67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3"/>
                  <a:pt x="71" y="63"/>
                  <a:pt x="71" y="63"/>
                </a:cubicBezTo>
                <a:cubicBezTo>
                  <a:pt x="71" y="63"/>
                  <a:pt x="70" y="63"/>
                  <a:pt x="70" y="63"/>
                </a:cubicBezTo>
                <a:cubicBezTo>
                  <a:pt x="70" y="63"/>
                  <a:pt x="69" y="63"/>
                  <a:pt x="69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9" y="61"/>
                  <a:pt x="69" y="61"/>
                </a:cubicBezTo>
                <a:cubicBezTo>
                  <a:pt x="67" y="61"/>
                  <a:pt x="66" y="59"/>
                  <a:pt x="66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5" y="58"/>
                  <a:pt x="65" y="58"/>
                  <a:pt x="6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3" y="57"/>
                  <a:pt x="63" y="56"/>
                </a:cubicBezTo>
                <a:cubicBezTo>
                  <a:pt x="62" y="56"/>
                  <a:pt x="62" y="56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4"/>
                  <a:pt x="61" y="54"/>
                  <a:pt x="61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59" y="53"/>
                  <a:pt x="59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69" y="51"/>
                  <a:pt x="77" y="51"/>
                  <a:pt x="86" y="50"/>
                </a:cubicBezTo>
                <a:cubicBezTo>
                  <a:pt x="86" y="50"/>
                  <a:pt x="87" y="50"/>
                  <a:pt x="87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2"/>
                  <a:pt x="86" y="52"/>
                  <a:pt x="86" y="52"/>
                </a:cubicBezTo>
                <a:cubicBezTo>
                  <a:pt x="86" y="52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5" y="52"/>
                  <a:pt x="85" y="52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52"/>
                  <a:pt x="85" y="52"/>
                  <a:pt x="85" y="52"/>
                </a:cubicBezTo>
                <a:cubicBezTo>
                  <a:pt x="78" y="51"/>
                  <a:pt x="69" y="53"/>
                  <a:pt x="62" y="53"/>
                </a:cubicBezTo>
                <a:cubicBezTo>
                  <a:pt x="64" y="57"/>
                  <a:pt x="73" y="60"/>
                  <a:pt x="73" y="65"/>
                </a:cubicBezTo>
                <a:cubicBezTo>
                  <a:pt x="75" y="66"/>
                  <a:pt x="76" y="70"/>
                  <a:pt x="77" y="71"/>
                </a:cubicBezTo>
                <a:cubicBezTo>
                  <a:pt x="74" y="74"/>
                  <a:pt x="82" y="79"/>
                  <a:pt x="73" y="83"/>
                </a:cubicBezTo>
                <a:cubicBezTo>
                  <a:pt x="68" y="82"/>
                  <a:pt x="65" y="79"/>
                  <a:pt x="61" y="77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0" y="75"/>
                  <a:pt x="57" y="74"/>
                  <a:pt x="57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2"/>
                  <a:pt x="54" y="70"/>
                  <a:pt x="53" y="70"/>
                </a:cubicBezTo>
                <a:cubicBezTo>
                  <a:pt x="53" y="70"/>
                  <a:pt x="53" y="70"/>
                  <a:pt x="54" y="70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1" y="70"/>
                </a:cubicBezTo>
                <a:cubicBezTo>
                  <a:pt x="51" y="70"/>
                  <a:pt x="51" y="70"/>
                  <a:pt x="51" y="69"/>
                </a:cubicBezTo>
                <a:cubicBezTo>
                  <a:pt x="51" y="69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71"/>
                  <a:pt x="52" y="72"/>
                </a:cubicBezTo>
                <a:cubicBezTo>
                  <a:pt x="52" y="72"/>
                  <a:pt x="51" y="72"/>
                  <a:pt x="51" y="72"/>
                </a:cubicBezTo>
                <a:cubicBezTo>
                  <a:pt x="51" y="72"/>
                  <a:pt x="52" y="72"/>
                  <a:pt x="52" y="72"/>
                </a:cubicBezTo>
                <a:cubicBezTo>
                  <a:pt x="51" y="75"/>
                  <a:pt x="51" y="79"/>
                  <a:pt x="51" y="82"/>
                </a:cubicBezTo>
                <a:cubicBezTo>
                  <a:pt x="51" y="82"/>
                  <a:pt x="51" y="82"/>
                  <a:pt x="50" y="82"/>
                </a:cubicBezTo>
                <a:cubicBezTo>
                  <a:pt x="50" y="85"/>
                  <a:pt x="49" y="87"/>
                  <a:pt x="47" y="90"/>
                </a:cubicBezTo>
                <a:cubicBezTo>
                  <a:pt x="46" y="90"/>
                  <a:pt x="44" y="89"/>
                  <a:pt x="44" y="90"/>
                </a:cubicBezTo>
                <a:cubicBezTo>
                  <a:pt x="44" y="90"/>
                  <a:pt x="44" y="89"/>
                  <a:pt x="44" y="89"/>
                </a:cubicBezTo>
                <a:cubicBezTo>
                  <a:pt x="42" y="89"/>
                  <a:pt x="39" y="86"/>
                  <a:pt x="38" y="86"/>
                </a:cubicBezTo>
                <a:cubicBezTo>
                  <a:pt x="38" y="85"/>
                  <a:pt x="35" y="76"/>
                  <a:pt x="35" y="76"/>
                </a:cubicBezTo>
                <a:cubicBezTo>
                  <a:pt x="35" y="74"/>
                  <a:pt x="36" y="70"/>
                  <a:pt x="35" y="68"/>
                </a:cubicBezTo>
                <a:close/>
                <a:moveTo>
                  <a:pt x="69" y="33"/>
                </a:moveTo>
                <a:cubicBezTo>
                  <a:pt x="68" y="33"/>
                  <a:pt x="67" y="34"/>
                  <a:pt x="64" y="35"/>
                </a:cubicBezTo>
                <a:cubicBezTo>
                  <a:pt x="64" y="35"/>
                  <a:pt x="64" y="35"/>
                  <a:pt x="64" y="36"/>
                </a:cubicBezTo>
                <a:cubicBezTo>
                  <a:pt x="65" y="35"/>
                  <a:pt x="65" y="35"/>
                  <a:pt x="65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4"/>
                </a:cubicBezTo>
                <a:cubicBezTo>
                  <a:pt x="68" y="34"/>
                  <a:pt x="68" y="34"/>
                  <a:pt x="69" y="35"/>
                </a:cubicBezTo>
                <a:cubicBezTo>
                  <a:pt x="68" y="34"/>
                  <a:pt x="68" y="34"/>
                  <a:pt x="69" y="33"/>
                </a:cubicBezTo>
                <a:cubicBezTo>
                  <a:pt x="69" y="33"/>
                  <a:pt x="69" y="33"/>
                  <a:pt x="69" y="33"/>
                </a:cubicBezTo>
                <a:close/>
                <a:moveTo>
                  <a:pt x="57" y="39"/>
                </a:moveTo>
                <a:cubicBezTo>
                  <a:pt x="57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5" y="39"/>
                  <a:pt x="55" y="39"/>
                </a:cubicBezTo>
                <a:cubicBezTo>
                  <a:pt x="55" y="40"/>
                  <a:pt x="54" y="40"/>
                  <a:pt x="54" y="40"/>
                </a:cubicBezTo>
                <a:cubicBezTo>
                  <a:pt x="55" y="33"/>
                  <a:pt x="57" y="22"/>
                  <a:pt x="55" y="15"/>
                </a:cubicBezTo>
                <a:cubicBezTo>
                  <a:pt x="55" y="12"/>
                  <a:pt x="53" y="10"/>
                  <a:pt x="53" y="8"/>
                </a:cubicBezTo>
                <a:cubicBezTo>
                  <a:pt x="52" y="8"/>
                  <a:pt x="52" y="8"/>
                  <a:pt x="52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6"/>
                  <a:pt x="52" y="6"/>
                  <a:pt x="51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49" y="5"/>
                  <a:pt x="48" y="0"/>
                  <a:pt x="42" y="1"/>
                </a:cubicBezTo>
                <a:cubicBezTo>
                  <a:pt x="45" y="3"/>
                  <a:pt x="48" y="3"/>
                  <a:pt x="49" y="7"/>
                </a:cubicBezTo>
                <a:cubicBezTo>
                  <a:pt x="50" y="7"/>
                  <a:pt x="53" y="13"/>
                  <a:pt x="53" y="14"/>
                </a:cubicBezTo>
                <a:cubicBezTo>
                  <a:pt x="53" y="14"/>
                  <a:pt x="52" y="14"/>
                  <a:pt x="52" y="14"/>
                </a:cubicBezTo>
                <a:cubicBezTo>
                  <a:pt x="53" y="16"/>
                  <a:pt x="53" y="20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4"/>
                  <a:pt x="53" y="29"/>
                  <a:pt x="53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3" y="32"/>
                  <a:pt x="53" y="32"/>
                </a:cubicBezTo>
                <a:cubicBezTo>
                  <a:pt x="53" y="33"/>
                  <a:pt x="53" y="33"/>
                  <a:pt x="53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2" y="35"/>
                  <a:pt x="52" y="35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1" y="38"/>
                  <a:pt x="52" y="41"/>
                  <a:pt x="51" y="43"/>
                </a:cubicBezTo>
                <a:cubicBezTo>
                  <a:pt x="51" y="43"/>
                  <a:pt x="51" y="43"/>
                  <a:pt x="52" y="44"/>
                </a:cubicBezTo>
                <a:cubicBezTo>
                  <a:pt x="52" y="43"/>
                  <a:pt x="52" y="43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1"/>
                  <a:pt x="55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7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lose/>
                <a:moveTo>
                  <a:pt x="48" y="61"/>
                </a:move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lose/>
                <a:moveTo>
                  <a:pt x="42" y="42"/>
                </a:move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lose/>
                <a:moveTo>
                  <a:pt x="42" y="41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lose/>
                <a:moveTo>
                  <a:pt x="42" y="40"/>
                </a:moveTo>
                <a:cubicBezTo>
                  <a:pt x="42" y="40"/>
                  <a:pt x="42" y="40"/>
                  <a:pt x="42" y="40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1"/>
                  <a:pt x="41" y="41"/>
                  <a:pt x="42" y="40"/>
                </a:cubicBez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2" y="38"/>
                  <a:pt x="42" y="38"/>
                  <a:pt x="42" y="38"/>
                </a:cubicBezTo>
                <a:close/>
                <a:moveTo>
                  <a:pt x="42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2" y="40"/>
                  <a:pt x="42" y="40"/>
                  <a:pt x="42" y="40"/>
                </a:cubicBezTo>
                <a:close/>
                <a:moveTo>
                  <a:pt x="42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2" y="37"/>
                  <a:pt x="42" y="37"/>
                  <a:pt x="42" y="37"/>
                </a:cubicBezTo>
                <a:close/>
                <a:moveTo>
                  <a:pt x="41" y="33"/>
                </a:move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1" y="34"/>
                  <a:pt x="41" y="34"/>
                </a:cubicBezTo>
                <a:close/>
                <a:moveTo>
                  <a:pt x="41" y="37"/>
                </a:moveTo>
                <a:cubicBezTo>
                  <a:pt x="41" y="37"/>
                  <a:pt x="41" y="38"/>
                  <a:pt x="41" y="38"/>
                </a:cubicBezTo>
                <a:cubicBezTo>
                  <a:pt x="41" y="37"/>
                  <a:pt x="41" y="37"/>
                  <a:pt x="41" y="37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  <a:moveTo>
                  <a:pt x="41" y="33"/>
                </a:move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1" y="34"/>
                  <a:pt x="41" y="34"/>
                </a:cubicBezTo>
                <a:close/>
                <a:moveTo>
                  <a:pt x="41" y="36"/>
                </a:moveTo>
                <a:cubicBezTo>
                  <a:pt x="40" y="36"/>
                  <a:pt x="40" y="36"/>
                  <a:pt x="40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41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lose/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lose/>
                <a:moveTo>
                  <a:pt x="41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lose/>
                <a:moveTo>
                  <a:pt x="41" y="29"/>
                </a:moveTo>
                <a:cubicBezTo>
                  <a:pt x="41" y="29"/>
                  <a:pt x="41" y="29"/>
                  <a:pt x="41" y="29"/>
                </a:cubicBezTo>
                <a:cubicBezTo>
                  <a:pt x="40" y="30"/>
                  <a:pt x="39" y="29"/>
                  <a:pt x="39" y="31"/>
                </a:cubicBezTo>
                <a:cubicBezTo>
                  <a:pt x="39" y="31"/>
                  <a:pt x="40" y="31"/>
                  <a:pt x="4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9" y="31"/>
                  <a:pt x="39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9" y="29"/>
                  <a:pt x="39" y="29"/>
                </a:cubicBezTo>
                <a:cubicBezTo>
                  <a:pt x="39" y="29"/>
                  <a:pt x="39" y="29"/>
                  <a:pt x="39" y="28"/>
                </a:cubicBezTo>
                <a:cubicBezTo>
                  <a:pt x="38" y="28"/>
                  <a:pt x="38" y="28"/>
                  <a:pt x="38" y="29"/>
                </a:cubicBezTo>
                <a:cubicBezTo>
                  <a:pt x="38" y="27"/>
                  <a:pt x="38" y="21"/>
                  <a:pt x="37" y="19"/>
                </a:cubicBezTo>
                <a:cubicBezTo>
                  <a:pt x="37" y="19"/>
                  <a:pt x="38" y="18"/>
                  <a:pt x="38" y="18"/>
                </a:cubicBezTo>
                <a:cubicBezTo>
                  <a:pt x="38" y="18"/>
                  <a:pt x="37" y="18"/>
                  <a:pt x="37" y="18"/>
                </a:cubicBezTo>
                <a:cubicBezTo>
                  <a:pt x="38" y="16"/>
                  <a:pt x="37" y="14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9"/>
                  <a:pt x="37" y="9"/>
                  <a:pt x="37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7"/>
                  <a:pt x="37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0" y="5"/>
                  <a:pt x="39" y="6"/>
                  <a:pt x="39" y="6"/>
                </a:cubicBezTo>
                <a:cubicBezTo>
                  <a:pt x="39" y="6"/>
                  <a:pt x="39" y="6"/>
                  <a:pt x="40" y="6"/>
                </a:cubicBezTo>
                <a:cubicBezTo>
                  <a:pt x="39" y="6"/>
                  <a:pt x="39" y="9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3"/>
                  <a:pt x="40" y="16"/>
                  <a:pt x="38" y="18"/>
                </a:cubicBezTo>
                <a:cubicBezTo>
                  <a:pt x="39" y="19"/>
                  <a:pt x="39" y="20"/>
                  <a:pt x="39" y="20"/>
                </a:cubicBezTo>
                <a:cubicBezTo>
                  <a:pt x="39" y="20"/>
                  <a:pt x="39" y="21"/>
                  <a:pt x="39" y="21"/>
                </a:cubicBezTo>
                <a:cubicBezTo>
                  <a:pt x="39" y="22"/>
                  <a:pt x="39" y="23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4"/>
                </a:cubicBezTo>
                <a:cubicBezTo>
                  <a:pt x="39" y="24"/>
                  <a:pt x="39" y="23"/>
                  <a:pt x="38" y="23"/>
                </a:cubicBezTo>
                <a:cubicBezTo>
                  <a:pt x="38" y="23"/>
                  <a:pt x="38" y="24"/>
                  <a:pt x="38" y="24"/>
                </a:cubicBezTo>
                <a:cubicBezTo>
                  <a:pt x="38" y="24"/>
                  <a:pt x="38" y="24"/>
                  <a:pt x="39" y="24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6"/>
                  <a:pt x="40" y="27"/>
                  <a:pt x="40" y="28"/>
                </a:cubicBezTo>
                <a:cubicBezTo>
                  <a:pt x="40" y="28"/>
                  <a:pt x="40" y="28"/>
                  <a:pt x="41" y="29"/>
                </a:cubicBezTo>
                <a:close/>
                <a:moveTo>
                  <a:pt x="41" y="35"/>
                </a:move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5"/>
                  <a:pt x="40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40" y="35"/>
                  <a:pt x="40" y="35"/>
                  <a:pt x="41" y="35"/>
                </a:cubicBezTo>
                <a:close/>
                <a:moveTo>
                  <a:pt x="40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lose/>
                <a:moveTo>
                  <a:pt x="40" y="34"/>
                </a:move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4"/>
                  <a:pt x="39" y="34"/>
                  <a:pt x="39" y="33"/>
                </a:cubicBezTo>
                <a:cubicBezTo>
                  <a:pt x="39" y="33"/>
                  <a:pt x="39" y="33"/>
                  <a:pt x="39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39" y="34"/>
                  <a:pt x="39" y="34"/>
                </a:cubicBezTo>
                <a:cubicBezTo>
                  <a:pt x="40" y="34"/>
                  <a:pt x="40" y="34"/>
                  <a:pt x="40" y="34"/>
                </a:cubicBezTo>
                <a:close/>
                <a:moveTo>
                  <a:pt x="40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lose/>
                <a:moveTo>
                  <a:pt x="40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lose/>
                <a:moveTo>
                  <a:pt x="40" y="33"/>
                </a:moveTo>
                <a:cubicBezTo>
                  <a:pt x="40" y="33"/>
                  <a:pt x="40" y="32"/>
                  <a:pt x="40" y="32"/>
                </a:cubicBezTo>
                <a:lnTo>
                  <a:pt x="40" y="33"/>
                </a:lnTo>
                <a:close/>
              </a:path>
            </a:pathLst>
          </a:custGeom>
          <a:solidFill>
            <a:srgbClr val="E6A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6"/>
          <p:cNvSpPr/>
          <p:nvPr/>
        </p:nvSpPr>
        <p:spPr bwMode="auto">
          <a:xfrm>
            <a:off x="5299199" y="5250763"/>
            <a:ext cx="41127" cy="53466"/>
          </a:xfrm>
          <a:custGeom>
            <a:avLst/>
            <a:gdLst>
              <a:gd name="T0" fmla="*/ 9 w 9"/>
              <a:gd name="T1" fmla="*/ 4 h 11"/>
              <a:gd name="T2" fmla="*/ 6 w 9"/>
              <a:gd name="T3" fmla="*/ 0 h 11"/>
              <a:gd name="T4" fmla="*/ 4 w 9"/>
              <a:gd name="T5" fmla="*/ 0 h 11"/>
              <a:gd name="T6" fmla="*/ 0 w 9"/>
              <a:gd name="T7" fmla="*/ 5 h 11"/>
              <a:gd name="T8" fmla="*/ 0 w 9"/>
              <a:gd name="T9" fmla="*/ 7 h 11"/>
              <a:gd name="T10" fmla="*/ 6 w 9"/>
              <a:gd name="T11" fmla="*/ 11 h 11"/>
              <a:gd name="T12" fmla="*/ 9 w 9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9" y="4"/>
                </a:moveTo>
                <a:cubicBezTo>
                  <a:pt x="8" y="3"/>
                  <a:pt x="8" y="1"/>
                  <a:pt x="6" y="0"/>
                </a:cubicBezTo>
                <a:cubicBezTo>
                  <a:pt x="6" y="1"/>
                  <a:pt x="6" y="1"/>
                  <a:pt x="4" y="0"/>
                </a:cubicBezTo>
                <a:cubicBezTo>
                  <a:pt x="2" y="2"/>
                  <a:pt x="1" y="3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10"/>
                  <a:pt x="2" y="11"/>
                  <a:pt x="6" y="11"/>
                </a:cubicBezTo>
                <a:cubicBezTo>
                  <a:pt x="8" y="8"/>
                  <a:pt x="8" y="8"/>
                  <a:pt x="9" y="4"/>
                </a:cubicBezTo>
                <a:close/>
              </a:path>
            </a:pathLst>
          </a:custGeom>
          <a:solidFill>
            <a:srgbClr val="E58A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7"/>
          <p:cNvSpPr/>
          <p:nvPr/>
        </p:nvSpPr>
        <p:spPr bwMode="auto">
          <a:xfrm>
            <a:off x="4982519" y="5357694"/>
            <a:ext cx="489415" cy="337244"/>
          </a:xfrm>
          <a:custGeom>
            <a:avLst/>
            <a:gdLst>
              <a:gd name="T0" fmla="*/ 58 w 103"/>
              <a:gd name="T1" fmla="*/ 2 h 70"/>
              <a:gd name="T2" fmla="*/ 58 w 103"/>
              <a:gd name="T3" fmla="*/ 2 h 70"/>
              <a:gd name="T4" fmla="*/ 53 w 103"/>
              <a:gd name="T5" fmla="*/ 12 h 70"/>
              <a:gd name="T6" fmla="*/ 49 w 103"/>
              <a:gd name="T7" fmla="*/ 62 h 70"/>
              <a:gd name="T8" fmla="*/ 49 w 103"/>
              <a:gd name="T9" fmla="*/ 62 h 70"/>
              <a:gd name="T10" fmla="*/ 3 w 103"/>
              <a:gd name="T11" fmla="*/ 25 h 70"/>
              <a:gd name="T12" fmla="*/ 6 w 103"/>
              <a:gd name="T13" fmla="*/ 36 h 70"/>
              <a:gd name="T14" fmla="*/ 46 w 103"/>
              <a:gd name="T15" fmla="*/ 67 h 70"/>
              <a:gd name="T16" fmla="*/ 47 w 103"/>
              <a:gd name="T17" fmla="*/ 67 h 70"/>
              <a:gd name="T18" fmla="*/ 50 w 103"/>
              <a:gd name="T19" fmla="*/ 68 h 70"/>
              <a:gd name="T20" fmla="*/ 50 w 103"/>
              <a:gd name="T21" fmla="*/ 69 h 70"/>
              <a:gd name="T22" fmla="*/ 50 w 103"/>
              <a:gd name="T23" fmla="*/ 69 h 70"/>
              <a:gd name="T24" fmla="*/ 50 w 103"/>
              <a:gd name="T25" fmla="*/ 69 h 70"/>
              <a:gd name="T26" fmla="*/ 50 w 103"/>
              <a:gd name="T27" fmla="*/ 70 h 70"/>
              <a:gd name="T28" fmla="*/ 50 w 103"/>
              <a:gd name="T29" fmla="*/ 70 h 70"/>
              <a:gd name="T30" fmla="*/ 53 w 103"/>
              <a:gd name="T31" fmla="*/ 69 h 70"/>
              <a:gd name="T32" fmla="*/ 98 w 103"/>
              <a:gd name="T33" fmla="*/ 55 h 70"/>
              <a:gd name="T34" fmla="*/ 100 w 103"/>
              <a:gd name="T35" fmla="*/ 54 h 70"/>
              <a:gd name="T36" fmla="*/ 103 w 103"/>
              <a:gd name="T37" fmla="*/ 46 h 70"/>
              <a:gd name="T38" fmla="*/ 103 w 103"/>
              <a:gd name="T39" fmla="*/ 46 h 70"/>
              <a:gd name="T40" fmla="*/ 103 w 103"/>
              <a:gd name="T41" fmla="*/ 45 h 70"/>
              <a:gd name="T42" fmla="*/ 98 w 103"/>
              <a:gd name="T43" fmla="*/ 44 h 70"/>
              <a:gd name="T44" fmla="*/ 56 w 103"/>
              <a:gd name="T45" fmla="*/ 58 h 70"/>
              <a:gd name="T46" fmla="*/ 55 w 103"/>
              <a:gd name="T47" fmla="*/ 58 h 70"/>
              <a:gd name="T48" fmla="*/ 52 w 103"/>
              <a:gd name="T49" fmla="*/ 62 h 70"/>
              <a:gd name="T50" fmla="*/ 52 w 103"/>
              <a:gd name="T51" fmla="*/ 62 h 70"/>
              <a:gd name="T52" fmla="*/ 62 w 103"/>
              <a:gd name="T53" fmla="*/ 0 h 70"/>
              <a:gd name="T54" fmla="*/ 58 w 103"/>
              <a:gd name="T55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" h="70">
                <a:moveTo>
                  <a:pt x="58" y="2"/>
                </a:moveTo>
                <a:cubicBezTo>
                  <a:pt x="58" y="2"/>
                  <a:pt x="58" y="2"/>
                  <a:pt x="58" y="2"/>
                </a:cubicBezTo>
                <a:cubicBezTo>
                  <a:pt x="58" y="4"/>
                  <a:pt x="55" y="10"/>
                  <a:pt x="53" y="12"/>
                </a:cubicBezTo>
                <a:cubicBezTo>
                  <a:pt x="48" y="29"/>
                  <a:pt x="49" y="45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36" y="44"/>
                  <a:pt x="23" y="35"/>
                  <a:pt x="3" y="25"/>
                </a:cubicBezTo>
                <a:cubicBezTo>
                  <a:pt x="0" y="27"/>
                  <a:pt x="5" y="34"/>
                  <a:pt x="6" y="36"/>
                </a:cubicBezTo>
                <a:cubicBezTo>
                  <a:pt x="17" y="53"/>
                  <a:pt x="35" y="65"/>
                  <a:pt x="46" y="67"/>
                </a:cubicBezTo>
                <a:cubicBezTo>
                  <a:pt x="46" y="67"/>
                  <a:pt x="47" y="67"/>
                  <a:pt x="47" y="67"/>
                </a:cubicBezTo>
                <a:cubicBezTo>
                  <a:pt x="48" y="68"/>
                  <a:pt x="49" y="68"/>
                  <a:pt x="50" y="68"/>
                </a:cubicBezTo>
                <a:cubicBezTo>
                  <a:pt x="50" y="68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51" y="70"/>
                  <a:pt x="52" y="70"/>
                  <a:pt x="53" y="69"/>
                </a:cubicBezTo>
                <a:cubicBezTo>
                  <a:pt x="60" y="69"/>
                  <a:pt x="98" y="64"/>
                  <a:pt x="98" y="55"/>
                </a:cubicBezTo>
                <a:cubicBezTo>
                  <a:pt x="99" y="55"/>
                  <a:pt x="100" y="54"/>
                  <a:pt x="100" y="54"/>
                </a:cubicBezTo>
                <a:cubicBezTo>
                  <a:pt x="100" y="52"/>
                  <a:pt x="103" y="50"/>
                  <a:pt x="103" y="46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3" y="46"/>
                  <a:pt x="103" y="46"/>
                  <a:pt x="103" y="45"/>
                </a:cubicBezTo>
                <a:cubicBezTo>
                  <a:pt x="102" y="46"/>
                  <a:pt x="99" y="44"/>
                  <a:pt x="98" y="44"/>
                </a:cubicBezTo>
                <a:cubicBezTo>
                  <a:pt x="88" y="44"/>
                  <a:pt x="62" y="44"/>
                  <a:pt x="56" y="58"/>
                </a:cubicBezTo>
                <a:cubicBezTo>
                  <a:pt x="56" y="58"/>
                  <a:pt x="56" y="58"/>
                  <a:pt x="55" y="58"/>
                </a:cubicBezTo>
                <a:cubicBezTo>
                  <a:pt x="55" y="59"/>
                  <a:pt x="53" y="61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1" y="47"/>
                  <a:pt x="48" y="12"/>
                  <a:pt x="62" y="0"/>
                </a:cubicBezTo>
                <a:cubicBezTo>
                  <a:pt x="61" y="0"/>
                  <a:pt x="59" y="1"/>
                  <a:pt x="58" y="2"/>
                </a:cubicBezTo>
                <a:close/>
              </a:path>
            </a:pathLst>
          </a:custGeom>
          <a:solidFill>
            <a:srgbClr val="9FC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8"/>
          <p:cNvSpPr/>
          <p:nvPr/>
        </p:nvSpPr>
        <p:spPr bwMode="auto">
          <a:xfrm>
            <a:off x="4451976" y="4835377"/>
            <a:ext cx="641586" cy="604572"/>
          </a:xfrm>
          <a:custGeom>
            <a:avLst/>
            <a:gdLst>
              <a:gd name="T0" fmla="*/ 47 w 134"/>
              <a:gd name="T1" fmla="*/ 47 h 125"/>
              <a:gd name="T2" fmla="*/ 55 w 134"/>
              <a:gd name="T3" fmla="*/ 82 h 125"/>
              <a:gd name="T4" fmla="*/ 86 w 134"/>
              <a:gd name="T5" fmla="*/ 76 h 125"/>
              <a:gd name="T6" fmla="*/ 82 w 134"/>
              <a:gd name="T7" fmla="*/ 41 h 125"/>
              <a:gd name="T8" fmla="*/ 47 w 134"/>
              <a:gd name="T9" fmla="*/ 4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125">
                <a:moveTo>
                  <a:pt x="47" y="47"/>
                </a:moveTo>
                <a:cubicBezTo>
                  <a:pt x="0" y="50"/>
                  <a:pt x="14" y="108"/>
                  <a:pt x="55" y="82"/>
                </a:cubicBezTo>
                <a:cubicBezTo>
                  <a:pt x="47" y="125"/>
                  <a:pt x="111" y="114"/>
                  <a:pt x="86" y="76"/>
                </a:cubicBezTo>
                <a:cubicBezTo>
                  <a:pt x="115" y="80"/>
                  <a:pt x="134" y="37"/>
                  <a:pt x="82" y="41"/>
                </a:cubicBezTo>
                <a:cubicBezTo>
                  <a:pt x="84" y="0"/>
                  <a:pt x="28" y="0"/>
                  <a:pt x="47" y="47"/>
                </a:cubicBezTo>
                <a:close/>
              </a:path>
            </a:pathLst>
          </a:custGeom>
          <a:solidFill>
            <a:srgbClr val="F1C8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9"/>
          <p:cNvSpPr/>
          <p:nvPr/>
        </p:nvSpPr>
        <p:spPr bwMode="auto">
          <a:xfrm>
            <a:off x="4871475" y="5361807"/>
            <a:ext cx="226200" cy="189186"/>
          </a:xfrm>
          <a:custGeom>
            <a:avLst/>
            <a:gdLst>
              <a:gd name="T0" fmla="*/ 0 w 47"/>
              <a:gd name="T1" fmla="*/ 39 h 39"/>
              <a:gd name="T2" fmla="*/ 11 w 47"/>
              <a:gd name="T3" fmla="*/ 26 h 39"/>
              <a:gd name="T4" fmla="*/ 15 w 47"/>
              <a:gd name="T5" fmla="*/ 21 h 39"/>
              <a:gd name="T6" fmla="*/ 30 w 47"/>
              <a:gd name="T7" fmla="*/ 8 h 39"/>
              <a:gd name="T8" fmla="*/ 47 w 47"/>
              <a:gd name="T9" fmla="*/ 0 h 39"/>
              <a:gd name="T10" fmla="*/ 35 w 47"/>
              <a:gd name="T11" fmla="*/ 17 h 39"/>
              <a:gd name="T12" fmla="*/ 29 w 47"/>
              <a:gd name="T13" fmla="*/ 23 h 39"/>
              <a:gd name="T14" fmla="*/ 29 w 47"/>
              <a:gd name="T15" fmla="*/ 23 h 39"/>
              <a:gd name="T16" fmla="*/ 18 w 47"/>
              <a:gd name="T17" fmla="*/ 32 h 39"/>
              <a:gd name="T18" fmla="*/ 18 w 47"/>
              <a:gd name="T19" fmla="*/ 32 h 39"/>
              <a:gd name="T20" fmla="*/ 17 w 47"/>
              <a:gd name="T21" fmla="*/ 32 h 39"/>
              <a:gd name="T22" fmla="*/ 11 w 47"/>
              <a:gd name="T23" fmla="*/ 35 h 39"/>
              <a:gd name="T24" fmla="*/ 11 w 47"/>
              <a:gd name="T25" fmla="*/ 36 h 39"/>
              <a:gd name="T26" fmla="*/ 3 w 47"/>
              <a:gd name="T27" fmla="*/ 39 h 39"/>
              <a:gd name="T28" fmla="*/ 3 w 47"/>
              <a:gd name="T29" fmla="*/ 39 h 39"/>
              <a:gd name="T30" fmla="*/ 1 w 47"/>
              <a:gd name="T31" fmla="*/ 39 h 39"/>
              <a:gd name="T32" fmla="*/ 0 w 47"/>
              <a:gd name="T3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39">
                <a:moveTo>
                  <a:pt x="0" y="39"/>
                </a:moveTo>
                <a:cubicBezTo>
                  <a:pt x="1" y="39"/>
                  <a:pt x="2" y="36"/>
                  <a:pt x="11" y="26"/>
                </a:cubicBezTo>
                <a:cubicBezTo>
                  <a:pt x="11" y="25"/>
                  <a:pt x="12" y="24"/>
                  <a:pt x="15" y="21"/>
                </a:cubicBezTo>
                <a:cubicBezTo>
                  <a:pt x="20" y="17"/>
                  <a:pt x="24" y="10"/>
                  <a:pt x="30" y="8"/>
                </a:cubicBezTo>
                <a:cubicBezTo>
                  <a:pt x="35" y="5"/>
                  <a:pt x="41" y="2"/>
                  <a:pt x="47" y="0"/>
                </a:cubicBezTo>
                <a:cubicBezTo>
                  <a:pt x="45" y="7"/>
                  <a:pt x="40" y="13"/>
                  <a:pt x="35" y="17"/>
                </a:cubicBezTo>
                <a:cubicBezTo>
                  <a:pt x="34" y="18"/>
                  <a:pt x="29" y="22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5" y="26"/>
                  <a:pt x="22" y="29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7" y="32"/>
                </a:cubicBezTo>
                <a:cubicBezTo>
                  <a:pt x="15" y="33"/>
                  <a:pt x="13" y="35"/>
                  <a:pt x="11" y="35"/>
                </a:cubicBezTo>
                <a:cubicBezTo>
                  <a:pt x="11" y="36"/>
                  <a:pt x="11" y="36"/>
                  <a:pt x="11" y="36"/>
                </a:cubicBezTo>
                <a:cubicBezTo>
                  <a:pt x="9" y="36"/>
                  <a:pt x="6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1" y="39"/>
                  <a:pt x="1" y="39"/>
                </a:cubicBezTo>
                <a:cubicBezTo>
                  <a:pt x="1" y="39"/>
                  <a:pt x="0" y="39"/>
                  <a:pt x="0" y="39"/>
                </a:cubicBezTo>
                <a:close/>
              </a:path>
            </a:pathLst>
          </a:custGeom>
          <a:solidFill>
            <a:srgbClr val="464C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80"/>
          <p:cNvSpPr>
            <a:spLocks noEditPoints="1"/>
          </p:cNvSpPr>
          <p:nvPr/>
        </p:nvSpPr>
        <p:spPr bwMode="auto">
          <a:xfrm>
            <a:off x="4538344" y="4901181"/>
            <a:ext cx="444175" cy="440062"/>
          </a:xfrm>
          <a:custGeom>
            <a:avLst/>
            <a:gdLst>
              <a:gd name="T0" fmla="*/ 76 w 93"/>
              <a:gd name="T1" fmla="*/ 13 h 91"/>
              <a:gd name="T2" fmla="*/ 73 w 93"/>
              <a:gd name="T3" fmla="*/ 43 h 91"/>
              <a:gd name="T4" fmla="*/ 74 w 93"/>
              <a:gd name="T5" fmla="*/ 59 h 91"/>
              <a:gd name="T6" fmla="*/ 79 w 93"/>
              <a:gd name="T7" fmla="*/ 62 h 91"/>
              <a:gd name="T8" fmla="*/ 75 w 93"/>
              <a:gd name="T9" fmla="*/ 71 h 91"/>
              <a:gd name="T10" fmla="*/ 71 w 93"/>
              <a:gd name="T11" fmla="*/ 72 h 91"/>
              <a:gd name="T12" fmla="*/ 60 w 93"/>
              <a:gd name="T13" fmla="*/ 53 h 91"/>
              <a:gd name="T14" fmla="*/ 0 w 93"/>
              <a:gd name="T15" fmla="*/ 45 h 91"/>
              <a:gd name="T16" fmla="*/ 2 w 93"/>
              <a:gd name="T17" fmla="*/ 39 h 91"/>
              <a:gd name="T18" fmla="*/ 6 w 93"/>
              <a:gd name="T19" fmla="*/ 36 h 91"/>
              <a:gd name="T20" fmla="*/ 10 w 93"/>
              <a:gd name="T21" fmla="*/ 34 h 91"/>
              <a:gd name="T22" fmla="*/ 14 w 93"/>
              <a:gd name="T23" fmla="*/ 33 h 91"/>
              <a:gd name="T24" fmla="*/ 17 w 93"/>
              <a:gd name="T25" fmla="*/ 32 h 91"/>
              <a:gd name="T26" fmla="*/ 22 w 93"/>
              <a:gd name="T27" fmla="*/ 33 h 91"/>
              <a:gd name="T28" fmla="*/ 10 w 93"/>
              <a:gd name="T29" fmla="*/ 35 h 91"/>
              <a:gd name="T30" fmla="*/ 5 w 93"/>
              <a:gd name="T31" fmla="*/ 49 h 91"/>
              <a:gd name="T32" fmla="*/ 2 w 93"/>
              <a:gd name="T33" fmla="*/ 47 h 91"/>
              <a:gd name="T34" fmla="*/ 55 w 93"/>
              <a:gd name="T35" fmla="*/ 64 h 91"/>
              <a:gd name="T36" fmla="*/ 56 w 93"/>
              <a:gd name="T37" fmla="*/ 69 h 91"/>
              <a:gd name="T38" fmla="*/ 56 w 93"/>
              <a:gd name="T39" fmla="*/ 71 h 91"/>
              <a:gd name="T40" fmla="*/ 44 w 93"/>
              <a:gd name="T41" fmla="*/ 72 h 91"/>
              <a:gd name="T42" fmla="*/ 45 w 93"/>
              <a:gd name="T43" fmla="*/ 66 h 91"/>
              <a:gd name="T44" fmla="*/ 19 w 93"/>
              <a:gd name="T45" fmla="*/ 72 h 91"/>
              <a:gd name="T46" fmla="*/ 20 w 93"/>
              <a:gd name="T47" fmla="*/ 68 h 91"/>
              <a:gd name="T48" fmla="*/ 21 w 93"/>
              <a:gd name="T49" fmla="*/ 66 h 91"/>
              <a:gd name="T50" fmla="*/ 24 w 93"/>
              <a:gd name="T51" fmla="*/ 62 h 91"/>
              <a:gd name="T52" fmla="*/ 29 w 93"/>
              <a:gd name="T53" fmla="*/ 57 h 91"/>
              <a:gd name="T54" fmla="*/ 33 w 93"/>
              <a:gd name="T55" fmla="*/ 54 h 91"/>
              <a:gd name="T56" fmla="*/ 7 w 93"/>
              <a:gd name="T57" fmla="*/ 51 h 91"/>
              <a:gd name="T58" fmla="*/ 8 w 93"/>
              <a:gd name="T59" fmla="*/ 52 h 91"/>
              <a:gd name="T60" fmla="*/ 33 w 93"/>
              <a:gd name="T61" fmla="*/ 76 h 91"/>
              <a:gd name="T62" fmla="*/ 42 w 93"/>
              <a:gd name="T63" fmla="*/ 70 h 91"/>
              <a:gd name="T64" fmla="*/ 42 w 93"/>
              <a:gd name="T65" fmla="*/ 82 h 91"/>
              <a:gd name="T66" fmla="*/ 58 w 93"/>
              <a:gd name="T67" fmla="*/ 68 h 91"/>
              <a:gd name="T68" fmla="*/ 25 w 93"/>
              <a:gd name="T69" fmla="*/ 34 h 91"/>
              <a:gd name="T70" fmla="*/ 38 w 93"/>
              <a:gd name="T71" fmla="*/ 40 h 91"/>
              <a:gd name="T72" fmla="*/ 42 w 93"/>
              <a:gd name="T73" fmla="*/ 6 h 91"/>
              <a:gd name="T74" fmla="*/ 40 w 93"/>
              <a:gd name="T75" fmla="*/ 22 h 91"/>
              <a:gd name="T76" fmla="*/ 40 w 93"/>
              <a:gd name="T77" fmla="*/ 32 h 91"/>
              <a:gd name="T78" fmla="*/ 39 w 93"/>
              <a:gd name="T79" fmla="*/ 42 h 91"/>
              <a:gd name="T80" fmla="*/ 36 w 93"/>
              <a:gd name="T81" fmla="*/ 40 h 91"/>
              <a:gd name="T82" fmla="*/ 51 w 93"/>
              <a:gd name="T83" fmla="*/ 42 h 91"/>
              <a:gd name="T84" fmla="*/ 52 w 93"/>
              <a:gd name="T85" fmla="*/ 42 h 91"/>
              <a:gd name="T86" fmla="*/ 52 w 93"/>
              <a:gd name="T87" fmla="*/ 41 h 91"/>
              <a:gd name="T88" fmla="*/ 53 w 93"/>
              <a:gd name="T89" fmla="*/ 39 h 91"/>
              <a:gd name="T90" fmla="*/ 51 w 93"/>
              <a:gd name="T91" fmla="*/ 38 h 91"/>
              <a:gd name="T92" fmla="*/ 52 w 93"/>
              <a:gd name="T93" fmla="*/ 33 h 91"/>
              <a:gd name="T94" fmla="*/ 52 w 93"/>
              <a:gd name="T95" fmla="*/ 38 h 91"/>
              <a:gd name="T96" fmla="*/ 52 w 93"/>
              <a:gd name="T97" fmla="*/ 33 h 91"/>
              <a:gd name="T98" fmla="*/ 52 w 93"/>
              <a:gd name="T99" fmla="*/ 36 h 91"/>
              <a:gd name="T100" fmla="*/ 52 w 93"/>
              <a:gd name="T101" fmla="*/ 37 h 91"/>
              <a:gd name="T102" fmla="*/ 54 w 93"/>
              <a:gd name="T103" fmla="*/ 31 h 91"/>
              <a:gd name="T104" fmla="*/ 55 w 93"/>
              <a:gd name="T105" fmla="*/ 29 h 91"/>
              <a:gd name="T106" fmla="*/ 56 w 93"/>
              <a:gd name="T107" fmla="*/ 10 h 91"/>
              <a:gd name="T108" fmla="*/ 56 w 93"/>
              <a:gd name="T109" fmla="*/ 10 h 91"/>
              <a:gd name="T110" fmla="*/ 55 w 93"/>
              <a:gd name="T111" fmla="*/ 6 h 91"/>
              <a:gd name="T112" fmla="*/ 53 w 93"/>
              <a:gd name="T113" fmla="*/ 5 h 91"/>
              <a:gd name="T114" fmla="*/ 54 w 93"/>
              <a:gd name="T115" fmla="*/ 21 h 91"/>
              <a:gd name="T116" fmla="*/ 54 w 93"/>
              <a:gd name="T117" fmla="*/ 25 h 91"/>
              <a:gd name="T118" fmla="*/ 54 w 93"/>
              <a:gd name="T119" fmla="*/ 36 h 91"/>
              <a:gd name="T120" fmla="*/ 53 w 93"/>
              <a:gd name="T121" fmla="*/ 35 h 91"/>
              <a:gd name="T122" fmla="*/ 53 w 93"/>
              <a:gd name="T123" fmla="*/ 30 h 91"/>
              <a:gd name="T124" fmla="*/ 53 w 93"/>
              <a:gd name="T125" fmla="*/ 3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91">
                <a:moveTo>
                  <a:pt x="53" y="42"/>
                </a:moveTo>
                <a:cubicBezTo>
                  <a:pt x="54" y="42"/>
                  <a:pt x="54" y="42"/>
                  <a:pt x="54" y="42"/>
                </a:cubicBezTo>
                <a:cubicBezTo>
                  <a:pt x="54" y="41"/>
                  <a:pt x="60" y="32"/>
                  <a:pt x="59" y="32"/>
                </a:cubicBezTo>
                <a:cubicBezTo>
                  <a:pt x="60" y="32"/>
                  <a:pt x="66" y="24"/>
                  <a:pt x="65" y="24"/>
                </a:cubicBezTo>
                <a:cubicBezTo>
                  <a:pt x="68" y="21"/>
                  <a:pt x="72" y="17"/>
                  <a:pt x="74" y="14"/>
                </a:cubicBezTo>
                <a:cubicBezTo>
                  <a:pt x="74" y="14"/>
                  <a:pt x="74" y="14"/>
                  <a:pt x="74" y="14"/>
                </a:cubicBezTo>
                <a:cubicBezTo>
                  <a:pt x="74" y="14"/>
                  <a:pt x="75" y="13"/>
                  <a:pt x="76" y="13"/>
                </a:cubicBezTo>
                <a:cubicBezTo>
                  <a:pt x="76" y="12"/>
                  <a:pt x="76" y="12"/>
                  <a:pt x="76" y="12"/>
                </a:cubicBezTo>
                <a:cubicBezTo>
                  <a:pt x="77" y="12"/>
                  <a:pt x="80" y="10"/>
                  <a:pt x="80" y="9"/>
                </a:cubicBezTo>
                <a:cubicBezTo>
                  <a:pt x="80" y="9"/>
                  <a:pt x="80" y="9"/>
                  <a:pt x="81" y="9"/>
                </a:cubicBezTo>
                <a:cubicBezTo>
                  <a:pt x="83" y="6"/>
                  <a:pt x="86" y="6"/>
                  <a:pt x="89" y="6"/>
                </a:cubicBezTo>
                <a:cubicBezTo>
                  <a:pt x="92" y="12"/>
                  <a:pt x="88" y="26"/>
                  <a:pt x="82" y="31"/>
                </a:cubicBezTo>
                <a:cubicBezTo>
                  <a:pt x="82" y="32"/>
                  <a:pt x="74" y="41"/>
                  <a:pt x="72" y="42"/>
                </a:cubicBezTo>
                <a:cubicBezTo>
                  <a:pt x="73" y="42"/>
                  <a:pt x="73" y="42"/>
                  <a:pt x="73" y="43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9" y="46"/>
                  <a:pt x="69" y="46"/>
                  <a:pt x="68" y="47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8"/>
                  <a:pt x="64" y="52"/>
                  <a:pt x="63" y="53"/>
                </a:cubicBezTo>
                <a:cubicBezTo>
                  <a:pt x="66" y="55"/>
                  <a:pt x="73" y="56"/>
                  <a:pt x="74" y="59"/>
                </a:cubicBezTo>
                <a:cubicBezTo>
                  <a:pt x="75" y="59"/>
                  <a:pt x="75" y="59"/>
                  <a:pt x="75" y="58"/>
                </a:cubicBezTo>
                <a:cubicBezTo>
                  <a:pt x="75" y="58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6" y="60"/>
                  <a:pt x="77" y="60"/>
                  <a:pt x="78" y="61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2"/>
                  <a:pt x="78" y="63"/>
                  <a:pt x="78" y="63"/>
                </a:cubicBezTo>
                <a:cubicBezTo>
                  <a:pt x="78" y="63"/>
                  <a:pt x="78" y="62"/>
                  <a:pt x="79" y="62"/>
                </a:cubicBezTo>
                <a:cubicBezTo>
                  <a:pt x="78" y="65"/>
                  <a:pt x="78" y="65"/>
                  <a:pt x="78" y="65"/>
                </a:cubicBezTo>
                <a:cubicBezTo>
                  <a:pt x="79" y="64"/>
                  <a:pt x="79" y="64"/>
                  <a:pt x="80" y="64"/>
                </a:cubicBezTo>
                <a:cubicBezTo>
                  <a:pt x="78" y="66"/>
                  <a:pt x="79" y="69"/>
                  <a:pt x="77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75" y="71"/>
                  <a:pt x="75" y="71"/>
                  <a:pt x="75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5" y="71"/>
                  <a:pt x="74" y="71"/>
                </a:cubicBezTo>
                <a:cubicBezTo>
                  <a:pt x="74" y="71"/>
                  <a:pt x="73" y="72"/>
                  <a:pt x="73" y="72"/>
                </a:cubicBezTo>
                <a:cubicBezTo>
                  <a:pt x="72" y="71"/>
                  <a:pt x="72" y="71"/>
                  <a:pt x="72" y="71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0" y="72"/>
                  <a:pt x="69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7" y="72"/>
                  <a:pt x="66" y="71"/>
                  <a:pt x="65" y="71"/>
                </a:cubicBezTo>
                <a:cubicBezTo>
                  <a:pt x="66" y="71"/>
                  <a:pt x="66" y="71"/>
                  <a:pt x="66" y="70"/>
                </a:cubicBezTo>
                <a:cubicBezTo>
                  <a:pt x="68" y="72"/>
                  <a:pt x="73" y="71"/>
                  <a:pt x="75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85" y="58"/>
                  <a:pt x="63" y="58"/>
                  <a:pt x="60" y="53"/>
                </a:cubicBezTo>
                <a:cubicBezTo>
                  <a:pt x="60" y="53"/>
                  <a:pt x="74" y="38"/>
                  <a:pt x="75" y="36"/>
                </a:cubicBezTo>
                <a:cubicBezTo>
                  <a:pt x="80" y="34"/>
                  <a:pt x="93" y="14"/>
                  <a:pt x="89" y="7"/>
                </a:cubicBezTo>
                <a:cubicBezTo>
                  <a:pt x="79" y="6"/>
                  <a:pt x="58" y="32"/>
                  <a:pt x="54" y="43"/>
                </a:cubicBezTo>
                <a:cubicBezTo>
                  <a:pt x="54" y="43"/>
                  <a:pt x="54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lose/>
                <a:moveTo>
                  <a:pt x="0" y="45"/>
                </a:moveTo>
                <a:cubicBezTo>
                  <a:pt x="1" y="43"/>
                  <a:pt x="1" y="43"/>
                  <a:pt x="2" y="42"/>
                </a:cubicBezTo>
                <a:cubicBezTo>
                  <a:pt x="2" y="42"/>
                  <a:pt x="2" y="42"/>
                  <a:pt x="1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0"/>
                  <a:pt x="3" y="39"/>
                  <a:pt x="4" y="39"/>
                </a:cubicBezTo>
                <a:cubicBezTo>
                  <a:pt x="3" y="39"/>
                  <a:pt x="3" y="39"/>
                  <a:pt x="2" y="39"/>
                </a:cubicBezTo>
                <a:cubicBezTo>
                  <a:pt x="3" y="39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5"/>
                  <a:pt x="7" y="35"/>
                  <a:pt x="8" y="35"/>
                </a:cubicBezTo>
                <a:cubicBezTo>
                  <a:pt x="8" y="35"/>
                  <a:pt x="8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3"/>
                </a:cubicBezTo>
                <a:cubicBezTo>
                  <a:pt x="11" y="34"/>
                  <a:pt x="11" y="34"/>
                  <a:pt x="12" y="34"/>
                </a:cubicBezTo>
                <a:cubicBezTo>
                  <a:pt x="12" y="34"/>
                  <a:pt x="12" y="34"/>
                  <a:pt x="12" y="33"/>
                </a:cubicBezTo>
                <a:cubicBezTo>
                  <a:pt x="12" y="33"/>
                  <a:pt x="12" y="33"/>
                  <a:pt x="12" y="34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3"/>
                  <a:pt x="13" y="33"/>
                  <a:pt x="14" y="33"/>
                </a:cubicBezTo>
                <a:cubicBezTo>
                  <a:pt x="14" y="33"/>
                  <a:pt x="15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4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3"/>
                  <a:pt x="17" y="33"/>
                  <a:pt x="18" y="33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4"/>
                </a:cubicBezTo>
                <a:cubicBezTo>
                  <a:pt x="20" y="33"/>
                  <a:pt x="21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3"/>
                  <a:pt x="22" y="33"/>
                  <a:pt x="22" y="33"/>
                </a:cubicBezTo>
                <a:cubicBezTo>
                  <a:pt x="22" y="34"/>
                  <a:pt x="21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7" y="35"/>
                  <a:pt x="14" y="34"/>
                  <a:pt x="11" y="35"/>
                </a:cubicBezTo>
                <a:cubicBezTo>
                  <a:pt x="11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4" y="38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3"/>
                  <a:pt x="3" y="45"/>
                  <a:pt x="2" y="46"/>
                </a:cubicBezTo>
                <a:cubicBezTo>
                  <a:pt x="2" y="46"/>
                  <a:pt x="3" y="46"/>
                  <a:pt x="3" y="46"/>
                </a:cubicBezTo>
                <a:cubicBezTo>
                  <a:pt x="3" y="47"/>
                  <a:pt x="3" y="47"/>
                  <a:pt x="3" y="47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0"/>
                  <a:pt x="6" y="50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4" y="51"/>
                  <a:pt x="4" y="51"/>
                  <a:pt x="4" y="50"/>
                </a:cubicBezTo>
                <a:cubicBezTo>
                  <a:pt x="4" y="50"/>
                  <a:pt x="5" y="50"/>
                  <a:pt x="5" y="50"/>
                </a:cubicBezTo>
                <a:cubicBezTo>
                  <a:pt x="3" y="50"/>
                  <a:pt x="2" y="49"/>
                  <a:pt x="1" y="47"/>
                </a:cubicBezTo>
                <a:cubicBezTo>
                  <a:pt x="1" y="47"/>
                  <a:pt x="2" y="47"/>
                  <a:pt x="2" y="47"/>
                </a:cubicBezTo>
                <a:cubicBezTo>
                  <a:pt x="2" y="47"/>
                  <a:pt x="1" y="47"/>
                  <a:pt x="1" y="47"/>
                </a:cubicBezTo>
                <a:cubicBezTo>
                  <a:pt x="1" y="46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lose/>
                <a:moveTo>
                  <a:pt x="58" y="68"/>
                </a:moveTo>
                <a:cubicBezTo>
                  <a:pt x="58" y="68"/>
                  <a:pt x="58" y="68"/>
                  <a:pt x="58" y="68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57" y="63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69"/>
                  <a:pt x="56" y="69"/>
                  <a:pt x="56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70"/>
                  <a:pt x="56" y="70"/>
                  <a:pt x="56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6"/>
                  <a:pt x="55" y="91"/>
                  <a:pt x="47" y="89"/>
                </a:cubicBezTo>
                <a:cubicBezTo>
                  <a:pt x="46" y="87"/>
                  <a:pt x="44" y="77"/>
                  <a:pt x="44" y="77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6"/>
                  <a:pt x="44" y="76"/>
                  <a:pt x="43" y="76"/>
                </a:cubicBezTo>
                <a:cubicBezTo>
                  <a:pt x="43" y="75"/>
                  <a:pt x="44" y="74"/>
                  <a:pt x="44" y="72"/>
                </a:cubicBezTo>
                <a:cubicBezTo>
                  <a:pt x="44" y="72"/>
                  <a:pt x="44" y="72"/>
                  <a:pt x="43" y="72"/>
                </a:cubicBezTo>
                <a:cubicBezTo>
                  <a:pt x="44" y="71"/>
                  <a:pt x="43" y="71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69"/>
                </a:cubicBezTo>
                <a:cubicBezTo>
                  <a:pt x="45" y="69"/>
                  <a:pt x="44" y="69"/>
                  <a:pt x="44" y="69"/>
                </a:cubicBezTo>
                <a:cubicBezTo>
                  <a:pt x="44" y="68"/>
                  <a:pt x="45" y="67"/>
                  <a:pt x="45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4"/>
                  <a:pt x="46" y="63"/>
                  <a:pt x="45" y="62"/>
                </a:cubicBezTo>
                <a:cubicBezTo>
                  <a:pt x="45" y="61"/>
                  <a:pt x="45" y="61"/>
                  <a:pt x="44" y="61"/>
                </a:cubicBezTo>
                <a:cubicBezTo>
                  <a:pt x="38" y="69"/>
                  <a:pt x="28" y="81"/>
                  <a:pt x="18" y="81"/>
                </a:cubicBezTo>
                <a:cubicBezTo>
                  <a:pt x="17" y="79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1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20" y="69"/>
                  <a:pt x="19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7"/>
                  <a:pt x="20" y="67"/>
                  <a:pt x="20" y="68"/>
                </a:cubicBezTo>
                <a:cubicBezTo>
                  <a:pt x="21" y="68"/>
                  <a:pt x="21" y="68"/>
                  <a:pt x="21" y="67"/>
                </a:cubicBezTo>
                <a:cubicBezTo>
                  <a:pt x="21" y="67"/>
                  <a:pt x="21" y="67"/>
                  <a:pt x="20" y="67"/>
                </a:cubicBezTo>
                <a:cubicBezTo>
                  <a:pt x="21" y="67"/>
                  <a:pt x="21" y="66"/>
                  <a:pt x="21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6"/>
                  <a:pt x="22" y="66"/>
                  <a:pt x="22" y="66"/>
                </a:cubicBez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3"/>
                  <a:pt x="22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4" y="63"/>
                  <a:pt x="24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1"/>
                  <a:pt x="25" y="61"/>
                  <a:pt x="24" y="61"/>
                </a:cubicBezTo>
                <a:cubicBezTo>
                  <a:pt x="26" y="61"/>
                  <a:pt x="27" y="60"/>
                  <a:pt x="27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8" y="58"/>
                  <a:pt x="29" y="58"/>
                  <a:pt x="29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7"/>
                  <a:pt x="30" y="56"/>
                </a:cubicBezTo>
                <a:cubicBezTo>
                  <a:pt x="31" y="56"/>
                  <a:pt x="31" y="56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2" y="54"/>
                  <a:pt x="33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3"/>
                  <a:pt x="34" y="53"/>
                  <a:pt x="34" y="53"/>
                </a:cubicBezTo>
                <a:cubicBezTo>
                  <a:pt x="34" y="52"/>
                  <a:pt x="34" y="52"/>
                  <a:pt x="34" y="52"/>
                </a:cubicBezTo>
                <a:cubicBezTo>
                  <a:pt x="25" y="51"/>
                  <a:pt x="16" y="51"/>
                  <a:pt x="7" y="50"/>
                </a:cubicBezTo>
                <a:cubicBezTo>
                  <a:pt x="7" y="50"/>
                  <a:pt x="7" y="50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6" y="51"/>
                  <a:pt x="6" y="51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2"/>
                  <a:pt x="7" y="51"/>
                  <a:pt x="7" y="51"/>
                </a:cubicBezTo>
                <a:cubicBezTo>
                  <a:pt x="7" y="51"/>
                  <a:pt x="7" y="51"/>
                  <a:pt x="8" y="51"/>
                </a:cubicBezTo>
                <a:cubicBezTo>
                  <a:pt x="8" y="51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15" y="51"/>
                  <a:pt x="24" y="53"/>
                  <a:pt x="31" y="53"/>
                </a:cubicBezTo>
                <a:cubicBezTo>
                  <a:pt x="30" y="57"/>
                  <a:pt x="20" y="60"/>
                  <a:pt x="20" y="65"/>
                </a:cubicBezTo>
                <a:cubicBezTo>
                  <a:pt x="19" y="66"/>
                  <a:pt x="18" y="70"/>
                  <a:pt x="17" y="71"/>
                </a:cubicBezTo>
                <a:cubicBezTo>
                  <a:pt x="19" y="74"/>
                  <a:pt x="11" y="79"/>
                  <a:pt x="20" y="83"/>
                </a:cubicBezTo>
                <a:cubicBezTo>
                  <a:pt x="25" y="82"/>
                  <a:pt x="28" y="79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3" y="76"/>
                  <a:pt x="33" y="76"/>
                </a:cubicBezTo>
                <a:cubicBezTo>
                  <a:pt x="33" y="76"/>
                  <a:pt x="33" y="76"/>
                  <a:pt x="33" y="77"/>
                </a:cubicBezTo>
                <a:cubicBezTo>
                  <a:pt x="34" y="75"/>
                  <a:pt x="36" y="74"/>
                  <a:pt x="36" y="73"/>
                </a:cubicBezTo>
                <a:cubicBezTo>
                  <a:pt x="36" y="73"/>
                  <a:pt x="37" y="73"/>
                  <a:pt x="37" y="73"/>
                </a:cubicBezTo>
                <a:cubicBezTo>
                  <a:pt x="37" y="72"/>
                  <a:pt x="39" y="70"/>
                  <a:pt x="40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1" y="68"/>
                  <a:pt x="41" y="68"/>
                  <a:pt x="42" y="68"/>
                </a:cubicBezTo>
                <a:cubicBezTo>
                  <a:pt x="42" y="68"/>
                  <a:pt x="42" y="68"/>
                  <a:pt x="42" y="70"/>
                </a:cubicBezTo>
                <a:cubicBezTo>
                  <a:pt x="42" y="70"/>
                  <a:pt x="42" y="70"/>
                  <a:pt x="42" y="69"/>
                </a:cubicBezTo>
                <a:cubicBezTo>
                  <a:pt x="42" y="69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2" y="71"/>
                  <a:pt x="41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2"/>
                  <a:pt x="42" y="72"/>
                  <a:pt x="41" y="72"/>
                </a:cubicBezTo>
                <a:cubicBezTo>
                  <a:pt x="42" y="75"/>
                  <a:pt x="42" y="79"/>
                  <a:pt x="42" y="82"/>
                </a:cubicBezTo>
                <a:cubicBezTo>
                  <a:pt x="42" y="82"/>
                  <a:pt x="43" y="82"/>
                  <a:pt x="43" y="82"/>
                </a:cubicBezTo>
                <a:cubicBezTo>
                  <a:pt x="43" y="85"/>
                  <a:pt x="44" y="87"/>
                  <a:pt x="46" y="90"/>
                </a:cubicBezTo>
                <a:cubicBezTo>
                  <a:pt x="47" y="90"/>
                  <a:pt x="49" y="90"/>
                  <a:pt x="50" y="90"/>
                </a:cubicBezTo>
                <a:cubicBezTo>
                  <a:pt x="50" y="90"/>
                  <a:pt x="50" y="89"/>
                  <a:pt x="50" y="89"/>
                </a:cubicBezTo>
                <a:cubicBezTo>
                  <a:pt x="51" y="89"/>
                  <a:pt x="54" y="86"/>
                  <a:pt x="55" y="86"/>
                </a:cubicBezTo>
                <a:cubicBezTo>
                  <a:pt x="55" y="85"/>
                  <a:pt x="58" y="76"/>
                  <a:pt x="58" y="76"/>
                </a:cubicBezTo>
                <a:cubicBezTo>
                  <a:pt x="58" y="74"/>
                  <a:pt x="57" y="70"/>
                  <a:pt x="58" y="68"/>
                </a:cubicBezTo>
                <a:close/>
                <a:moveTo>
                  <a:pt x="25" y="33"/>
                </a:moveTo>
                <a:cubicBezTo>
                  <a:pt x="25" y="33"/>
                  <a:pt x="26" y="34"/>
                  <a:pt x="29" y="35"/>
                </a:cubicBezTo>
                <a:cubicBezTo>
                  <a:pt x="29" y="35"/>
                  <a:pt x="29" y="35"/>
                  <a:pt x="29" y="36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6" y="35"/>
                  <a:pt x="26" y="35"/>
                  <a:pt x="25" y="35"/>
                </a:cubicBezTo>
                <a:cubicBezTo>
                  <a:pt x="25" y="35"/>
                  <a:pt x="25" y="35"/>
                  <a:pt x="25" y="34"/>
                </a:cubicBezTo>
                <a:cubicBezTo>
                  <a:pt x="25" y="34"/>
                  <a:pt x="25" y="34"/>
                  <a:pt x="25" y="35"/>
                </a:cubicBezTo>
                <a:cubicBezTo>
                  <a:pt x="25" y="34"/>
                  <a:pt x="25" y="34"/>
                  <a:pt x="25" y="33"/>
                </a:cubicBezTo>
                <a:cubicBezTo>
                  <a:pt x="25" y="33"/>
                  <a:pt x="25" y="33"/>
                  <a:pt x="25" y="33"/>
                </a:cubicBezTo>
                <a:close/>
                <a:moveTo>
                  <a:pt x="36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40"/>
                  <a:pt x="37" y="40"/>
                  <a:pt x="38" y="40"/>
                </a:cubicBezTo>
                <a:cubicBezTo>
                  <a:pt x="38" y="40"/>
                  <a:pt x="38" y="39"/>
                  <a:pt x="38" y="39"/>
                </a:cubicBezTo>
                <a:cubicBezTo>
                  <a:pt x="39" y="40"/>
                  <a:pt x="39" y="40"/>
                  <a:pt x="40" y="40"/>
                </a:cubicBezTo>
                <a:cubicBezTo>
                  <a:pt x="39" y="33"/>
                  <a:pt x="36" y="22"/>
                  <a:pt x="39" y="15"/>
                </a:cubicBezTo>
                <a:cubicBezTo>
                  <a:pt x="39" y="12"/>
                  <a:pt x="40" y="10"/>
                  <a:pt x="41" y="8"/>
                </a:cubicBezTo>
                <a:cubicBezTo>
                  <a:pt x="41" y="8"/>
                  <a:pt x="41" y="8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5" y="0"/>
                  <a:pt x="51" y="1"/>
                </a:cubicBezTo>
                <a:cubicBezTo>
                  <a:pt x="49" y="3"/>
                  <a:pt x="45" y="3"/>
                  <a:pt x="44" y="7"/>
                </a:cubicBezTo>
                <a:cubicBezTo>
                  <a:pt x="43" y="7"/>
                  <a:pt x="40" y="13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6"/>
                  <a:pt x="40" y="20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4"/>
                  <a:pt x="40" y="29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0" y="30"/>
                  <a:pt x="40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0" y="32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5"/>
                  <a:pt x="42" y="35"/>
                  <a:pt x="42" y="36"/>
                </a:cubicBezTo>
                <a:cubicBezTo>
                  <a:pt x="42" y="36"/>
                  <a:pt x="41" y="36"/>
                  <a:pt x="41" y="36"/>
                </a:cubicBezTo>
                <a:cubicBezTo>
                  <a:pt x="42" y="38"/>
                  <a:pt x="41" y="41"/>
                  <a:pt x="43" y="43"/>
                </a:cubicBezTo>
                <a:cubicBezTo>
                  <a:pt x="42" y="43"/>
                  <a:pt x="42" y="43"/>
                  <a:pt x="42" y="44"/>
                </a:cubicBezTo>
                <a:cubicBezTo>
                  <a:pt x="41" y="43"/>
                  <a:pt x="41" y="43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8" y="41"/>
                  <a:pt x="38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51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2"/>
                  <a:pt x="51" y="42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51" y="40"/>
                </a:move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2"/>
                  <a:pt x="52" y="42"/>
                </a:cubicBezTo>
                <a:cubicBezTo>
                  <a:pt x="52" y="41"/>
                  <a:pt x="52" y="41"/>
                  <a:pt x="5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8"/>
                  <a:pt x="53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1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51" y="40"/>
                  <a:pt x="51" y="40"/>
                  <a:pt x="51" y="40"/>
                </a:cubicBezTo>
                <a:close/>
                <a:moveTo>
                  <a:pt x="52" y="37"/>
                </a:move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lose/>
                <a:moveTo>
                  <a:pt x="52" y="33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52" y="34"/>
                </a:moveTo>
                <a:cubicBezTo>
                  <a:pt x="52" y="34"/>
                  <a:pt x="52" y="34"/>
                  <a:pt x="53" y="34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52" y="37"/>
                </a:moveTo>
                <a:cubicBezTo>
                  <a:pt x="52" y="37"/>
                  <a:pt x="52" y="38"/>
                  <a:pt x="52" y="38"/>
                </a:cubicBezTo>
                <a:cubicBezTo>
                  <a:pt x="52" y="37"/>
                  <a:pt x="52" y="37"/>
                  <a:pt x="52" y="37"/>
                </a:cubicBezTo>
                <a:close/>
                <a:moveTo>
                  <a:pt x="52" y="42"/>
                </a:moveTo>
                <a:cubicBezTo>
                  <a:pt x="53" y="42"/>
                  <a:pt x="53" y="42"/>
                  <a:pt x="53" y="42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52" y="33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lose/>
                <a:moveTo>
                  <a:pt x="52" y="34"/>
                </a:move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52" y="36"/>
                </a:moveTo>
                <a:cubicBezTo>
                  <a:pt x="53" y="36"/>
                  <a:pt x="53" y="36"/>
                  <a:pt x="53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lose/>
                <a:moveTo>
                  <a:pt x="52" y="41"/>
                </a:move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lose/>
                <a:moveTo>
                  <a:pt x="52" y="37"/>
                </a:moveTo>
                <a:cubicBezTo>
                  <a:pt x="53" y="37"/>
                  <a:pt x="53" y="37"/>
                  <a:pt x="53" y="37"/>
                </a:cubicBezTo>
                <a:cubicBezTo>
                  <a:pt x="52" y="37"/>
                  <a:pt x="52" y="37"/>
                  <a:pt x="52" y="37"/>
                </a:cubicBezTo>
                <a:close/>
                <a:moveTo>
                  <a:pt x="53" y="28"/>
                </a:move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lose/>
                <a:moveTo>
                  <a:pt x="53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4" y="30"/>
                  <a:pt x="54" y="29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30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4" y="28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27"/>
                  <a:pt x="55" y="21"/>
                  <a:pt x="56" y="19"/>
                </a:cubicBezTo>
                <a:cubicBezTo>
                  <a:pt x="56" y="19"/>
                  <a:pt x="56" y="19"/>
                  <a:pt x="55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5" y="16"/>
                  <a:pt x="57" y="14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9"/>
                  <a:pt x="55" y="9"/>
                  <a:pt x="55" y="9"/>
                </a:cubicBezTo>
                <a:cubicBezTo>
                  <a:pt x="55" y="9"/>
                  <a:pt x="56" y="9"/>
                  <a:pt x="56" y="9"/>
                </a:cubicBezTo>
                <a:cubicBezTo>
                  <a:pt x="56" y="9"/>
                  <a:pt x="56" y="9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7"/>
                  <a:pt x="56" y="7"/>
                </a:cubicBezTo>
                <a:cubicBezTo>
                  <a:pt x="56" y="6"/>
                  <a:pt x="56" y="6"/>
                  <a:pt x="55" y="6"/>
                </a:cubicBezTo>
                <a:cubicBezTo>
                  <a:pt x="55" y="6"/>
                  <a:pt x="56" y="6"/>
                  <a:pt x="56" y="6"/>
                </a:cubicBezTo>
                <a:cubicBezTo>
                  <a:pt x="56" y="6"/>
                  <a:pt x="55" y="6"/>
                  <a:pt x="55" y="6"/>
                </a:cubicBezTo>
                <a:cubicBezTo>
                  <a:pt x="55" y="6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3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9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3"/>
                  <a:pt x="54" y="16"/>
                  <a:pt x="55" y="18"/>
                </a:cubicBezTo>
                <a:cubicBezTo>
                  <a:pt x="54" y="19"/>
                  <a:pt x="55" y="20"/>
                  <a:pt x="54" y="20"/>
                </a:cubicBezTo>
                <a:cubicBezTo>
                  <a:pt x="54" y="20"/>
                  <a:pt x="54" y="21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4"/>
                </a:cubicBezTo>
                <a:cubicBezTo>
                  <a:pt x="54" y="24"/>
                  <a:pt x="55" y="23"/>
                  <a:pt x="55" y="23"/>
                </a:cubicBezTo>
                <a:cubicBezTo>
                  <a:pt x="55" y="23"/>
                  <a:pt x="55" y="24"/>
                  <a:pt x="55" y="24"/>
                </a:cubicBezTo>
                <a:cubicBezTo>
                  <a:pt x="55" y="24"/>
                  <a:pt x="55" y="24"/>
                  <a:pt x="54" y="24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5"/>
                  <a:pt x="54" y="25"/>
                  <a:pt x="53" y="25"/>
                </a:cubicBezTo>
                <a:cubicBezTo>
                  <a:pt x="54" y="26"/>
                  <a:pt x="53" y="27"/>
                  <a:pt x="53" y="28"/>
                </a:cubicBezTo>
                <a:cubicBezTo>
                  <a:pt x="53" y="28"/>
                  <a:pt x="53" y="28"/>
                  <a:pt x="53" y="29"/>
                </a:cubicBezTo>
                <a:close/>
                <a:moveTo>
                  <a:pt x="53" y="35"/>
                </a:moveTo>
                <a:cubicBezTo>
                  <a:pt x="53" y="35"/>
                  <a:pt x="53" y="35"/>
                  <a:pt x="53" y="35"/>
                </a:cubicBezTo>
                <a:cubicBezTo>
                  <a:pt x="53" y="35"/>
                  <a:pt x="53" y="35"/>
                  <a:pt x="53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3" y="35"/>
                  <a:pt x="53" y="35"/>
                  <a:pt x="53" y="35"/>
                </a:cubicBezTo>
                <a:close/>
                <a:moveTo>
                  <a:pt x="53" y="30"/>
                </a:move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lose/>
                <a:moveTo>
                  <a:pt x="53" y="34"/>
                </a:move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4"/>
                  <a:pt x="54" y="34"/>
                  <a:pt x="55" y="33"/>
                </a:cubicBezTo>
                <a:cubicBezTo>
                  <a:pt x="54" y="33"/>
                  <a:pt x="54" y="33"/>
                  <a:pt x="54" y="34"/>
                </a:cubicBezTo>
                <a:cubicBezTo>
                  <a:pt x="54" y="34"/>
                  <a:pt x="54" y="34"/>
                  <a:pt x="53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3" y="34"/>
                  <a:pt x="53" y="34"/>
                </a:cubicBezTo>
                <a:close/>
                <a:moveTo>
                  <a:pt x="53" y="30"/>
                </a:move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lose/>
                <a:moveTo>
                  <a:pt x="53" y="32"/>
                </a:moveTo>
                <a:cubicBezTo>
                  <a:pt x="54" y="32"/>
                  <a:pt x="54" y="32"/>
                  <a:pt x="54" y="32"/>
                </a:cubicBezTo>
                <a:cubicBezTo>
                  <a:pt x="53" y="32"/>
                  <a:pt x="53" y="32"/>
                  <a:pt x="53" y="32"/>
                </a:cubicBezTo>
                <a:close/>
                <a:moveTo>
                  <a:pt x="53" y="33"/>
                </a:moveTo>
                <a:cubicBezTo>
                  <a:pt x="53" y="33"/>
                  <a:pt x="53" y="32"/>
                  <a:pt x="53" y="32"/>
                </a:cubicBezTo>
                <a:lnTo>
                  <a:pt x="53" y="33"/>
                </a:lnTo>
                <a:close/>
              </a:path>
            </a:pathLst>
          </a:custGeom>
          <a:solidFill>
            <a:srgbClr val="E6A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81"/>
          <p:cNvSpPr/>
          <p:nvPr/>
        </p:nvSpPr>
        <p:spPr bwMode="auto">
          <a:xfrm>
            <a:off x="4756319" y="5123269"/>
            <a:ext cx="45240" cy="53466"/>
          </a:xfrm>
          <a:custGeom>
            <a:avLst/>
            <a:gdLst>
              <a:gd name="T0" fmla="*/ 0 w 9"/>
              <a:gd name="T1" fmla="*/ 4 h 11"/>
              <a:gd name="T2" fmla="*/ 2 w 9"/>
              <a:gd name="T3" fmla="*/ 0 h 11"/>
              <a:gd name="T4" fmla="*/ 4 w 9"/>
              <a:gd name="T5" fmla="*/ 0 h 11"/>
              <a:gd name="T6" fmla="*/ 8 w 9"/>
              <a:gd name="T7" fmla="*/ 5 h 11"/>
              <a:gd name="T8" fmla="*/ 9 w 9"/>
              <a:gd name="T9" fmla="*/ 7 h 11"/>
              <a:gd name="T10" fmla="*/ 2 w 9"/>
              <a:gd name="T11" fmla="*/ 11 h 11"/>
              <a:gd name="T12" fmla="*/ 0 w 9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0" y="4"/>
                </a:moveTo>
                <a:cubicBezTo>
                  <a:pt x="1" y="3"/>
                  <a:pt x="0" y="1"/>
                  <a:pt x="2" y="0"/>
                </a:cubicBezTo>
                <a:cubicBezTo>
                  <a:pt x="2" y="1"/>
                  <a:pt x="2" y="1"/>
                  <a:pt x="4" y="0"/>
                </a:cubicBezTo>
                <a:cubicBezTo>
                  <a:pt x="6" y="2"/>
                  <a:pt x="7" y="3"/>
                  <a:pt x="8" y="5"/>
                </a:cubicBezTo>
                <a:cubicBezTo>
                  <a:pt x="8" y="6"/>
                  <a:pt x="8" y="6"/>
                  <a:pt x="9" y="7"/>
                </a:cubicBezTo>
                <a:cubicBezTo>
                  <a:pt x="7" y="10"/>
                  <a:pt x="6" y="11"/>
                  <a:pt x="2" y="11"/>
                </a:cubicBezTo>
                <a:cubicBezTo>
                  <a:pt x="0" y="8"/>
                  <a:pt x="0" y="8"/>
                  <a:pt x="0" y="4"/>
                </a:cubicBezTo>
                <a:close/>
              </a:path>
            </a:pathLst>
          </a:custGeom>
          <a:solidFill>
            <a:srgbClr val="E58A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82"/>
          <p:cNvSpPr/>
          <p:nvPr/>
        </p:nvSpPr>
        <p:spPr bwMode="auto">
          <a:xfrm>
            <a:off x="4620598" y="5230200"/>
            <a:ext cx="493528" cy="345469"/>
          </a:xfrm>
          <a:custGeom>
            <a:avLst/>
            <a:gdLst>
              <a:gd name="T0" fmla="*/ 45 w 104"/>
              <a:gd name="T1" fmla="*/ 2 h 71"/>
              <a:gd name="T2" fmla="*/ 45 w 104"/>
              <a:gd name="T3" fmla="*/ 2 h 71"/>
              <a:gd name="T4" fmla="*/ 50 w 104"/>
              <a:gd name="T5" fmla="*/ 12 h 71"/>
              <a:gd name="T6" fmla="*/ 54 w 104"/>
              <a:gd name="T7" fmla="*/ 62 h 71"/>
              <a:gd name="T8" fmla="*/ 54 w 104"/>
              <a:gd name="T9" fmla="*/ 62 h 71"/>
              <a:gd name="T10" fmla="*/ 100 w 104"/>
              <a:gd name="T11" fmla="*/ 25 h 71"/>
              <a:gd name="T12" fmla="*/ 98 w 104"/>
              <a:gd name="T13" fmla="*/ 36 h 71"/>
              <a:gd name="T14" fmla="*/ 57 w 104"/>
              <a:gd name="T15" fmla="*/ 67 h 71"/>
              <a:gd name="T16" fmla="*/ 57 w 104"/>
              <a:gd name="T17" fmla="*/ 67 h 71"/>
              <a:gd name="T18" fmla="*/ 53 w 104"/>
              <a:gd name="T19" fmla="*/ 68 h 71"/>
              <a:gd name="T20" fmla="*/ 53 w 104"/>
              <a:gd name="T21" fmla="*/ 69 h 71"/>
              <a:gd name="T22" fmla="*/ 53 w 104"/>
              <a:gd name="T23" fmla="*/ 69 h 71"/>
              <a:gd name="T24" fmla="*/ 53 w 104"/>
              <a:gd name="T25" fmla="*/ 69 h 71"/>
              <a:gd name="T26" fmla="*/ 53 w 104"/>
              <a:gd name="T27" fmla="*/ 70 h 71"/>
              <a:gd name="T28" fmla="*/ 53 w 104"/>
              <a:gd name="T29" fmla="*/ 70 h 71"/>
              <a:gd name="T30" fmla="*/ 50 w 104"/>
              <a:gd name="T31" fmla="*/ 69 h 71"/>
              <a:gd name="T32" fmla="*/ 5 w 104"/>
              <a:gd name="T33" fmla="*/ 55 h 71"/>
              <a:gd name="T34" fmla="*/ 3 w 104"/>
              <a:gd name="T35" fmla="*/ 54 h 71"/>
              <a:gd name="T36" fmla="*/ 0 w 104"/>
              <a:gd name="T37" fmla="*/ 46 h 71"/>
              <a:gd name="T38" fmla="*/ 0 w 104"/>
              <a:gd name="T39" fmla="*/ 46 h 71"/>
              <a:gd name="T40" fmla="*/ 1 w 104"/>
              <a:gd name="T41" fmla="*/ 45 h 71"/>
              <a:gd name="T42" fmla="*/ 5 w 104"/>
              <a:gd name="T43" fmla="*/ 44 h 71"/>
              <a:gd name="T44" fmla="*/ 47 w 104"/>
              <a:gd name="T45" fmla="*/ 58 h 71"/>
              <a:gd name="T46" fmla="*/ 48 w 104"/>
              <a:gd name="T47" fmla="*/ 58 h 71"/>
              <a:gd name="T48" fmla="*/ 51 w 104"/>
              <a:gd name="T49" fmla="*/ 62 h 71"/>
              <a:gd name="T50" fmla="*/ 52 w 104"/>
              <a:gd name="T51" fmla="*/ 62 h 71"/>
              <a:gd name="T52" fmla="*/ 42 w 104"/>
              <a:gd name="T53" fmla="*/ 0 h 71"/>
              <a:gd name="T54" fmla="*/ 45 w 104"/>
              <a:gd name="T55" fmla="*/ 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" h="71">
                <a:moveTo>
                  <a:pt x="45" y="2"/>
                </a:moveTo>
                <a:cubicBezTo>
                  <a:pt x="45" y="2"/>
                  <a:pt x="45" y="2"/>
                  <a:pt x="45" y="2"/>
                </a:cubicBezTo>
                <a:cubicBezTo>
                  <a:pt x="45" y="4"/>
                  <a:pt x="49" y="10"/>
                  <a:pt x="50" y="12"/>
                </a:cubicBezTo>
                <a:cubicBezTo>
                  <a:pt x="55" y="29"/>
                  <a:pt x="54" y="45"/>
                  <a:pt x="54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67" y="44"/>
                  <a:pt x="80" y="35"/>
                  <a:pt x="100" y="25"/>
                </a:cubicBezTo>
                <a:cubicBezTo>
                  <a:pt x="104" y="27"/>
                  <a:pt x="99" y="34"/>
                  <a:pt x="98" y="36"/>
                </a:cubicBezTo>
                <a:cubicBezTo>
                  <a:pt x="86" y="53"/>
                  <a:pt x="69" y="65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5" y="68"/>
                  <a:pt x="54" y="68"/>
                  <a:pt x="53" y="68"/>
                </a:cubicBezTo>
                <a:cubicBezTo>
                  <a:pt x="53" y="68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2" y="71"/>
                  <a:pt x="51" y="70"/>
                  <a:pt x="50" y="69"/>
                </a:cubicBezTo>
                <a:cubicBezTo>
                  <a:pt x="43" y="69"/>
                  <a:pt x="5" y="64"/>
                  <a:pt x="5" y="55"/>
                </a:cubicBezTo>
                <a:cubicBezTo>
                  <a:pt x="4" y="55"/>
                  <a:pt x="4" y="54"/>
                  <a:pt x="3" y="54"/>
                </a:cubicBezTo>
                <a:cubicBezTo>
                  <a:pt x="3" y="52"/>
                  <a:pt x="0" y="50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1" y="46"/>
                  <a:pt x="4" y="44"/>
                  <a:pt x="5" y="44"/>
                </a:cubicBezTo>
                <a:cubicBezTo>
                  <a:pt x="15" y="44"/>
                  <a:pt x="42" y="44"/>
                  <a:pt x="47" y="58"/>
                </a:cubicBezTo>
                <a:cubicBezTo>
                  <a:pt x="47" y="58"/>
                  <a:pt x="48" y="58"/>
                  <a:pt x="48" y="58"/>
                </a:cubicBezTo>
                <a:cubicBezTo>
                  <a:pt x="48" y="59"/>
                  <a:pt x="50" y="61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47"/>
                  <a:pt x="55" y="12"/>
                  <a:pt x="42" y="0"/>
                </a:cubicBezTo>
                <a:cubicBezTo>
                  <a:pt x="43" y="0"/>
                  <a:pt x="45" y="1"/>
                  <a:pt x="45" y="2"/>
                </a:cubicBezTo>
                <a:close/>
              </a:path>
            </a:pathLst>
          </a:custGeom>
          <a:solidFill>
            <a:srgbClr val="9FC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34" y="4423230"/>
            <a:ext cx="2825320" cy="278345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480" y="4443733"/>
            <a:ext cx="1939790" cy="1905151"/>
          </a:xfrm>
          <a:prstGeom prst="rect">
            <a:avLst/>
          </a:prstGeom>
        </p:spPr>
      </p:pic>
      <p:sp>
        <p:nvSpPr>
          <p:cNvPr id="51" name="任意多边形: 形状 50"/>
          <p:cNvSpPr/>
          <p:nvPr/>
        </p:nvSpPr>
        <p:spPr>
          <a:xfrm>
            <a:off x="2278202" y="1570707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: 形状 51"/>
          <p:cNvSpPr/>
          <p:nvPr/>
        </p:nvSpPr>
        <p:spPr>
          <a:xfrm>
            <a:off x="5768162" y="1530067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>
          <a:xfrm>
            <a:off x="2742253" y="1837315"/>
            <a:ext cx="45719" cy="330310"/>
          </a:xfrm>
          <a:custGeom>
            <a:avLst/>
            <a:gdLst>
              <a:gd name="connsiteX0" fmla="*/ 42531 w 42531"/>
              <a:gd name="connsiteY0" fmla="*/ 0 h 499730"/>
              <a:gd name="connsiteX1" fmla="*/ 10633 w 42531"/>
              <a:gd name="connsiteY1" fmla="*/ 202019 h 499730"/>
              <a:gd name="connsiteX2" fmla="*/ 0 w 42531"/>
              <a:gd name="connsiteY2" fmla="*/ 49973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31" h="499730">
                <a:moveTo>
                  <a:pt x="42531" y="0"/>
                </a:moveTo>
                <a:cubicBezTo>
                  <a:pt x="14971" y="137797"/>
                  <a:pt x="25256" y="70403"/>
                  <a:pt x="10633" y="202019"/>
                </a:cubicBezTo>
                <a:cubicBezTo>
                  <a:pt x="-272" y="485548"/>
                  <a:pt x="0" y="386248"/>
                  <a:pt x="0" y="499730"/>
                </a:cubicBezTo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: 形状 53"/>
          <p:cNvSpPr/>
          <p:nvPr/>
        </p:nvSpPr>
        <p:spPr>
          <a:xfrm>
            <a:off x="6096000" y="1703573"/>
            <a:ext cx="212873" cy="386478"/>
          </a:xfrm>
          <a:custGeom>
            <a:avLst/>
            <a:gdLst>
              <a:gd name="connsiteX0" fmla="*/ 21265 w 329610"/>
              <a:gd name="connsiteY0" fmla="*/ 95693 h 478497"/>
              <a:gd name="connsiteX1" fmla="*/ 74428 w 329610"/>
              <a:gd name="connsiteY1" fmla="*/ 63795 h 478497"/>
              <a:gd name="connsiteX2" fmla="*/ 106326 w 329610"/>
              <a:gd name="connsiteY2" fmla="*/ 53163 h 478497"/>
              <a:gd name="connsiteX3" fmla="*/ 127591 w 329610"/>
              <a:gd name="connsiteY3" fmla="*/ 31897 h 478497"/>
              <a:gd name="connsiteX4" fmla="*/ 170121 w 329610"/>
              <a:gd name="connsiteY4" fmla="*/ 21265 h 478497"/>
              <a:gd name="connsiteX5" fmla="*/ 244549 w 329610"/>
              <a:gd name="connsiteY5" fmla="*/ 0 h 478497"/>
              <a:gd name="connsiteX6" fmla="*/ 297712 w 329610"/>
              <a:gd name="connsiteY6" fmla="*/ 21265 h 478497"/>
              <a:gd name="connsiteX7" fmla="*/ 329610 w 329610"/>
              <a:gd name="connsiteY7" fmla="*/ 85060 h 478497"/>
              <a:gd name="connsiteX8" fmla="*/ 318977 w 329610"/>
              <a:gd name="connsiteY8" fmla="*/ 138223 h 478497"/>
              <a:gd name="connsiteX9" fmla="*/ 255182 w 329610"/>
              <a:gd name="connsiteY9" fmla="*/ 202018 h 478497"/>
              <a:gd name="connsiteX10" fmla="*/ 170121 w 329610"/>
              <a:gd name="connsiteY10" fmla="*/ 297711 h 478497"/>
              <a:gd name="connsiteX11" fmla="*/ 138224 w 329610"/>
              <a:gd name="connsiteY11" fmla="*/ 329609 h 478497"/>
              <a:gd name="connsiteX12" fmla="*/ 95693 w 329610"/>
              <a:gd name="connsiteY12" fmla="*/ 361507 h 478497"/>
              <a:gd name="connsiteX13" fmla="*/ 63796 w 329610"/>
              <a:gd name="connsiteY13" fmla="*/ 382772 h 478497"/>
              <a:gd name="connsiteX14" fmla="*/ 0 w 329610"/>
              <a:gd name="connsiteY14" fmla="*/ 446567 h 478497"/>
              <a:gd name="connsiteX15" fmla="*/ 63796 w 329610"/>
              <a:gd name="connsiteY15" fmla="*/ 467832 h 478497"/>
              <a:gd name="connsiteX16" fmla="*/ 318977 w 329610"/>
              <a:gd name="connsiteY16" fmla="*/ 478465 h 47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610" h="478497">
                <a:moveTo>
                  <a:pt x="21265" y="95693"/>
                </a:moveTo>
                <a:cubicBezTo>
                  <a:pt x="38986" y="85060"/>
                  <a:pt x="55944" y="73037"/>
                  <a:pt x="74428" y="63795"/>
                </a:cubicBezTo>
                <a:cubicBezTo>
                  <a:pt x="84453" y="58783"/>
                  <a:pt x="96715" y="58929"/>
                  <a:pt x="106326" y="53163"/>
                </a:cubicBezTo>
                <a:cubicBezTo>
                  <a:pt x="114922" y="48005"/>
                  <a:pt x="118625" y="36380"/>
                  <a:pt x="127591" y="31897"/>
                </a:cubicBezTo>
                <a:cubicBezTo>
                  <a:pt x="140661" y="25362"/>
                  <a:pt x="156070" y="25279"/>
                  <a:pt x="170121" y="21265"/>
                </a:cubicBezTo>
                <a:cubicBezTo>
                  <a:pt x="276896" y="-9242"/>
                  <a:pt x="111595" y="33237"/>
                  <a:pt x="244549" y="0"/>
                </a:cubicBezTo>
                <a:cubicBezTo>
                  <a:pt x="262270" y="7088"/>
                  <a:pt x="282181" y="10171"/>
                  <a:pt x="297712" y="21265"/>
                </a:cubicBezTo>
                <a:cubicBezTo>
                  <a:pt x="315746" y="34146"/>
                  <a:pt x="323222" y="65897"/>
                  <a:pt x="329610" y="85060"/>
                </a:cubicBezTo>
                <a:cubicBezTo>
                  <a:pt x="326066" y="102781"/>
                  <a:pt x="328679" y="122976"/>
                  <a:pt x="318977" y="138223"/>
                </a:cubicBezTo>
                <a:cubicBezTo>
                  <a:pt x="302831" y="163595"/>
                  <a:pt x="271863" y="176995"/>
                  <a:pt x="255182" y="202018"/>
                </a:cubicBezTo>
                <a:cubicBezTo>
                  <a:pt x="217234" y="258940"/>
                  <a:pt x="242955" y="224877"/>
                  <a:pt x="170121" y="297711"/>
                </a:cubicBezTo>
                <a:cubicBezTo>
                  <a:pt x="159488" y="308344"/>
                  <a:pt x="150253" y="320587"/>
                  <a:pt x="138224" y="329609"/>
                </a:cubicBezTo>
                <a:cubicBezTo>
                  <a:pt x="124047" y="340242"/>
                  <a:pt x="110113" y="351207"/>
                  <a:pt x="95693" y="361507"/>
                </a:cubicBezTo>
                <a:cubicBezTo>
                  <a:pt x="85295" y="368934"/>
                  <a:pt x="73347" y="374282"/>
                  <a:pt x="63796" y="382772"/>
                </a:cubicBezTo>
                <a:cubicBezTo>
                  <a:pt x="41319" y="402752"/>
                  <a:pt x="0" y="446567"/>
                  <a:pt x="0" y="446567"/>
                </a:cubicBezTo>
                <a:cubicBezTo>
                  <a:pt x="21265" y="453655"/>
                  <a:pt x="41554" y="465052"/>
                  <a:pt x="63796" y="467832"/>
                </a:cubicBezTo>
                <a:cubicBezTo>
                  <a:pt x="158296" y="479645"/>
                  <a:pt x="230600" y="478465"/>
                  <a:pt x="318977" y="478465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: 形状 54"/>
          <p:cNvSpPr/>
          <p:nvPr/>
        </p:nvSpPr>
        <p:spPr>
          <a:xfrm>
            <a:off x="2443598" y="1880544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: 形状 55"/>
          <p:cNvSpPr/>
          <p:nvPr/>
        </p:nvSpPr>
        <p:spPr>
          <a:xfrm>
            <a:off x="5844365" y="1813440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: 形状 56"/>
          <p:cNvSpPr/>
          <p:nvPr/>
        </p:nvSpPr>
        <p:spPr>
          <a:xfrm>
            <a:off x="9227643" y="1571644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57"/>
          <p:cNvSpPr/>
          <p:nvPr/>
        </p:nvSpPr>
        <p:spPr>
          <a:xfrm>
            <a:off x="9316485" y="1853372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58"/>
          <p:cNvSpPr/>
          <p:nvPr/>
        </p:nvSpPr>
        <p:spPr>
          <a:xfrm rot="596515">
            <a:off x="9553943" y="1739959"/>
            <a:ext cx="268021" cy="403628"/>
          </a:xfrm>
          <a:custGeom>
            <a:avLst/>
            <a:gdLst>
              <a:gd name="connsiteX0" fmla="*/ 0 w 415000"/>
              <a:gd name="connsiteY0" fmla="*/ 31898 h 499731"/>
              <a:gd name="connsiteX1" fmla="*/ 63796 w 415000"/>
              <a:gd name="connsiteY1" fmla="*/ 21265 h 499731"/>
              <a:gd name="connsiteX2" fmla="*/ 95693 w 415000"/>
              <a:gd name="connsiteY2" fmla="*/ 0 h 499731"/>
              <a:gd name="connsiteX3" fmla="*/ 329610 w 415000"/>
              <a:gd name="connsiteY3" fmla="*/ 10633 h 499731"/>
              <a:gd name="connsiteX4" fmla="*/ 318977 w 415000"/>
              <a:gd name="connsiteY4" fmla="*/ 106326 h 499731"/>
              <a:gd name="connsiteX5" fmla="*/ 265814 w 415000"/>
              <a:gd name="connsiteY5" fmla="*/ 159489 h 499731"/>
              <a:gd name="connsiteX6" fmla="*/ 233917 w 415000"/>
              <a:gd name="connsiteY6" fmla="*/ 191386 h 499731"/>
              <a:gd name="connsiteX7" fmla="*/ 159489 w 415000"/>
              <a:gd name="connsiteY7" fmla="*/ 223284 h 499731"/>
              <a:gd name="connsiteX8" fmla="*/ 85061 w 415000"/>
              <a:gd name="connsiteY8" fmla="*/ 255182 h 499731"/>
              <a:gd name="connsiteX9" fmla="*/ 180754 w 415000"/>
              <a:gd name="connsiteY9" fmla="*/ 276447 h 499731"/>
              <a:gd name="connsiteX10" fmla="*/ 223284 w 415000"/>
              <a:gd name="connsiteY10" fmla="*/ 287079 h 499731"/>
              <a:gd name="connsiteX11" fmla="*/ 276447 w 415000"/>
              <a:gd name="connsiteY11" fmla="*/ 297712 h 499731"/>
              <a:gd name="connsiteX12" fmla="*/ 382773 w 415000"/>
              <a:gd name="connsiteY12" fmla="*/ 350875 h 499731"/>
              <a:gd name="connsiteX13" fmla="*/ 404038 w 415000"/>
              <a:gd name="connsiteY13" fmla="*/ 382772 h 499731"/>
              <a:gd name="connsiteX14" fmla="*/ 393405 w 415000"/>
              <a:gd name="connsiteY14" fmla="*/ 499731 h 499731"/>
              <a:gd name="connsiteX15" fmla="*/ 85061 w 415000"/>
              <a:gd name="connsiteY15" fmla="*/ 489098 h 4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000" h="499731">
                <a:moveTo>
                  <a:pt x="0" y="31898"/>
                </a:moveTo>
                <a:cubicBezTo>
                  <a:pt x="21265" y="28354"/>
                  <a:pt x="43344" y="28083"/>
                  <a:pt x="63796" y="21265"/>
                </a:cubicBezTo>
                <a:cubicBezTo>
                  <a:pt x="75919" y="17224"/>
                  <a:pt x="82925" y="511"/>
                  <a:pt x="95693" y="0"/>
                </a:cubicBezTo>
                <a:lnTo>
                  <a:pt x="329610" y="10633"/>
                </a:lnTo>
                <a:cubicBezTo>
                  <a:pt x="326066" y="42531"/>
                  <a:pt x="331620" y="76827"/>
                  <a:pt x="318977" y="106326"/>
                </a:cubicBezTo>
                <a:cubicBezTo>
                  <a:pt x="309105" y="129361"/>
                  <a:pt x="283535" y="141768"/>
                  <a:pt x="265814" y="159489"/>
                </a:cubicBezTo>
                <a:cubicBezTo>
                  <a:pt x="255182" y="170121"/>
                  <a:pt x="247366" y="184661"/>
                  <a:pt x="233917" y="191386"/>
                </a:cubicBezTo>
                <a:cubicBezTo>
                  <a:pt x="92871" y="261911"/>
                  <a:pt x="268993" y="176354"/>
                  <a:pt x="159489" y="223284"/>
                </a:cubicBezTo>
                <a:cubicBezTo>
                  <a:pt x="67510" y="262703"/>
                  <a:pt x="159873" y="230244"/>
                  <a:pt x="85061" y="255182"/>
                </a:cubicBezTo>
                <a:cubicBezTo>
                  <a:pt x="147139" y="275873"/>
                  <a:pt x="87193" y="257735"/>
                  <a:pt x="180754" y="276447"/>
                </a:cubicBezTo>
                <a:cubicBezTo>
                  <a:pt x="195083" y="279313"/>
                  <a:pt x="209019" y="283909"/>
                  <a:pt x="223284" y="287079"/>
                </a:cubicBezTo>
                <a:cubicBezTo>
                  <a:pt x="240926" y="290999"/>
                  <a:pt x="258726" y="294168"/>
                  <a:pt x="276447" y="297712"/>
                </a:cubicBezTo>
                <a:cubicBezTo>
                  <a:pt x="352401" y="348348"/>
                  <a:pt x="315448" y="334043"/>
                  <a:pt x="382773" y="350875"/>
                </a:cubicBezTo>
                <a:cubicBezTo>
                  <a:pt x="389861" y="361507"/>
                  <a:pt x="398323" y="371342"/>
                  <a:pt x="404038" y="382772"/>
                </a:cubicBezTo>
                <a:cubicBezTo>
                  <a:pt x="427224" y="429145"/>
                  <a:pt x="408750" y="438352"/>
                  <a:pt x="393405" y="499731"/>
                </a:cubicBezTo>
                <a:cubicBezTo>
                  <a:pt x="170195" y="486600"/>
                  <a:pt x="273007" y="489098"/>
                  <a:pt x="85061" y="489098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275530" y="2891830"/>
            <a:ext cx="2926381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 rot="21570949">
            <a:off x="1886642" y="2458565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760992" y="2891830"/>
            <a:ext cx="2926381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 rot="21570949">
            <a:off x="5372104" y="2458565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246455" y="2891830"/>
            <a:ext cx="2926381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 rot="21570949">
            <a:off x="8857567" y="2458565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任意多边形: 形状 1294"/>
          <p:cNvSpPr/>
          <p:nvPr/>
        </p:nvSpPr>
        <p:spPr>
          <a:xfrm>
            <a:off x="1064910" y="39860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6" name="文本框 1295"/>
          <p:cNvSpPr txBox="1"/>
          <p:nvPr/>
        </p:nvSpPr>
        <p:spPr>
          <a:xfrm>
            <a:off x="1105610" y="331331"/>
            <a:ext cx="1394696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感</a:t>
            </a:r>
          </a:p>
        </p:txBody>
      </p:sp>
      <p:sp>
        <p:nvSpPr>
          <p:cNvPr id="1297" name="文本框 1296"/>
          <p:cNvSpPr txBox="1"/>
          <p:nvPr/>
        </p:nvSpPr>
        <p:spPr>
          <a:xfrm>
            <a:off x="2857352" y="1413752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</a:t>
            </a:r>
          </a:p>
        </p:txBody>
      </p:sp>
      <p:sp>
        <p:nvSpPr>
          <p:cNvPr id="1298" name="文本框 1297"/>
          <p:cNvSpPr txBox="1"/>
          <p:nvPr/>
        </p:nvSpPr>
        <p:spPr>
          <a:xfrm>
            <a:off x="4609953" y="331331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您</a:t>
            </a:r>
          </a:p>
        </p:txBody>
      </p:sp>
      <p:sp>
        <p:nvSpPr>
          <p:cNvPr id="1299" name="文本框 1298"/>
          <p:cNvSpPr txBox="1"/>
          <p:nvPr/>
        </p:nvSpPr>
        <p:spPr>
          <a:xfrm>
            <a:off x="6242626" y="1423912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</a:p>
        </p:txBody>
      </p:sp>
      <p:sp>
        <p:nvSpPr>
          <p:cNvPr id="1300" name="文本框 1299"/>
          <p:cNvSpPr txBox="1"/>
          <p:nvPr/>
        </p:nvSpPr>
        <p:spPr>
          <a:xfrm>
            <a:off x="8032780" y="331331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聆</a:t>
            </a:r>
          </a:p>
        </p:txBody>
      </p:sp>
      <p:sp>
        <p:nvSpPr>
          <p:cNvPr id="1301" name="任意多边形: 形状 1300"/>
          <p:cNvSpPr/>
          <p:nvPr/>
        </p:nvSpPr>
        <p:spPr>
          <a:xfrm>
            <a:off x="6109941" y="1359078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2" name="任意多边形: 形状 1301"/>
          <p:cNvSpPr/>
          <p:nvPr/>
        </p:nvSpPr>
        <p:spPr>
          <a:xfrm>
            <a:off x="2688147" y="1359078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3" name="任意多边形: 形状 1302"/>
          <p:cNvSpPr/>
          <p:nvPr/>
        </p:nvSpPr>
        <p:spPr>
          <a:xfrm>
            <a:off x="4495682" y="39860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4" name="任意多边形: 形状 1303"/>
          <p:cNvSpPr/>
          <p:nvPr/>
        </p:nvSpPr>
        <p:spPr>
          <a:xfrm>
            <a:off x="7926455" y="39860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74" name="图片 16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2" y="5254256"/>
            <a:ext cx="2375389" cy="2375389"/>
          </a:xfrm>
          <a:prstGeom prst="rect">
            <a:avLst/>
          </a:prstGeom>
        </p:spPr>
      </p:pic>
      <p:pic>
        <p:nvPicPr>
          <p:cNvPr id="1675" name="图片 16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30" y="5254256"/>
            <a:ext cx="2375389" cy="2375389"/>
          </a:xfrm>
          <a:prstGeom prst="rect">
            <a:avLst/>
          </a:prstGeom>
        </p:spPr>
      </p:pic>
      <p:pic>
        <p:nvPicPr>
          <p:cNvPr id="1676" name="图片 16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06" y="5257800"/>
            <a:ext cx="2375389" cy="2375389"/>
          </a:xfrm>
          <a:prstGeom prst="rect">
            <a:avLst/>
          </a:prstGeom>
        </p:spPr>
      </p:pic>
      <p:pic>
        <p:nvPicPr>
          <p:cNvPr id="1677" name="图片 16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88" y="5257800"/>
            <a:ext cx="2375389" cy="2375389"/>
          </a:xfrm>
          <a:prstGeom prst="rect">
            <a:avLst/>
          </a:prstGeom>
        </p:spPr>
      </p:pic>
      <p:pic>
        <p:nvPicPr>
          <p:cNvPr id="2052" name="图片 20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68" y="2737898"/>
            <a:ext cx="6780771" cy="412010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627900" y="1530211"/>
            <a:ext cx="1313180" cy="1446550"/>
          </a:xfrm>
          <a:prstGeom prst="rect">
            <a:avLst/>
          </a:prstGeom>
          <a:noFill/>
          <a:effectLst>
            <a:outerShdw blurRad="762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87747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听</a:t>
            </a:r>
          </a:p>
        </p:txBody>
      </p:sp>
      <p:sp>
        <p:nvSpPr>
          <p:cNvPr id="20" name="任意多边形: 形状 19"/>
          <p:cNvSpPr/>
          <p:nvPr/>
        </p:nvSpPr>
        <p:spPr>
          <a:xfrm>
            <a:off x="9531735" y="1526363"/>
            <a:ext cx="1520456" cy="1392865"/>
          </a:xfrm>
          <a:custGeom>
            <a:avLst/>
            <a:gdLst>
              <a:gd name="connsiteX0" fmla="*/ 153893 w 1195884"/>
              <a:gd name="connsiteY0" fmla="*/ 276479 h 1127083"/>
              <a:gd name="connsiteX1" fmla="*/ 58200 w 1195884"/>
              <a:gd name="connsiteY1" fmla="*/ 361539 h 1127083"/>
              <a:gd name="connsiteX2" fmla="*/ 15670 w 1195884"/>
              <a:gd name="connsiteY2" fmla="*/ 425335 h 1127083"/>
              <a:gd name="connsiteX3" fmla="*/ 26302 w 1195884"/>
              <a:gd name="connsiteY3" fmla="*/ 669883 h 1127083"/>
              <a:gd name="connsiteX4" fmla="*/ 79465 w 1195884"/>
              <a:gd name="connsiteY4" fmla="*/ 797474 h 1127083"/>
              <a:gd name="connsiteX5" fmla="*/ 132628 w 1195884"/>
              <a:gd name="connsiteY5" fmla="*/ 882535 h 1127083"/>
              <a:gd name="connsiteX6" fmla="*/ 185791 w 1195884"/>
              <a:gd name="connsiteY6" fmla="*/ 935697 h 1127083"/>
              <a:gd name="connsiteX7" fmla="*/ 238953 w 1195884"/>
              <a:gd name="connsiteY7" fmla="*/ 999493 h 1127083"/>
              <a:gd name="connsiteX8" fmla="*/ 270851 w 1195884"/>
              <a:gd name="connsiteY8" fmla="*/ 1010125 h 1127083"/>
              <a:gd name="connsiteX9" fmla="*/ 313381 w 1195884"/>
              <a:gd name="connsiteY9" fmla="*/ 1042023 h 1127083"/>
              <a:gd name="connsiteX10" fmla="*/ 409074 w 1195884"/>
              <a:gd name="connsiteY10" fmla="*/ 1084553 h 1127083"/>
              <a:gd name="connsiteX11" fmla="*/ 494135 w 1195884"/>
              <a:gd name="connsiteY11" fmla="*/ 1105818 h 1127083"/>
              <a:gd name="connsiteX12" fmla="*/ 621725 w 1195884"/>
              <a:gd name="connsiteY12" fmla="*/ 1127083 h 1127083"/>
              <a:gd name="connsiteX13" fmla="*/ 781214 w 1195884"/>
              <a:gd name="connsiteY13" fmla="*/ 1116451 h 1127083"/>
              <a:gd name="connsiteX14" fmla="*/ 855642 w 1195884"/>
              <a:gd name="connsiteY14" fmla="*/ 1031390 h 1127083"/>
              <a:gd name="connsiteX15" fmla="*/ 898172 w 1195884"/>
              <a:gd name="connsiteY15" fmla="*/ 1020758 h 1127083"/>
              <a:gd name="connsiteX16" fmla="*/ 961967 w 1195884"/>
              <a:gd name="connsiteY16" fmla="*/ 956962 h 1127083"/>
              <a:gd name="connsiteX17" fmla="*/ 1015130 w 1195884"/>
              <a:gd name="connsiteY17" fmla="*/ 893167 h 1127083"/>
              <a:gd name="connsiteX18" fmla="*/ 1057660 w 1195884"/>
              <a:gd name="connsiteY18" fmla="*/ 840004 h 1127083"/>
              <a:gd name="connsiteX19" fmla="*/ 1078925 w 1195884"/>
              <a:gd name="connsiteY19" fmla="*/ 797474 h 1127083"/>
              <a:gd name="connsiteX20" fmla="*/ 1100191 w 1195884"/>
              <a:gd name="connsiteY20" fmla="*/ 776209 h 1127083"/>
              <a:gd name="connsiteX21" fmla="*/ 1121456 w 1195884"/>
              <a:gd name="connsiteY21" fmla="*/ 723046 h 1127083"/>
              <a:gd name="connsiteX22" fmla="*/ 1132088 w 1195884"/>
              <a:gd name="connsiteY22" fmla="*/ 691148 h 1127083"/>
              <a:gd name="connsiteX23" fmla="*/ 1153353 w 1195884"/>
              <a:gd name="connsiteY23" fmla="*/ 648618 h 1127083"/>
              <a:gd name="connsiteX24" fmla="*/ 1163986 w 1195884"/>
              <a:gd name="connsiteY24" fmla="*/ 584823 h 1127083"/>
              <a:gd name="connsiteX25" fmla="*/ 1174618 w 1195884"/>
              <a:gd name="connsiteY25" fmla="*/ 552925 h 1127083"/>
              <a:gd name="connsiteX26" fmla="*/ 1195884 w 1195884"/>
              <a:gd name="connsiteY26" fmla="*/ 446600 h 1127083"/>
              <a:gd name="connsiteX27" fmla="*/ 1174618 w 1195884"/>
              <a:gd name="connsiteY27" fmla="*/ 265846 h 1127083"/>
              <a:gd name="connsiteX28" fmla="*/ 1163986 w 1195884"/>
              <a:gd name="connsiteY28" fmla="*/ 223316 h 1127083"/>
              <a:gd name="connsiteX29" fmla="*/ 1100191 w 1195884"/>
              <a:gd name="connsiteY29" fmla="*/ 191418 h 1127083"/>
              <a:gd name="connsiteX30" fmla="*/ 1015130 w 1195884"/>
              <a:gd name="connsiteY30" fmla="*/ 127623 h 1127083"/>
              <a:gd name="connsiteX31" fmla="*/ 961967 w 1195884"/>
              <a:gd name="connsiteY31" fmla="*/ 116990 h 1127083"/>
              <a:gd name="connsiteX32" fmla="*/ 876907 w 1195884"/>
              <a:gd name="connsiteY32" fmla="*/ 95725 h 1127083"/>
              <a:gd name="connsiteX33" fmla="*/ 781214 w 1195884"/>
              <a:gd name="connsiteY33" fmla="*/ 85093 h 1127083"/>
              <a:gd name="connsiteX34" fmla="*/ 759949 w 1195884"/>
              <a:gd name="connsiteY34" fmla="*/ 53195 h 1127083"/>
              <a:gd name="connsiteX35" fmla="*/ 600460 w 1195884"/>
              <a:gd name="connsiteY35" fmla="*/ 10665 h 1127083"/>
              <a:gd name="connsiteX36" fmla="*/ 302749 w 1195884"/>
              <a:gd name="connsiteY36" fmla="*/ 32 h 112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5884" h="1127083">
                <a:moveTo>
                  <a:pt x="153893" y="276479"/>
                </a:moveTo>
                <a:cubicBezTo>
                  <a:pt x="121911" y="302065"/>
                  <a:pt x="84234" y="328996"/>
                  <a:pt x="58200" y="361539"/>
                </a:cubicBezTo>
                <a:cubicBezTo>
                  <a:pt x="42234" y="381496"/>
                  <a:pt x="15670" y="425335"/>
                  <a:pt x="15670" y="425335"/>
                </a:cubicBezTo>
                <a:cubicBezTo>
                  <a:pt x="-10128" y="528521"/>
                  <a:pt x="-2324" y="476656"/>
                  <a:pt x="26302" y="669883"/>
                </a:cubicBezTo>
                <a:cubicBezTo>
                  <a:pt x="38887" y="754832"/>
                  <a:pt x="37900" y="742055"/>
                  <a:pt x="79465" y="797474"/>
                </a:cubicBezTo>
                <a:cubicBezTo>
                  <a:pt x="95476" y="845504"/>
                  <a:pt x="86739" y="831548"/>
                  <a:pt x="132628" y="882535"/>
                </a:cubicBezTo>
                <a:cubicBezTo>
                  <a:pt x="149393" y="901163"/>
                  <a:pt x="171890" y="914845"/>
                  <a:pt x="185791" y="935697"/>
                </a:cubicBezTo>
                <a:cubicBezTo>
                  <a:pt x="201481" y="959233"/>
                  <a:pt x="214394" y="983121"/>
                  <a:pt x="238953" y="999493"/>
                </a:cubicBezTo>
                <a:cubicBezTo>
                  <a:pt x="248278" y="1005710"/>
                  <a:pt x="260218" y="1006581"/>
                  <a:pt x="270851" y="1010125"/>
                </a:cubicBezTo>
                <a:cubicBezTo>
                  <a:pt x="285028" y="1020758"/>
                  <a:pt x="298354" y="1032631"/>
                  <a:pt x="313381" y="1042023"/>
                </a:cubicBezTo>
                <a:cubicBezTo>
                  <a:pt x="333104" y="1054350"/>
                  <a:pt x="389214" y="1078442"/>
                  <a:pt x="409074" y="1084553"/>
                </a:cubicBezTo>
                <a:cubicBezTo>
                  <a:pt x="437008" y="1093148"/>
                  <a:pt x="465781" y="1098730"/>
                  <a:pt x="494135" y="1105818"/>
                </a:cubicBezTo>
                <a:cubicBezTo>
                  <a:pt x="564391" y="1123382"/>
                  <a:pt x="522154" y="1114637"/>
                  <a:pt x="621725" y="1127083"/>
                </a:cubicBezTo>
                <a:cubicBezTo>
                  <a:pt x="674888" y="1123539"/>
                  <a:pt x="730180" y="1131761"/>
                  <a:pt x="781214" y="1116451"/>
                </a:cubicBezTo>
                <a:cubicBezTo>
                  <a:pt x="881416" y="1086391"/>
                  <a:pt x="801098" y="1067753"/>
                  <a:pt x="855642" y="1031390"/>
                </a:cubicBezTo>
                <a:cubicBezTo>
                  <a:pt x="867801" y="1023284"/>
                  <a:pt x="883995" y="1024302"/>
                  <a:pt x="898172" y="1020758"/>
                </a:cubicBezTo>
                <a:cubicBezTo>
                  <a:pt x="919437" y="999493"/>
                  <a:pt x="948518" y="983861"/>
                  <a:pt x="961967" y="956962"/>
                </a:cubicBezTo>
                <a:cubicBezTo>
                  <a:pt x="988947" y="903002"/>
                  <a:pt x="970044" y="923224"/>
                  <a:pt x="1015130" y="893167"/>
                </a:cubicBezTo>
                <a:cubicBezTo>
                  <a:pt x="1040517" y="817007"/>
                  <a:pt x="1004223" y="904129"/>
                  <a:pt x="1057660" y="840004"/>
                </a:cubicBezTo>
                <a:cubicBezTo>
                  <a:pt x="1067807" y="827828"/>
                  <a:pt x="1070133" y="810662"/>
                  <a:pt x="1078925" y="797474"/>
                </a:cubicBezTo>
                <a:cubicBezTo>
                  <a:pt x="1084486" y="789133"/>
                  <a:pt x="1093102" y="783297"/>
                  <a:pt x="1100191" y="776209"/>
                </a:cubicBezTo>
                <a:cubicBezTo>
                  <a:pt x="1107279" y="758488"/>
                  <a:pt x="1114755" y="740917"/>
                  <a:pt x="1121456" y="723046"/>
                </a:cubicBezTo>
                <a:cubicBezTo>
                  <a:pt x="1125391" y="712552"/>
                  <a:pt x="1127673" y="701450"/>
                  <a:pt x="1132088" y="691148"/>
                </a:cubicBezTo>
                <a:cubicBezTo>
                  <a:pt x="1138332" y="676580"/>
                  <a:pt x="1146265" y="662795"/>
                  <a:pt x="1153353" y="648618"/>
                </a:cubicBezTo>
                <a:cubicBezTo>
                  <a:pt x="1156897" y="627353"/>
                  <a:pt x="1159309" y="605868"/>
                  <a:pt x="1163986" y="584823"/>
                </a:cubicBezTo>
                <a:cubicBezTo>
                  <a:pt x="1166417" y="573882"/>
                  <a:pt x="1171539" y="563702"/>
                  <a:pt x="1174618" y="552925"/>
                </a:cubicBezTo>
                <a:cubicBezTo>
                  <a:pt x="1187308" y="508508"/>
                  <a:pt x="1187527" y="496738"/>
                  <a:pt x="1195884" y="446600"/>
                </a:cubicBezTo>
                <a:cubicBezTo>
                  <a:pt x="1178879" y="208535"/>
                  <a:pt x="1202238" y="362517"/>
                  <a:pt x="1174618" y="265846"/>
                </a:cubicBezTo>
                <a:cubicBezTo>
                  <a:pt x="1170604" y="251795"/>
                  <a:pt x="1172092" y="235475"/>
                  <a:pt x="1163986" y="223316"/>
                </a:cubicBezTo>
                <a:cubicBezTo>
                  <a:pt x="1152209" y="205650"/>
                  <a:pt x="1118386" y="197483"/>
                  <a:pt x="1100191" y="191418"/>
                </a:cubicBezTo>
                <a:cubicBezTo>
                  <a:pt x="1077359" y="168587"/>
                  <a:pt x="1045184" y="133634"/>
                  <a:pt x="1015130" y="127623"/>
                </a:cubicBezTo>
                <a:cubicBezTo>
                  <a:pt x="997409" y="124079"/>
                  <a:pt x="979576" y="121054"/>
                  <a:pt x="961967" y="116990"/>
                </a:cubicBezTo>
                <a:cubicBezTo>
                  <a:pt x="933490" y="110418"/>
                  <a:pt x="905954" y="98952"/>
                  <a:pt x="876907" y="95725"/>
                </a:cubicBezTo>
                <a:lnTo>
                  <a:pt x="781214" y="85093"/>
                </a:lnTo>
                <a:cubicBezTo>
                  <a:pt x="774126" y="74460"/>
                  <a:pt x="769651" y="61511"/>
                  <a:pt x="759949" y="53195"/>
                </a:cubicBezTo>
                <a:cubicBezTo>
                  <a:pt x="706694" y="7548"/>
                  <a:pt x="674866" y="15465"/>
                  <a:pt x="600460" y="10665"/>
                </a:cubicBezTo>
                <a:cubicBezTo>
                  <a:pt x="417356" y="-1148"/>
                  <a:pt x="430060" y="32"/>
                  <a:pt x="302749" y="32"/>
                </a:cubicBezTo>
              </a:path>
            </a:pathLst>
          </a:custGeom>
          <a:noFill/>
          <a:ln w="3810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4052093" y="616688"/>
            <a:ext cx="4087813" cy="1290638"/>
            <a:chOff x="2682" y="2547"/>
            <a:chExt cx="2575" cy="813"/>
          </a:xfrm>
          <a:solidFill>
            <a:srgbClr val="ECEAE3"/>
          </a:solidFill>
        </p:grpSpPr>
        <p:sp>
          <p:nvSpPr>
            <p:cNvPr id="5" name="Freeform 6"/>
            <p:cNvSpPr/>
            <p:nvPr/>
          </p:nvSpPr>
          <p:spPr bwMode="auto">
            <a:xfrm>
              <a:off x="2682" y="2962"/>
              <a:ext cx="619" cy="398"/>
            </a:xfrm>
            <a:custGeom>
              <a:avLst/>
              <a:gdLst>
                <a:gd name="T0" fmla="*/ 0 w 168"/>
                <a:gd name="T1" fmla="*/ 75 h 107"/>
                <a:gd name="T2" fmla="*/ 52 w 168"/>
                <a:gd name="T3" fmla="*/ 70 h 107"/>
                <a:gd name="T4" fmla="*/ 22 w 168"/>
                <a:gd name="T5" fmla="*/ 107 h 107"/>
                <a:gd name="T6" fmla="*/ 73 w 168"/>
                <a:gd name="T7" fmla="*/ 88 h 107"/>
                <a:gd name="T8" fmla="*/ 158 w 168"/>
                <a:gd name="T9" fmla="*/ 70 h 107"/>
                <a:gd name="T10" fmla="*/ 165 w 168"/>
                <a:gd name="T11" fmla="*/ 62 h 107"/>
                <a:gd name="T12" fmla="*/ 125 w 168"/>
                <a:gd name="T13" fmla="*/ 0 h 107"/>
                <a:gd name="T14" fmla="*/ 0 w 168"/>
                <a:gd name="T15" fmla="*/ 7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07">
                  <a:moveTo>
                    <a:pt x="0" y="75"/>
                  </a:moveTo>
                  <a:cubicBezTo>
                    <a:pt x="0" y="75"/>
                    <a:pt x="33" y="68"/>
                    <a:pt x="52" y="70"/>
                  </a:cubicBezTo>
                  <a:cubicBezTo>
                    <a:pt x="52" y="70"/>
                    <a:pt x="28" y="88"/>
                    <a:pt x="22" y="107"/>
                  </a:cubicBezTo>
                  <a:cubicBezTo>
                    <a:pt x="22" y="107"/>
                    <a:pt x="50" y="97"/>
                    <a:pt x="73" y="88"/>
                  </a:cubicBezTo>
                  <a:cubicBezTo>
                    <a:pt x="96" y="80"/>
                    <a:pt x="111" y="71"/>
                    <a:pt x="158" y="70"/>
                  </a:cubicBezTo>
                  <a:cubicBezTo>
                    <a:pt x="158" y="70"/>
                    <a:pt x="168" y="70"/>
                    <a:pt x="165" y="6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6" y="27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9" y="3051"/>
              <a:ext cx="357" cy="138"/>
            </a:xfrm>
            <a:custGeom>
              <a:avLst/>
              <a:gdLst>
                <a:gd name="T0" fmla="*/ 0 w 97"/>
                <a:gd name="T1" fmla="*/ 28 h 37"/>
                <a:gd name="T2" fmla="*/ 38 w 97"/>
                <a:gd name="T3" fmla="*/ 36 h 37"/>
                <a:gd name="T4" fmla="*/ 97 w 97"/>
                <a:gd name="T5" fmla="*/ 37 h 37"/>
                <a:gd name="T6" fmla="*/ 75 w 97"/>
                <a:gd name="T7" fmla="*/ 0 h 37"/>
                <a:gd name="T8" fmla="*/ 0 w 9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7">
                  <a:moveTo>
                    <a:pt x="0" y="28"/>
                  </a:moveTo>
                  <a:cubicBezTo>
                    <a:pt x="0" y="28"/>
                    <a:pt x="8" y="35"/>
                    <a:pt x="38" y="36"/>
                  </a:cubicBezTo>
                  <a:cubicBezTo>
                    <a:pt x="67" y="37"/>
                    <a:pt x="79" y="30"/>
                    <a:pt x="97" y="3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17" y="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638" y="2948"/>
              <a:ext cx="619" cy="401"/>
            </a:xfrm>
            <a:custGeom>
              <a:avLst/>
              <a:gdLst>
                <a:gd name="T0" fmla="*/ 168 w 168"/>
                <a:gd name="T1" fmla="*/ 75 h 108"/>
                <a:gd name="T2" fmla="*/ 116 w 168"/>
                <a:gd name="T3" fmla="*/ 70 h 108"/>
                <a:gd name="T4" fmla="*/ 146 w 168"/>
                <a:gd name="T5" fmla="*/ 108 h 108"/>
                <a:gd name="T6" fmla="*/ 95 w 168"/>
                <a:gd name="T7" fmla="*/ 89 h 108"/>
                <a:gd name="T8" fmla="*/ 10 w 168"/>
                <a:gd name="T9" fmla="*/ 70 h 108"/>
                <a:gd name="T10" fmla="*/ 3 w 168"/>
                <a:gd name="T11" fmla="*/ 63 h 108"/>
                <a:gd name="T12" fmla="*/ 43 w 168"/>
                <a:gd name="T13" fmla="*/ 0 h 108"/>
                <a:gd name="T14" fmla="*/ 168 w 168"/>
                <a:gd name="T15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08">
                  <a:moveTo>
                    <a:pt x="168" y="75"/>
                  </a:moveTo>
                  <a:cubicBezTo>
                    <a:pt x="168" y="75"/>
                    <a:pt x="135" y="68"/>
                    <a:pt x="116" y="70"/>
                  </a:cubicBezTo>
                  <a:cubicBezTo>
                    <a:pt x="116" y="70"/>
                    <a:pt x="140" y="89"/>
                    <a:pt x="146" y="108"/>
                  </a:cubicBezTo>
                  <a:cubicBezTo>
                    <a:pt x="146" y="108"/>
                    <a:pt x="118" y="97"/>
                    <a:pt x="95" y="89"/>
                  </a:cubicBezTo>
                  <a:cubicBezTo>
                    <a:pt x="72" y="80"/>
                    <a:pt x="57" y="71"/>
                    <a:pt x="10" y="70"/>
                  </a:cubicBezTo>
                  <a:cubicBezTo>
                    <a:pt x="10" y="70"/>
                    <a:pt x="0" y="70"/>
                    <a:pt x="3" y="6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152" y="27"/>
                    <a:pt x="16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653" y="3040"/>
              <a:ext cx="357" cy="138"/>
            </a:xfrm>
            <a:custGeom>
              <a:avLst/>
              <a:gdLst>
                <a:gd name="T0" fmla="*/ 97 w 97"/>
                <a:gd name="T1" fmla="*/ 27 h 37"/>
                <a:gd name="T2" fmla="*/ 59 w 97"/>
                <a:gd name="T3" fmla="*/ 35 h 37"/>
                <a:gd name="T4" fmla="*/ 0 w 97"/>
                <a:gd name="T5" fmla="*/ 36 h 37"/>
                <a:gd name="T6" fmla="*/ 22 w 97"/>
                <a:gd name="T7" fmla="*/ 0 h 37"/>
                <a:gd name="T8" fmla="*/ 97 w 97"/>
                <a:gd name="T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7">
                  <a:moveTo>
                    <a:pt x="97" y="27"/>
                  </a:moveTo>
                  <a:cubicBezTo>
                    <a:pt x="97" y="27"/>
                    <a:pt x="89" y="34"/>
                    <a:pt x="59" y="35"/>
                  </a:cubicBezTo>
                  <a:cubicBezTo>
                    <a:pt x="30" y="37"/>
                    <a:pt x="18" y="29"/>
                    <a:pt x="0" y="3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80" y="8"/>
                    <a:pt x="9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2759" y="2547"/>
              <a:ext cx="2402" cy="608"/>
            </a:xfrm>
            <a:custGeom>
              <a:avLst/>
              <a:gdLst>
                <a:gd name="T0" fmla="*/ 0 w 652"/>
                <a:gd name="T1" fmla="*/ 80 h 164"/>
                <a:gd name="T2" fmla="*/ 46 w 652"/>
                <a:gd name="T3" fmla="*/ 164 h 164"/>
                <a:gd name="T4" fmla="*/ 127 w 652"/>
                <a:gd name="T5" fmla="*/ 140 h 164"/>
                <a:gd name="T6" fmla="*/ 344 w 652"/>
                <a:gd name="T7" fmla="*/ 118 h 164"/>
                <a:gd name="T8" fmla="*/ 533 w 652"/>
                <a:gd name="T9" fmla="*/ 139 h 164"/>
                <a:gd name="T10" fmla="*/ 611 w 652"/>
                <a:gd name="T11" fmla="*/ 160 h 164"/>
                <a:gd name="T12" fmla="*/ 652 w 652"/>
                <a:gd name="T13" fmla="*/ 77 h 164"/>
                <a:gd name="T14" fmla="*/ 339 w 652"/>
                <a:gd name="T15" fmla="*/ 2 h 164"/>
                <a:gd name="T16" fmla="*/ 0 w 652"/>
                <a:gd name="T17" fmla="*/ 8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2" h="164">
                  <a:moveTo>
                    <a:pt x="0" y="80"/>
                  </a:move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61" y="152"/>
                    <a:pt x="127" y="140"/>
                  </a:cubicBezTo>
                  <a:cubicBezTo>
                    <a:pt x="185" y="129"/>
                    <a:pt x="266" y="116"/>
                    <a:pt x="344" y="118"/>
                  </a:cubicBezTo>
                  <a:cubicBezTo>
                    <a:pt x="416" y="119"/>
                    <a:pt x="485" y="129"/>
                    <a:pt x="533" y="139"/>
                  </a:cubicBezTo>
                  <a:cubicBezTo>
                    <a:pt x="582" y="150"/>
                    <a:pt x="591" y="149"/>
                    <a:pt x="611" y="160"/>
                  </a:cubicBezTo>
                  <a:cubicBezTo>
                    <a:pt x="611" y="161"/>
                    <a:pt x="652" y="77"/>
                    <a:pt x="652" y="77"/>
                  </a:cubicBezTo>
                  <a:cubicBezTo>
                    <a:pt x="652" y="77"/>
                    <a:pt x="616" y="0"/>
                    <a:pt x="339" y="2"/>
                  </a:cubicBezTo>
                  <a:cubicBezTo>
                    <a:pt x="61" y="4"/>
                    <a:pt x="0" y="80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142854" y="637953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B6D2B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目  录</a:t>
            </a:r>
          </a:p>
        </p:txBody>
      </p:sp>
      <p:sp>
        <p:nvSpPr>
          <p:cNvPr id="29" name="任意多边形: 形状 28"/>
          <p:cNvSpPr/>
          <p:nvPr/>
        </p:nvSpPr>
        <p:spPr>
          <a:xfrm>
            <a:off x="1343246" y="2485107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>
            <a:off x="7024576" y="4700924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7024576" y="2485107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>
            <a:off x="1343246" y="4700924"/>
            <a:ext cx="655674" cy="682694"/>
          </a:xfrm>
          <a:custGeom>
            <a:avLst/>
            <a:gdLst>
              <a:gd name="connsiteX0" fmla="*/ 0 w 470735"/>
              <a:gd name="connsiteY0" fmla="*/ 107836 h 543770"/>
              <a:gd name="connsiteX1" fmla="*/ 21265 w 470735"/>
              <a:gd name="connsiteY1" fmla="*/ 490608 h 543770"/>
              <a:gd name="connsiteX2" fmla="*/ 31898 w 470735"/>
              <a:gd name="connsiteY2" fmla="*/ 533138 h 543770"/>
              <a:gd name="connsiteX3" fmla="*/ 148856 w 470735"/>
              <a:gd name="connsiteY3" fmla="*/ 543770 h 543770"/>
              <a:gd name="connsiteX4" fmla="*/ 425302 w 470735"/>
              <a:gd name="connsiteY4" fmla="*/ 533138 h 543770"/>
              <a:gd name="connsiteX5" fmla="*/ 435935 w 470735"/>
              <a:gd name="connsiteY5" fmla="*/ 490608 h 543770"/>
              <a:gd name="connsiteX6" fmla="*/ 372140 w 470735"/>
              <a:gd name="connsiteY6" fmla="*/ 44040 h 543770"/>
              <a:gd name="connsiteX7" fmla="*/ 361507 w 470735"/>
              <a:gd name="connsiteY7" fmla="*/ 1510 h 543770"/>
              <a:gd name="connsiteX8" fmla="*/ 180754 w 470735"/>
              <a:gd name="connsiteY8" fmla="*/ 33408 h 543770"/>
              <a:gd name="connsiteX9" fmla="*/ 116958 w 470735"/>
              <a:gd name="connsiteY9" fmla="*/ 54673 h 54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735" h="543770">
                <a:moveTo>
                  <a:pt x="0" y="107836"/>
                </a:moveTo>
                <a:cubicBezTo>
                  <a:pt x="34184" y="278746"/>
                  <a:pt x="-2062" y="82375"/>
                  <a:pt x="21265" y="490608"/>
                </a:cubicBezTo>
                <a:cubicBezTo>
                  <a:pt x="22099" y="505197"/>
                  <a:pt x="18409" y="527518"/>
                  <a:pt x="31898" y="533138"/>
                </a:cubicBezTo>
                <a:cubicBezTo>
                  <a:pt x="68034" y="548194"/>
                  <a:pt x="109870" y="540226"/>
                  <a:pt x="148856" y="543770"/>
                </a:cubicBezTo>
                <a:lnTo>
                  <a:pt x="425302" y="533138"/>
                </a:lnTo>
                <a:cubicBezTo>
                  <a:pt x="439671" y="530477"/>
                  <a:pt x="436260" y="505217"/>
                  <a:pt x="435935" y="490608"/>
                </a:cubicBezTo>
                <a:cubicBezTo>
                  <a:pt x="425991" y="43086"/>
                  <a:pt x="554602" y="89658"/>
                  <a:pt x="372140" y="44040"/>
                </a:cubicBezTo>
                <a:cubicBezTo>
                  <a:pt x="368596" y="29863"/>
                  <a:pt x="375504" y="5709"/>
                  <a:pt x="361507" y="1510"/>
                </a:cubicBezTo>
                <a:cubicBezTo>
                  <a:pt x="332102" y="-7311"/>
                  <a:pt x="210134" y="25014"/>
                  <a:pt x="180754" y="33408"/>
                </a:cubicBezTo>
                <a:cubicBezTo>
                  <a:pt x="159201" y="39566"/>
                  <a:pt x="116958" y="54673"/>
                  <a:pt x="116958" y="54673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1807534" y="2721235"/>
            <a:ext cx="45719" cy="330310"/>
          </a:xfrm>
          <a:custGeom>
            <a:avLst/>
            <a:gdLst>
              <a:gd name="connsiteX0" fmla="*/ 42531 w 42531"/>
              <a:gd name="connsiteY0" fmla="*/ 0 h 499730"/>
              <a:gd name="connsiteX1" fmla="*/ 10633 w 42531"/>
              <a:gd name="connsiteY1" fmla="*/ 202019 h 499730"/>
              <a:gd name="connsiteX2" fmla="*/ 0 w 42531"/>
              <a:gd name="connsiteY2" fmla="*/ 49973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31" h="499730">
                <a:moveTo>
                  <a:pt x="42531" y="0"/>
                </a:moveTo>
                <a:cubicBezTo>
                  <a:pt x="14971" y="137797"/>
                  <a:pt x="25256" y="70403"/>
                  <a:pt x="10633" y="202019"/>
                </a:cubicBezTo>
                <a:cubicBezTo>
                  <a:pt x="-272" y="485548"/>
                  <a:pt x="0" y="386248"/>
                  <a:pt x="0" y="499730"/>
                </a:cubicBezTo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7389626" y="2668773"/>
            <a:ext cx="212873" cy="386478"/>
          </a:xfrm>
          <a:custGeom>
            <a:avLst/>
            <a:gdLst>
              <a:gd name="connsiteX0" fmla="*/ 21265 w 329610"/>
              <a:gd name="connsiteY0" fmla="*/ 95693 h 478497"/>
              <a:gd name="connsiteX1" fmla="*/ 74428 w 329610"/>
              <a:gd name="connsiteY1" fmla="*/ 63795 h 478497"/>
              <a:gd name="connsiteX2" fmla="*/ 106326 w 329610"/>
              <a:gd name="connsiteY2" fmla="*/ 53163 h 478497"/>
              <a:gd name="connsiteX3" fmla="*/ 127591 w 329610"/>
              <a:gd name="connsiteY3" fmla="*/ 31897 h 478497"/>
              <a:gd name="connsiteX4" fmla="*/ 170121 w 329610"/>
              <a:gd name="connsiteY4" fmla="*/ 21265 h 478497"/>
              <a:gd name="connsiteX5" fmla="*/ 244549 w 329610"/>
              <a:gd name="connsiteY5" fmla="*/ 0 h 478497"/>
              <a:gd name="connsiteX6" fmla="*/ 297712 w 329610"/>
              <a:gd name="connsiteY6" fmla="*/ 21265 h 478497"/>
              <a:gd name="connsiteX7" fmla="*/ 329610 w 329610"/>
              <a:gd name="connsiteY7" fmla="*/ 85060 h 478497"/>
              <a:gd name="connsiteX8" fmla="*/ 318977 w 329610"/>
              <a:gd name="connsiteY8" fmla="*/ 138223 h 478497"/>
              <a:gd name="connsiteX9" fmla="*/ 255182 w 329610"/>
              <a:gd name="connsiteY9" fmla="*/ 202018 h 478497"/>
              <a:gd name="connsiteX10" fmla="*/ 170121 w 329610"/>
              <a:gd name="connsiteY10" fmla="*/ 297711 h 478497"/>
              <a:gd name="connsiteX11" fmla="*/ 138224 w 329610"/>
              <a:gd name="connsiteY11" fmla="*/ 329609 h 478497"/>
              <a:gd name="connsiteX12" fmla="*/ 95693 w 329610"/>
              <a:gd name="connsiteY12" fmla="*/ 361507 h 478497"/>
              <a:gd name="connsiteX13" fmla="*/ 63796 w 329610"/>
              <a:gd name="connsiteY13" fmla="*/ 382772 h 478497"/>
              <a:gd name="connsiteX14" fmla="*/ 0 w 329610"/>
              <a:gd name="connsiteY14" fmla="*/ 446567 h 478497"/>
              <a:gd name="connsiteX15" fmla="*/ 63796 w 329610"/>
              <a:gd name="connsiteY15" fmla="*/ 467832 h 478497"/>
              <a:gd name="connsiteX16" fmla="*/ 318977 w 329610"/>
              <a:gd name="connsiteY16" fmla="*/ 478465 h 47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610" h="478497">
                <a:moveTo>
                  <a:pt x="21265" y="95693"/>
                </a:moveTo>
                <a:cubicBezTo>
                  <a:pt x="38986" y="85060"/>
                  <a:pt x="55944" y="73037"/>
                  <a:pt x="74428" y="63795"/>
                </a:cubicBezTo>
                <a:cubicBezTo>
                  <a:pt x="84453" y="58783"/>
                  <a:pt x="96715" y="58929"/>
                  <a:pt x="106326" y="53163"/>
                </a:cubicBezTo>
                <a:cubicBezTo>
                  <a:pt x="114922" y="48005"/>
                  <a:pt x="118625" y="36380"/>
                  <a:pt x="127591" y="31897"/>
                </a:cubicBezTo>
                <a:cubicBezTo>
                  <a:pt x="140661" y="25362"/>
                  <a:pt x="156070" y="25279"/>
                  <a:pt x="170121" y="21265"/>
                </a:cubicBezTo>
                <a:cubicBezTo>
                  <a:pt x="276896" y="-9242"/>
                  <a:pt x="111595" y="33237"/>
                  <a:pt x="244549" y="0"/>
                </a:cubicBezTo>
                <a:cubicBezTo>
                  <a:pt x="262270" y="7088"/>
                  <a:pt x="282181" y="10171"/>
                  <a:pt x="297712" y="21265"/>
                </a:cubicBezTo>
                <a:cubicBezTo>
                  <a:pt x="315746" y="34146"/>
                  <a:pt x="323222" y="65897"/>
                  <a:pt x="329610" y="85060"/>
                </a:cubicBezTo>
                <a:cubicBezTo>
                  <a:pt x="326066" y="102781"/>
                  <a:pt x="328679" y="122976"/>
                  <a:pt x="318977" y="138223"/>
                </a:cubicBezTo>
                <a:cubicBezTo>
                  <a:pt x="302831" y="163595"/>
                  <a:pt x="271863" y="176995"/>
                  <a:pt x="255182" y="202018"/>
                </a:cubicBezTo>
                <a:cubicBezTo>
                  <a:pt x="217234" y="258940"/>
                  <a:pt x="242955" y="224877"/>
                  <a:pt x="170121" y="297711"/>
                </a:cubicBezTo>
                <a:cubicBezTo>
                  <a:pt x="159488" y="308344"/>
                  <a:pt x="150253" y="320587"/>
                  <a:pt x="138224" y="329609"/>
                </a:cubicBezTo>
                <a:cubicBezTo>
                  <a:pt x="124047" y="340242"/>
                  <a:pt x="110113" y="351207"/>
                  <a:pt x="95693" y="361507"/>
                </a:cubicBezTo>
                <a:cubicBezTo>
                  <a:pt x="85295" y="368934"/>
                  <a:pt x="73347" y="374282"/>
                  <a:pt x="63796" y="382772"/>
                </a:cubicBezTo>
                <a:cubicBezTo>
                  <a:pt x="41319" y="402752"/>
                  <a:pt x="0" y="446567"/>
                  <a:pt x="0" y="446567"/>
                </a:cubicBezTo>
                <a:cubicBezTo>
                  <a:pt x="21265" y="453655"/>
                  <a:pt x="41554" y="465052"/>
                  <a:pt x="63796" y="467832"/>
                </a:cubicBezTo>
                <a:cubicBezTo>
                  <a:pt x="158296" y="479645"/>
                  <a:pt x="230600" y="478465"/>
                  <a:pt x="318977" y="478465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1488559" y="2764464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137991" y="2778640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>
            <a:off x="7106094" y="5000844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>
            <a:off x="1442485" y="4972492"/>
            <a:ext cx="233916" cy="212651"/>
          </a:xfrm>
          <a:custGeom>
            <a:avLst/>
            <a:gdLst>
              <a:gd name="connsiteX0" fmla="*/ 63795 w 319128"/>
              <a:gd name="connsiteY0" fmla="*/ 32841 h 288022"/>
              <a:gd name="connsiteX1" fmla="*/ 21265 w 319128"/>
              <a:gd name="connsiteY1" fmla="*/ 107269 h 288022"/>
              <a:gd name="connsiteX2" fmla="*/ 10632 w 319128"/>
              <a:gd name="connsiteY2" fmla="*/ 160431 h 288022"/>
              <a:gd name="connsiteX3" fmla="*/ 0 w 319128"/>
              <a:gd name="connsiteY3" fmla="*/ 192329 h 288022"/>
              <a:gd name="connsiteX4" fmla="*/ 10632 w 319128"/>
              <a:gd name="connsiteY4" fmla="*/ 256124 h 288022"/>
              <a:gd name="connsiteX5" fmla="*/ 53163 w 319128"/>
              <a:gd name="connsiteY5" fmla="*/ 277390 h 288022"/>
              <a:gd name="connsiteX6" fmla="*/ 180753 w 319128"/>
              <a:gd name="connsiteY6" fmla="*/ 288022 h 288022"/>
              <a:gd name="connsiteX7" fmla="*/ 233916 w 319128"/>
              <a:gd name="connsiteY7" fmla="*/ 277390 h 288022"/>
              <a:gd name="connsiteX8" fmla="*/ 308344 w 319128"/>
              <a:gd name="connsiteY8" fmla="*/ 192329 h 288022"/>
              <a:gd name="connsiteX9" fmla="*/ 318977 w 319128"/>
              <a:gd name="connsiteY9" fmla="*/ 139166 h 288022"/>
              <a:gd name="connsiteX10" fmla="*/ 276446 w 319128"/>
              <a:gd name="connsiteY10" fmla="*/ 32841 h 288022"/>
              <a:gd name="connsiteX11" fmla="*/ 244549 w 319128"/>
              <a:gd name="connsiteY11" fmla="*/ 22208 h 288022"/>
              <a:gd name="connsiteX12" fmla="*/ 212651 w 319128"/>
              <a:gd name="connsiteY12" fmla="*/ 943 h 288022"/>
              <a:gd name="connsiteX13" fmla="*/ 63795 w 319128"/>
              <a:gd name="connsiteY13" fmla="*/ 32841 h 2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128" h="288022">
                <a:moveTo>
                  <a:pt x="63795" y="32841"/>
                </a:moveTo>
                <a:cubicBezTo>
                  <a:pt x="31897" y="50562"/>
                  <a:pt x="32255" y="80893"/>
                  <a:pt x="21265" y="107269"/>
                </a:cubicBezTo>
                <a:cubicBezTo>
                  <a:pt x="14314" y="123950"/>
                  <a:pt x="15015" y="142899"/>
                  <a:pt x="10632" y="160431"/>
                </a:cubicBezTo>
                <a:cubicBezTo>
                  <a:pt x="7914" y="171304"/>
                  <a:pt x="3544" y="181696"/>
                  <a:pt x="0" y="192329"/>
                </a:cubicBezTo>
                <a:cubicBezTo>
                  <a:pt x="3544" y="213594"/>
                  <a:pt x="-794" y="237843"/>
                  <a:pt x="10632" y="256124"/>
                </a:cubicBezTo>
                <a:cubicBezTo>
                  <a:pt x="19033" y="269565"/>
                  <a:pt x="37584" y="274469"/>
                  <a:pt x="53163" y="277390"/>
                </a:cubicBezTo>
                <a:cubicBezTo>
                  <a:pt x="95109" y="285255"/>
                  <a:pt x="138223" y="284478"/>
                  <a:pt x="180753" y="288022"/>
                </a:cubicBezTo>
                <a:cubicBezTo>
                  <a:pt x="198474" y="284478"/>
                  <a:pt x="218419" y="286688"/>
                  <a:pt x="233916" y="277390"/>
                </a:cubicBezTo>
                <a:cubicBezTo>
                  <a:pt x="268471" y="256657"/>
                  <a:pt x="287273" y="223936"/>
                  <a:pt x="308344" y="192329"/>
                </a:cubicBezTo>
                <a:cubicBezTo>
                  <a:pt x="311888" y="174608"/>
                  <a:pt x="320363" y="157185"/>
                  <a:pt x="318977" y="139166"/>
                </a:cubicBezTo>
                <a:cubicBezTo>
                  <a:pt x="316423" y="105960"/>
                  <a:pt x="311126" y="53649"/>
                  <a:pt x="276446" y="32841"/>
                </a:cubicBezTo>
                <a:cubicBezTo>
                  <a:pt x="266836" y="27075"/>
                  <a:pt x="254573" y="27220"/>
                  <a:pt x="244549" y="22208"/>
                </a:cubicBezTo>
                <a:cubicBezTo>
                  <a:pt x="233119" y="16493"/>
                  <a:pt x="225301" y="2750"/>
                  <a:pt x="212651" y="943"/>
                </a:cubicBezTo>
                <a:cubicBezTo>
                  <a:pt x="174057" y="-4570"/>
                  <a:pt x="95693" y="15120"/>
                  <a:pt x="63795" y="32841"/>
                </a:cubicBezTo>
                <a:close/>
              </a:path>
            </a:pathLst>
          </a:custGeom>
          <a:noFill/>
          <a:ln w="38100">
            <a:solidFill>
              <a:srgbClr val="ECE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 rot="596515">
            <a:off x="1679943" y="4859079"/>
            <a:ext cx="268021" cy="403628"/>
          </a:xfrm>
          <a:custGeom>
            <a:avLst/>
            <a:gdLst>
              <a:gd name="connsiteX0" fmla="*/ 0 w 415000"/>
              <a:gd name="connsiteY0" fmla="*/ 31898 h 499731"/>
              <a:gd name="connsiteX1" fmla="*/ 63796 w 415000"/>
              <a:gd name="connsiteY1" fmla="*/ 21265 h 499731"/>
              <a:gd name="connsiteX2" fmla="*/ 95693 w 415000"/>
              <a:gd name="connsiteY2" fmla="*/ 0 h 499731"/>
              <a:gd name="connsiteX3" fmla="*/ 329610 w 415000"/>
              <a:gd name="connsiteY3" fmla="*/ 10633 h 499731"/>
              <a:gd name="connsiteX4" fmla="*/ 318977 w 415000"/>
              <a:gd name="connsiteY4" fmla="*/ 106326 h 499731"/>
              <a:gd name="connsiteX5" fmla="*/ 265814 w 415000"/>
              <a:gd name="connsiteY5" fmla="*/ 159489 h 499731"/>
              <a:gd name="connsiteX6" fmla="*/ 233917 w 415000"/>
              <a:gd name="connsiteY6" fmla="*/ 191386 h 499731"/>
              <a:gd name="connsiteX7" fmla="*/ 159489 w 415000"/>
              <a:gd name="connsiteY7" fmla="*/ 223284 h 499731"/>
              <a:gd name="connsiteX8" fmla="*/ 85061 w 415000"/>
              <a:gd name="connsiteY8" fmla="*/ 255182 h 499731"/>
              <a:gd name="connsiteX9" fmla="*/ 180754 w 415000"/>
              <a:gd name="connsiteY9" fmla="*/ 276447 h 499731"/>
              <a:gd name="connsiteX10" fmla="*/ 223284 w 415000"/>
              <a:gd name="connsiteY10" fmla="*/ 287079 h 499731"/>
              <a:gd name="connsiteX11" fmla="*/ 276447 w 415000"/>
              <a:gd name="connsiteY11" fmla="*/ 297712 h 499731"/>
              <a:gd name="connsiteX12" fmla="*/ 382773 w 415000"/>
              <a:gd name="connsiteY12" fmla="*/ 350875 h 499731"/>
              <a:gd name="connsiteX13" fmla="*/ 404038 w 415000"/>
              <a:gd name="connsiteY13" fmla="*/ 382772 h 499731"/>
              <a:gd name="connsiteX14" fmla="*/ 393405 w 415000"/>
              <a:gd name="connsiteY14" fmla="*/ 499731 h 499731"/>
              <a:gd name="connsiteX15" fmla="*/ 85061 w 415000"/>
              <a:gd name="connsiteY15" fmla="*/ 489098 h 4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000" h="499731">
                <a:moveTo>
                  <a:pt x="0" y="31898"/>
                </a:moveTo>
                <a:cubicBezTo>
                  <a:pt x="21265" y="28354"/>
                  <a:pt x="43344" y="28083"/>
                  <a:pt x="63796" y="21265"/>
                </a:cubicBezTo>
                <a:cubicBezTo>
                  <a:pt x="75919" y="17224"/>
                  <a:pt x="82925" y="511"/>
                  <a:pt x="95693" y="0"/>
                </a:cubicBezTo>
                <a:lnTo>
                  <a:pt x="329610" y="10633"/>
                </a:lnTo>
                <a:cubicBezTo>
                  <a:pt x="326066" y="42531"/>
                  <a:pt x="331620" y="76827"/>
                  <a:pt x="318977" y="106326"/>
                </a:cubicBezTo>
                <a:cubicBezTo>
                  <a:pt x="309105" y="129361"/>
                  <a:pt x="283535" y="141768"/>
                  <a:pt x="265814" y="159489"/>
                </a:cubicBezTo>
                <a:cubicBezTo>
                  <a:pt x="255182" y="170121"/>
                  <a:pt x="247366" y="184661"/>
                  <a:pt x="233917" y="191386"/>
                </a:cubicBezTo>
                <a:cubicBezTo>
                  <a:pt x="92871" y="261911"/>
                  <a:pt x="268993" y="176354"/>
                  <a:pt x="159489" y="223284"/>
                </a:cubicBezTo>
                <a:cubicBezTo>
                  <a:pt x="67510" y="262703"/>
                  <a:pt x="159873" y="230244"/>
                  <a:pt x="85061" y="255182"/>
                </a:cubicBezTo>
                <a:cubicBezTo>
                  <a:pt x="147139" y="275873"/>
                  <a:pt x="87193" y="257735"/>
                  <a:pt x="180754" y="276447"/>
                </a:cubicBezTo>
                <a:cubicBezTo>
                  <a:pt x="195083" y="279313"/>
                  <a:pt x="209019" y="283909"/>
                  <a:pt x="223284" y="287079"/>
                </a:cubicBezTo>
                <a:cubicBezTo>
                  <a:pt x="240926" y="290999"/>
                  <a:pt x="258726" y="294168"/>
                  <a:pt x="276447" y="297712"/>
                </a:cubicBezTo>
                <a:cubicBezTo>
                  <a:pt x="352401" y="348348"/>
                  <a:pt x="315448" y="334043"/>
                  <a:pt x="382773" y="350875"/>
                </a:cubicBezTo>
                <a:cubicBezTo>
                  <a:pt x="389861" y="361507"/>
                  <a:pt x="398323" y="371342"/>
                  <a:pt x="404038" y="382772"/>
                </a:cubicBezTo>
                <a:cubicBezTo>
                  <a:pt x="427224" y="429145"/>
                  <a:pt x="408750" y="438352"/>
                  <a:pt x="393405" y="499731"/>
                </a:cubicBezTo>
                <a:cubicBezTo>
                  <a:pt x="170195" y="486600"/>
                  <a:pt x="273007" y="489098"/>
                  <a:pt x="85061" y="489098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>
            <a:off x="7383332" y="4922874"/>
            <a:ext cx="218947" cy="212930"/>
          </a:xfrm>
          <a:custGeom>
            <a:avLst/>
            <a:gdLst>
              <a:gd name="connsiteX0" fmla="*/ 218947 w 293375"/>
              <a:gd name="connsiteY0" fmla="*/ 0 h 361785"/>
              <a:gd name="connsiteX1" fmla="*/ 176417 w 293375"/>
              <a:gd name="connsiteY1" fmla="*/ 85061 h 361785"/>
              <a:gd name="connsiteX2" fmla="*/ 155152 w 293375"/>
              <a:gd name="connsiteY2" fmla="*/ 127591 h 361785"/>
              <a:gd name="connsiteX3" fmla="*/ 144520 w 293375"/>
              <a:gd name="connsiteY3" fmla="*/ 159488 h 361785"/>
              <a:gd name="connsiteX4" fmla="*/ 112622 w 293375"/>
              <a:gd name="connsiteY4" fmla="*/ 180754 h 361785"/>
              <a:gd name="connsiteX5" fmla="*/ 80724 w 293375"/>
              <a:gd name="connsiteY5" fmla="*/ 255181 h 361785"/>
              <a:gd name="connsiteX6" fmla="*/ 48827 w 293375"/>
              <a:gd name="connsiteY6" fmla="*/ 276447 h 361785"/>
              <a:gd name="connsiteX7" fmla="*/ 6296 w 293375"/>
              <a:gd name="connsiteY7" fmla="*/ 340242 h 361785"/>
              <a:gd name="connsiteX8" fmla="*/ 38194 w 293375"/>
              <a:gd name="connsiteY8" fmla="*/ 350874 h 361785"/>
              <a:gd name="connsiteX9" fmla="*/ 293375 w 293375"/>
              <a:gd name="connsiteY9" fmla="*/ 361507 h 36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5" h="361785">
                <a:moveTo>
                  <a:pt x="218947" y="0"/>
                </a:moveTo>
                <a:cubicBezTo>
                  <a:pt x="177079" y="104670"/>
                  <a:pt x="218886" y="10740"/>
                  <a:pt x="176417" y="85061"/>
                </a:cubicBezTo>
                <a:cubicBezTo>
                  <a:pt x="168553" y="98823"/>
                  <a:pt x="161396" y="113023"/>
                  <a:pt x="155152" y="127591"/>
                </a:cubicBezTo>
                <a:cubicBezTo>
                  <a:pt x="150737" y="137892"/>
                  <a:pt x="151521" y="150736"/>
                  <a:pt x="144520" y="159488"/>
                </a:cubicBezTo>
                <a:cubicBezTo>
                  <a:pt x="136537" y="169467"/>
                  <a:pt x="123255" y="173665"/>
                  <a:pt x="112622" y="180754"/>
                </a:cubicBezTo>
                <a:cubicBezTo>
                  <a:pt x="104487" y="213291"/>
                  <a:pt x="105200" y="230705"/>
                  <a:pt x="80724" y="255181"/>
                </a:cubicBezTo>
                <a:cubicBezTo>
                  <a:pt x="71688" y="264217"/>
                  <a:pt x="59459" y="269358"/>
                  <a:pt x="48827" y="276447"/>
                </a:cubicBezTo>
                <a:cubicBezTo>
                  <a:pt x="34650" y="297712"/>
                  <a:pt x="-17950" y="332160"/>
                  <a:pt x="6296" y="340242"/>
                </a:cubicBezTo>
                <a:cubicBezTo>
                  <a:pt x="16929" y="343786"/>
                  <a:pt x="27073" y="349484"/>
                  <a:pt x="38194" y="350874"/>
                </a:cubicBezTo>
                <a:cubicBezTo>
                  <a:pt x="147180" y="364497"/>
                  <a:pt x="187666" y="361507"/>
                  <a:pt x="293375" y="361507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7505610" y="4848447"/>
            <a:ext cx="117934" cy="425302"/>
          </a:xfrm>
          <a:custGeom>
            <a:avLst/>
            <a:gdLst>
              <a:gd name="connsiteX0" fmla="*/ 107302 w 107302"/>
              <a:gd name="connsiteY0" fmla="*/ 0 h 499730"/>
              <a:gd name="connsiteX1" fmla="*/ 64772 w 107302"/>
              <a:gd name="connsiteY1" fmla="*/ 159488 h 499730"/>
              <a:gd name="connsiteX2" fmla="*/ 54139 w 107302"/>
              <a:gd name="connsiteY2" fmla="*/ 212651 h 499730"/>
              <a:gd name="connsiteX3" fmla="*/ 43507 w 107302"/>
              <a:gd name="connsiteY3" fmla="*/ 255181 h 499730"/>
              <a:gd name="connsiteX4" fmla="*/ 32874 w 107302"/>
              <a:gd name="connsiteY4" fmla="*/ 318977 h 499730"/>
              <a:gd name="connsiteX5" fmla="*/ 22242 w 107302"/>
              <a:gd name="connsiteY5" fmla="*/ 350874 h 499730"/>
              <a:gd name="connsiteX6" fmla="*/ 11609 w 107302"/>
              <a:gd name="connsiteY6" fmla="*/ 414670 h 499730"/>
              <a:gd name="connsiteX7" fmla="*/ 976 w 107302"/>
              <a:gd name="connsiteY7" fmla="*/ 446567 h 499730"/>
              <a:gd name="connsiteX8" fmla="*/ 976 w 107302"/>
              <a:gd name="connsiteY8" fmla="*/ 49973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2" h="499730">
                <a:moveTo>
                  <a:pt x="107302" y="0"/>
                </a:moveTo>
                <a:cubicBezTo>
                  <a:pt x="93125" y="53163"/>
                  <a:pt x="78116" y="106110"/>
                  <a:pt x="64772" y="159488"/>
                </a:cubicBezTo>
                <a:cubicBezTo>
                  <a:pt x="60389" y="177020"/>
                  <a:pt x="58059" y="195009"/>
                  <a:pt x="54139" y="212651"/>
                </a:cubicBezTo>
                <a:cubicBezTo>
                  <a:pt x="50969" y="226916"/>
                  <a:pt x="46373" y="240852"/>
                  <a:pt x="43507" y="255181"/>
                </a:cubicBezTo>
                <a:cubicBezTo>
                  <a:pt x="39279" y="276321"/>
                  <a:pt x="37551" y="297932"/>
                  <a:pt x="32874" y="318977"/>
                </a:cubicBezTo>
                <a:cubicBezTo>
                  <a:pt x="30443" y="329918"/>
                  <a:pt x="24673" y="339933"/>
                  <a:pt x="22242" y="350874"/>
                </a:cubicBezTo>
                <a:cubicBezTo>
                  <a:pt x="17565" y="371919"/>
                  <a:pt x="16286" y="393625"/>
                  <a:pt x="11609" y="414670"/>
                </a:cubicBezTo>
                <a:cubicBezTo>
                  <a:pt x="9178" y="425611"/>
                  <a:pt x="2366" y="435446"/>
                  <a:pt x="976" y="446567"/>
                </a:cubicBezTo>
                <a:cubicBezTo>
                  <a:pt x="-1222" y="464151"/>
                  <a:pt x="976" y="482009"/>
                  <a:pt x="976" y="499730"/>
                </a:cubicBezTo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13"/>
          <p:cNvGrpSpPr>
            <a:grpSpLocks noChangeAspect="1"/>
          </p:cNvGrpSpPr>
          <p:nvPr/>
        </p:nvGrpSpPr>
        <p:grpSpPr bwMode="auto">
          <a:xfrm>
            <a:off x="0" y="0"/>
            <a:ext cx="3963298" cy="1308211"/>
            <a:chOff x="-4" y="8"/>
            <a:chExt cx="1845" cy="609"/>
          </a:xfrm>
        </p:grpSpPr>
        <p:sp>
          <p:nvSpPr>
            <p:cNvPr id="26" name="Freeform 14"/>
            <p:cNvSpPr/>
            <p:nvPr/>
          </p:nvSpPr>
          <p:spPr bwMode="auto">
            <a:xfrm>
              <a:off x="-4" y="8"/>
              <a:ext cx="1845" cy="345"/>
            </a:xfrm>
            <a:custGeom>
              <a:avLst/>
              <a:gdLst>
                <a:gd name="T0" fmla="*/ 164 w 326"/>
                <a:gd name="T1" fmla="*/ 60 h 60"/>
                <a:gd name="T2" fmla="*/ 163 w 326"/>
                <a:gd name="T3" fmla="*/ 60 h 60"/>
                <a:gd name="T4" fmla="*/ 1 w 326"/>
                <a:gd name="T5" fmla="*/ 4 h 60"/>
                <a:gd name="T6" fmla="*/ 0 w 326"/>
                <a:gd name="T7" fmla="*/ 1 h 60"/>
                <a:gd name="T8" fmla="*/ 3 w 326"/>
                <a:gd name="T9" fmla="*/ 1 h 60"/>
                <a:gd name="T10" fmla="*/ 163 w 326"/>
                <a:gd name="T11" fmla="*/ 56 h 60"/>
                <a:gd name="T12" fmla="*/ 323 w 326"/>
                <a:gd name="T13" fmla="*/ 2 h 60"/>
                <a:gd name="T14" fmla="*/ 326 w 326"/>
                <a:gd name="T15" fmla="*/ 3 h 60"/>
                <a:gd name="T16" fmla="*/ 325 w 326"/>
                <a:gd name="T17" fmla="*/ 6 h 60"/>
                <a:gd name="T18" fmla="*/ 164 w 326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60">
                  <a:moveTo>
                    <a:pt x="164" y="60"/>
                  </a:moveTo>
                  <a:cubicBezTo>
                    <a:pt x="164" y="60"/>
                    <a:pt x="163" y="60"/>
                    <a:pt x="163" y="60"/>
                  </a:cubicBezTo>
                  <a:cubicBezTo>
                    <a:pt x="103" y="60"/>
                    <a:pt x="47" y="40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9" y="37"/>
                    <a:pt x="104" y="56"/>
                    <a:pt x="163" y="56"/>
                  </a:cubicBezTo>
                  <a:cubicBezTo>
                    <a:pt x="221" y="56"/>
                    <a:pt x="276" y="38"/>
                    <a:pt x="323" y="2"/>
                  </a:cubicBezTo>
                  <a:cubicBezTo>
                    <a:pt x="324" y="2"/>
                    <a:pt x="325" y="2"/>
                    <a:pt x="326" y="3"/>
                  </a:cubicBezTo>
                  <a:cubicBezTo>
                    <a:pt x="326" y="4"/>
                    <a:pt x="326" y="5"/>
                    <a:pt x="325" y="6"/>
                  </a:cubicBezTo>
                  <a:cubicBezTo>
                    <a:pt x="279" y="41"/>
                    <a:pt x="223" y="60"/>
                    <a:pt x="164" y="60"/>
                  </a:cubicBezTo>
                  <a:close/>
                </a:path>
              </a:pathLst>
            </a:custGeom>
            <a:solidFill>
              <a:srgbClr val="877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22" y="151"/>
              <a:ext cx="244" cy="322"/>
            </a:xfrm>
            <a:custGeom>
              <a:avLst/>
              <a:gdLst>
                <a:gd name="T0" fmla="*/ 0 w 244"/>
                <a:gd name="T1" fmla="*/ 0 h 322"/>
                <a:gd name="T2" fmla="*/ 244 w 244"/>
                <a:gd name="T3" fmla="*/ 104 h 322"/>
                <a:gd name="T4" fmla="*/ 6 w 244"/>
                <a:gd name="T5" fmla="*/ 322 h 322"/>
                <a:gd name="T6" fmla="*/ 0 w 24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322">
                  <a:moveTo>
                    <a:pt x="0" y="0"/>
                  </a:moveTo>
                  <a:lnTo>
                    <a:pt x="244" y="104"/>
                  </a:lnTo>
                  <a:lnTo>
                    <a:pt x="6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500" y="261"/>
              <a:ext cx="260" cy="322"/>
            </a:xfrm>
            <a:custGeom>
              <a:avLst/>
              <a:gdLst>
                <a:gd name="T0" fmla="*/ 0 w 260"/>
                <a:gd name="T1" fmla="*/ 0 h 322"/>
                <a:gd name="T2" fmla="*/ 260 w 260"/>
                <a:gd name="T3" fmla="*/ 51 h 322"/>
                <a:gd name="T4" fmla="*/ 68 w 260"/>
                <a:gd name="T5" fmla="*/ 322 h 322"/>
                <a:gd name="T6" fmla="*/ 0 w 260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322">
                  <a:moveTo>
                    <a:pt x="0" y="0"/>
                  </a:moveTo>
                  <a:lnTo>
                    <a:pt x="260" y="51"/>
                  </a:lnTo>
                  <a:lnTo>
                    <a:pt x="68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17"/>
            <p:cNvSpPr/>
            <p:nvPr/>
          </p:nvSpPr>
          <p:spPr bwMode="auto">
            <a:xfrm>
              <a:off x="794" y="312"/>
              <a:ext cx="266" cy="305"/>
            </a:xfrm>
            <a:custGeom>
              <a:avLst/>
              <a:gdLst>
                <a:gd name="T0" fmla="*/ 0 w 266"/>
                <a:gd name="T1" fmla="*/ 6 h 305"/>
                <a:gd name="T2" fmla="*/ 266 w 266"/>
                <a:gd name="T3" fmla="*/ 0 h 305"/>
                <a:gd name="T4" fmla="*/ 130 w 266"/>
                <a:gd name="T5" fmla="*/ 305 h 305"/>
                <a:gd name="T6" fmla="*/ 0 w 266"/>
                <a:gd name="T7" fmla="*/ 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305">
                  <a:moveTo>
                    <a:pt x="0" y="6"/>
                  </a:moveTo>
                  <a:lnTo>
                    <a:pt x="266" y="0"/>
                  </a:lnTo>
                  <a:lnTo>
                    <a:pt x="130" y="3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Freeform 18"/>
            <p:cNvSpPr/>
            <p:nvPr/>
          </p:nvSpPr>
          <p:spPr bwMode="auto">
            <a:xfrm>
              <a:off x="1094" y="261"/>
              <a:ext cx="261" cy="327"/>
            </a:xfrm>
            <a:custGeom>
              <a:avLst/>
              <a:gdLst>
                <a:gd name="T0" fmla="*/ 0 w 261"/>
                <a:gd name="T1" fmla="*/ 51 h 327"/>
                <a:gd name="T2" fmla="*/ 261 w 261"/>
                <a:gd name="T3" fmla="*/ 0 h 327"/>
                <a:gd name="T4" fmla="*/ 187 w 261"/>
                <a:gd name="T5" fmla="*/ 327 h 327"/>
                <a:gd name="T6" fmla="*/ 0 w 261"/>
                <a:gd name="T7" fmla="*/ 5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327">
                  <a:moveTo>
                    <a:pt x="0" y="51"/>
                  </a:moveTo>
                  <a:lnTo>
                    <a:pt x="261" y="0"/>
                  </a:lnTo>
                  <a:lnTo>
                    <a:pt x="187" y="32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0" name="Freeform 19"/>
            <p:cNvSpPr/>
            <p:nvPr/>
          </p:nvSpPr>
          <p:spPr bwMode="auto">
            <a:xfrm>
              <a:off x="1377" y="146"/>
              <a:ext cx="244" cy="333"/>
            </a:xfrm>
            <a:custGeom>
              <a:avLst/>
              <a:gdLst>
                <a:gd name="T0" fmla="*/ 0 w 244"/>
                <a:gd name="T1" fmla="*/ 103 h 333"/>
                <a:gd name="T2" fmla="*/ 244 w 244"/>
                <a:gd name="T3" fmla="*/ 0 h 333"/>
                <a:gd name="T4" fmla="*/ 238 w 244"/>
                <a:gd name="T5" fmla="*/ 333 h 333"/>
                <a:gd name="T6" fmla="*/ 0 w 244"/>
                <a:gd name="T7" fmla="*/ 1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333">
                  <a:moveTo>
                    <a:pt x="0" y="103"/>
                  </a:moveTo>
                  <a:lnTo>
                    <a:pt x="244" y="0"/>
                  </a:lnTo>
                  <a:lnTo>
                    <a:pt x="238" y="33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Group 13"/>
          <p:cNvGrpSpPr>
            <a:grpSpLocks noChangeAspect="1"/>
          </p:cNvGrpSpPr>
          <p:nvPr/>
        </p:nvGrpSpPr>
        <p:grpSpPr bwMode="auto">
          <a:xfrm>
            <a:off x="8228702" y="0"/>
            <a:ext cx="3963298" cy="1308211"/>
            <a:chOff x="-4" y="8"/>
            <a:chExt cx="1845" cy="609"/>
          </a:xfrm>
        </p:grpSpPr>
        <p:sp>
          <p:nvSpPr>
            <p:cNvPr id="57" name="Freeform 14"/>
            <p:cNvSpPr/>
            <p:nvPr/>
          </p:nvSpPr>
          <p:spPr bwMode="auto">
            <a:xfrm>
              <a:off x="-4" y="8"/>
              <a:ext cx="1845" cy="345"/>
            </a:xfrm>
            <a:custGeom>
              <a:avLst/>
              <a:gdLst>
                <a:gd name="T0" fmla="*/ 164 w 326"/>
                <a:gd name="T1" fmla="*/ 60 h 60"/>
                <a:gd name="T2" fmla="*/ 163 w 326"/>
                <a:gd name="T3" fmla="*/ 60 h 60"/>
                <a:gd name="T4" fmla="*/ 1 w 326"/>
                <a:gd name="T5" fmla="*/ 4 h 60"/>
                <a:gd name="T6" fmla="*/ 0 w 326"/>
                <a:gd name="T7" fmla="*/ 1 h 60"/>
                <a:gd name="T8" fmla="*/ 3 w 326"/>
                <a:gd name="T9" fmla="*/ 1 h 60"/>
                <a:gd name="T10" fmla="*/ 163 w 326"/>
                <a:gd name="T11" fmla="*/ 56 h 60"/>
                <a:gd name="T12" fmla="*/ 323 w 326"/>
                <a:gd name="T13" fmla="*/ 2 h 60"/>
                <a:gd name="T14" fmla="*/ 326 w 326"/>
                <a:gd name="T15" fmla="*/ 3 h 60"/>
                <a:gd name="T16" fmla="*/ 325 w 326"/>
                <a:gd name="T17" fmla="*/ 6 h 60"/>
                <a:gd name="T18" fmla="*/ 164 w 326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60">
                  <a:moveTo>
                    <a:pt x="164" y="60"/>
                  </a:moveTo>
                  <a:cubicBezTo>
                    <a:pt x="164" y="60"/>
                    <a:pt x="163" y="60"/>
                    <a:pt x="163" y="60"/>
                  </a:cubicBezTo>
                  <a:cubicBezTo>
                    <a:pt x="103" y="60"/>
                    <a:pt x="47" y="40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9" y="37"/>
                    <a:pt x="104" y="56"/>
                    <a:pt x="163" y="56"/>
                  </a:cubicBezTo>
                  <a:cubicBezTo>
                    <a:pt x="221" y="56"/>
                    <a:pt x="276" y="38"/>
                    <a:pt x="323" y="2"/>
                  </a:cubicBezTo>
                  <a:cubicBezTo>
                    <a:pt x="324" y="2"/>
                    <a:pt x="325" y="2"/>
                    <a:pt x="326" y="3"/>
                  </a:cubicBezTo>
                  <a:cubicBezTo>
                    <a:pt x="326" y="4"/>
                    <a:pt x="326" y="5"/>
                    <a:pt x="325" y="6"/>
                  </a:cubicBezTo>
                  <a:cubicBezTo>
                    <a:pt x="279" y="41"/>
                    <a:pt x="223" y="60"/>
                    <a:pt x="164" y="6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222" y="151"/>
              <a:ext cx="244" cy="322"/>
            </a:xfrm>
            <a:custGeom>
              <a:avLst/>
              <a:gdLst>
                <a:gd name="T0" fmla="*/ 0 w 244"/>
                <a:gd name="T1" fmla="*/ 0 h 322"/>
                <a:gd name="T2" fmla="*/ 244 w 244"/>
                <a:gd name="T3" fmla="*/ 104 h 322"/>
                <a:gd name="T4" fmla="*/ 6 w 244"/>
                <a:gd name="T5" fmla="*/ 322 h 322"/>
                <a:gd name="T6" fmla="*/ 0 w 24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322">
                  <a:moveTo>
                    <a:pt x="0" y="0"/>
                  </a:moveTo>
                  <a:lnTo>
                    <a:pt x="244" y="104"/>
                  </a:lnTo>
                  <a:lnTo>
                    <a:pt x="6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500" y="261"/>
              <a:ext cx="260" cy="322"/>
            </a:xfrm>
            <a:custGeom>
              <a:avLst/>
              <a:gdLst>
                <a:gd name="T0" fmla="*/ 0 w 260"/>
                <a:gd name="T1" fmla="*/ 0 h 322"/>
                <a:gd name="T2" fmla="*/ 260 w 260"/>
                <a:gd name="T3" fmla="*/ 51 h 322"/>
                <a:gd name="T4" fmla="*/ 68 w 260"/>
                <a:gd name="T5" fmla="*/ 322 h 322"/>
                <a:gd name="T6" fmla="*/ 0 w 260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322">
                  <a:moveTo>
                    <a:pt x="0" y="0"/>
                  </a:moveTo>
                  <a:lnTo>
                    <a:pt x="260" y="51"/>
                  </a:lnTo>
                  <a:lnTo>
                    <a:pt x="68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94" y="312"/>
              <a:ext cx="266" cy="305"/>
            </a:xfrm>
            <a:custGeom>
              <a:avLst/>
              <a:gdLst>
                <a:gd name="T0" fmla="*/ 0 w 266"/>
                <a:gd name="T1" fmla="*/ 6 h 305"/>
                <a:gd name="T2" fmla="*/ 266 w 266"/>
                <a:gd name="T3" fmla="*/ 0 h 305"/>
                <a:gd name="T4" fmla="*/ 130 w 266"/>
                <a:gd name="T5" fmla="*/ 305 h 305"/>
                <a:gd name="T6" fmla="*/ 0 w 266"/>
                <a:gd name="T7" fmla="*/ 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305">
                  <a:moveTo>
                    <a:pt x="0" y="6"/>
                  </a:moveTo>
                  <a:lnTo>
                    <a:pt x="266" y="0"/>
                  </a:lnTo>
                  <a:lnTo>
                    <a:pt x="130" y="3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1094" y="261"/>
              <a:ext cx="261" cy="327"/>
            </a:xfrm>
            <a:custGeom>
              <a:avLst/>
              <a:gdLst>
                <a:gd name="T0" fmla="*/ 0 w 261"/>
                <a:gd name="T1" fmla="*/ 51 h 327"/>
                <a:gd name="T2" fmla="*/ 261 w 261"/>
                <a:gd name="T3" fmla="*/ 0 h 327"/>
                <a:gd name="T4" fmla="*/ 187 w 261"/>
                <a:gd name="T5" fmla="*/ 327 h 327"/>
                <a:gd name="T6" fmla="*/ 0 w 261"/>
                <a:gd name="T7" fmla="*/ 5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327">
                  <a:moveTo>
                    <a:pt x="0" y="51"/>
                  </a:moveTo>
                  <a:lnTo>
                    <a:pt x="261" y="0"/>
                  </a:lnTo>
                  <a:lnTo>
                    <a:pt x="187" y="32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1377" y="146"/>
              <a:ext cx="244" cy="333"/>
            </a:xfrm>
            <a:custGeom>
              <a:avLst/>
              <a:gdLst>
                <a:gd name="T0" fmla="*/ 0 w 244"/>
                <a:gd name="T1" fmla="*/ 103 h 333"/>
                <a:gd name="T2" fmla="*/ 244 w 244"/>
                <a:gd name="T3" fmla="*/ 0 h 333"/>
                <a:gd name="T4" fmla="*/ 238 w 244"/>
                <a:gd name="T5" fmla="*/ 333 h 333"/>
                <a:gd name="T6" fmla="*/ 0 w 244"/>
                <a:gd name="T7" fmla="*/ 1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333">
                  <a:moveTo>
                    <a:pt x="0" y="103"/>
                  </a:moveTo>
                  <a:lnTo>
                    <a:pt x="244" y="0"/>
                  </a:lnTo>
                  <a:lnTo>
                    <a:pt x="238" y="33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TextBox 13"/>
          <p:cNvSpPr txBox="1"/>
          <p:nvPr/>
        </p:nvSpPr>
        <p:spPr>
          <a:xfrm>
            <a:off x="2289444" y="269654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2289444" y="490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8047370" y="269654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3" name="Group 22"/>
          <p:cNvGrpSpPr>
            <a:grpSpLocks noChangeAspect="1"/>
          </p:cNvGrpSpPr>
          <p:nvPr/>
        </p:nvGrpSpPr>
        <p:grpSpPr bwMode="auto">
          <a:xfrm>
            <a:off x="9792587" y="3772932"/>
            <a:ext cx="2399414" cy="2957478"/>
            <a:chOff x="-8" y="2"/>
            <a:chExt cx="933" cy="1150"/>
          </a:xfrm>
        </p:grpSpPr>
        <p:sp>
          <p:nvSpPr>
            <p:cNvPr id="2055" name="Freeform 23"/>
            <p:cNvSpPr/>
            <p:nvPr/>
          </p:nvSpPr>
          <p:spPr bwMode="auto">
            <a:xfrm>
              <a:off x="33" y="242"/>
              <a:ext cx="93" cy="90"/>
            </a:xfrm>
            <a:custGeom>
              <a:avLst/>
              <a:gdLst>
                <a:gd name="T0" fmla="*/ 32 w 32"/>
                <a:gd name="T1" fmla="*/ 10 h 31"/>
                <a:gd name="T2" fmla="*/ 29 w 32"/>
                <a:gd name="T3" fmla="*/ 7 h 31"/>
                <a:gd name="T4" fmla="*/ 29 w 32"/>
                <a:gd name="T5" fmla="*/ 7 h 31"/>
                <a:gd name="T6" fmla="*/ 0 w 32"/>
                <a:gd name="T7" fmla="*/ 19 h 31"/>
                <a:gd name="T8" fmla="*/ 2 w 32"/>
                <a:gd name="T9" fmla="*/ 23 h 31"/>
                <a:gd name="T10" fmla="*/ 22 w 32"/>
                <a:gd name="T11" fmla="*/ 12 h 31"/>
                <a:gd name="T12" fmla="*/ 11 w 32"/>
                <a:gd name="T13" fmla="*/ 28 h 31"/>
                <a:gd name="T14" fmla="*/ 16 w 32"/>
                <a:gd name="T15" fmla="*/ 31 h 31"/>
                <a:gd name="T16" fmla="*/ 28 w 32"/>
                <a:gd name="T17" fmla="*/ 10 h 31"/>
                <a:gd name="T18" fmla="*/ 30 w 32"/>
                <a:gd name="T19" fmla="*/ 11 h 31"/>
                <a:gd name="T20" fmla="*/ 30 w 32"/>
                <a:gd name="T21" fmla="*/ 9 h 31"/>
                <a:gd name="T22" fmla="*/ 32 w 32"/>
                <a:gd name="T23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32" y="10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0"/>
                    <a:pt x="14" y="17"/>
                    <a:pt x="0" y="1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7" y="23"/>
                    <a:pt x="16" y="16"/>
                    <a:pt x="22" y="12"/>
                  </a:cubicBezTo>
                  <a:cubicBezTo>
                    <a:pt x="20" y="17"/>
                    <a:pt x="17" y="24"/>
                    <a:pt x="11" y="2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2" y="29"/>
                    <a:pt x="23" y="14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1" y="9"/>
                    <a:pt x="32" y="10"/>
                  </a:cubicBez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Freeform 24"/>
            <p:cNvSpPr/>
            <p:nvPr/>
          </p:nvSpPr>
          <p:spPr bwMode="auto">
            <a:xfrm>
              <a:off x="117" y="263"/>
              <a:ext cx="204" cy="272"/>
            </a:xfrm>
            <a:custGeom>
              <a:avLst/>
              <a:gdLst>
                <a:gd name="T0" fmla="*/ 2 w 70"/>
                <a:gd name="T1" fmla="*/ 84 h 94"/>
                <a:gd name="T2" fmla="*/ 0 w 70"/>
                <a:gd name="T3" fmla="*/ 0 h 94"/>
                <a:gd name="T4" fmla="*/ 70 w 70"/>
                <a:gd name="T5" fmla="*/ 59 h 94"/>
                <a:gd name="T6" fmla="*/ 2 w 70"/>
                <a:gd name="T7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4">
                  <a:moveTo>
                    <a:pt x="2" y="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7" y="68"/>
                    <a:pt x="25" y="94"/>
                    <a:pt x="2" y="84"/>
                  </a:cubicBezTo>
                  <a:close/>
                </a:path>
              </a:pathLst>
            </a:custGeom>
            <a:solidFill>
              <a:srgbClr val="EA5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7" name="Freeform 25"/>
            <p:cNvSpPr/>
            <p:nvPr/>
          </p:nvSpPr>
          <p:spPr bwMode="auto">
            <a:xfrm>
              <a:off x="117" y="283"/>
              <a:ext cx="35" cy="40"/>
            </a:xfrm>
            <a:custGeom>
              <a:avLst/>
              <a:gdLst>
                <a:gd name="T0" fmla="*/ 0 w 35"/>
                <a:gd name="T1" fmla="*/ 23 h 40"/>
                <a:gd name="T2" fmla="*/ 0 w 35"/>
                <a:gd name="T3" fmla="*/ 40 h 40"/>
                <a:gd name="T4" fmla="*/ 35 w 35"/>
                <a:gd name="T5" fmla="*/ 9 h 40"/>
                <a:gd name="T6" fmla="*/ 24 w 35"/>
                <a:gd name="T7" fmla="*/ 0 h 40"/>
                <a:gd name="T8" fmla="*/ 0 w 35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0" y="23"/>
                  </a:moveTo>
                  <a:lnTo>
                    <a:pt x="0" y="40"/>
                  </a:lnTo>
                  <a:lnTo>
                    <a:pt x="35" y="9"/>
                  </a:lnTo>
                  <a:lnTo>
                    <a:pt x="2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8" name="Freeform 26"/>
            <p:cNvSpPr/>
            <p:nvPr/>
          </p:nvSpPr>
          <p:spPr bwMode="auto">
            <a:xfrm>
              <a:off x="120" y="303"/>
              <a:ext cx="58" cy="70"/>
            </a:xfrm>
            <a:custGeom>
              <a:avLst/>
              <a:gdLst>
                <a:gd name="T0" fmla="*/ 58 w 58"/>
                <a:gd name="T1" fmla="*/ 9 h 70"/>
                <a:gd name="T2" fmla="*/ 47 w 58"/>
                <a:gd name="T3" fmla="*/ 0 h 70"/>
                <a:gd name="T4" fmla="*/ 0 w 58"/>
                <a:gd name="T5" fmla="*/ 49 h 70"/>
                <a:gd name="T6" fmla="*/ 0 w 58"/>
                <a:gd name="T7" fmla="*/ 70 h 70"/>
                <a:gd name="T8" fmla="*/ 58 w 58"/>
                <a:gd name="T9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0">
                  <a:moveTo>
                    <a:pt x="58" y="9"/>
                  </a:moveTo>
                  <a:lnTo>
                    <a:pt x="47" y="0"/>
                  </a:lnTo>
                  <a:lnTo>
                    <a:pt x="0" y="49"/>
                  </a:lnTo>
                  <a:lnTo>
                    <a:pt x="0" y="70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9" name="Freeform 27"/>
            <p:cNvSpPr/>
            <p:nvPr/>
          </p:nvSpPr>
          <p:spPr bwMode="auto">
            <a:xfrm>
              <a:off x="120" y="326"/>
              <a:ext cx="85" cy="93"/>
            </a:xfrm>
            <a:custGeom>
              <a:avLst/>
              <a:gdLst>
                <a:gd name="T0" fmla="*/ 85 w 85"/>
                <a:gd name="T1" fmla="*/ 9 h 93"/>
                <a:gd name="T2" fmla="*/ 73 w 85"/>
                <a:gd name="T3" fmla="*/ 0 h 93"/>
                <a:gd name="T4" fmla="*/ 0 w 85"/>
                <a:gd name="T5" fmla="*/ 73 h 93"/>
                <a:gd name="T6" fmla="*/ 0 w 85"/>
                <a:gd name="T7" fmla="*/ 93 h 93"/>
                <a:gd name="T8" fmla="*/ 85 w 85"/>
                <a:gd name="T9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9"/>
                  </a:moveTo>
                  <a:lnTo>
                    <a:pt x="73" y="0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0" name="Freeform 28"/>
            <p:cNvSpPr/>
            <p:nvPr/>
          </p:nvSpPr>
          <p:spPr bwMode="auto">
            <a:xfrm>
              <a:off x="120" y="347"/>
              <a:ext cx="111" cy="118"/>
            </a:xfrm>
            <a:custGeom>
              <a:avLst/>
              <a:gdLst>
                <a:gd name="T0" fmla="*/ 111 w 111"/>
                <a:gd name="T1" fmla="*/ 8 h 118"/>
                <a:gd name="T2" fmla="*/ 99 w 111"/>
                <a:gd name="T3" fmla="*/ 0 h 118"/>
                <a:gd name="T4" fmla="*/ 0 w 111"/>
                <a:gd name="T5" fmla="*/ 98 h 118"/>
                <a:gd name="T6" fmla="*/ 0 w 111"/>
                <a:gd name="T7" fmla="*/ 118 h 118"/>
                <a:gd name="T8" fmla="*/ 111 w 111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8">
                  <a:moveTo>
                    <a:pt x="111" y="8"/>
                  </a:moveTo>
                  <a:lnTo>
                    <a:pt x="99" y="0"/>
                  </a:lnTo>
                  <a:lnTo>
                    <a:pt x="0" y="98"/>
                  </a:lnTo>
                  <a:lnTo>
                    <a:pt x="0" y="118"/>
                  </a:lnTo>
                  <a:lnTo>
                    <a:pt x="111" y="8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1" name="Freeform 29"/>
            <p:cNvSpPr/>
            <p:nvPr/>
          </p:nvSpPr>
          <p:spPr bwMode="auto">
            <a:xfrm>
              <a:off x="123" y="370"/>
              <a:ext cx="131" cy="139"/>
            </a:xfrm>
            <a:custGeom>
              <a:avLst/>
              <a:gdLst>
                <a:gd name="T0" fmla="*/ 42 w 45"/>
                <a:gd name="T1" fmla="*/ 0 h 48"/>
                <a:gd name="T2" fmla="*/ 0 w 45"/>
                <a:gd name="T3" fmla="*/ 42 h 48"/>
                <a:gd name="T4" fmla="*/ 0 w 45"/>
                <a:gd name="T5" fmla="*/ 47 h 48"/>
                <a:gd name="T6" fmla="*/ 1 w 45"/>
                <a:gd name="T7" fmla="*/ 48 h 48"/>
                <a:gd name="T8" fmla="*/ 45 w 45"/>
                <a:gd name="T9" fmla="*/ 3 h 48"/>
                <a:gd name="T10" fmla="*/ 42 w 45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4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45" y="3"/>
                    <a:pt x="45" y="3"/>
                    <a:pt x="45" y="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2" name="Freeform 30"/>
            <p:cNvSpPr/>
            <p:nvPr/>
          </p:nvSpPr>
          <p:spPr bwMode="auto">
            <a:xfrm>
              <a:off x="149" y="390"/>
              <a:ext cx="131" cy="122"/>
            </a:xfrm>
            <a:custGeom>
              <a:avLst/>
              <a:gdLst>
                <a:gd name="T0" fmla="*/ 42 w 45"/>
                <a:gd name="T1" fmla="*/ 0 h 42"/>
                <a:gd name="T2" fmla="*/ 0 w 45"/>
                <a:gd name="T3" fmla="*/ 42 h 42"/>
                <a:gd name="T4" fmla="*/ 7 w 45"/>
                <a:gd name="T5" fmla="*/ 42 h 42"/>
                <a:gd name="T6" fmla="*/ 45 w 45"/>
                <a:gd name="T7" fmla="*/ 3 h 42"/>
                <a:gd name="T8" fmla="*/ 4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4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5" y="42"/>
                    <a:pt x="7" y="42"/>
                  </a:cubicBezTo>
                  <a:cubicBezTo>
                    <a:pt x="45" y="3"/>
                    <a:pt x="45" y="3"/>
                    <a:pt x="45" y="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3" name="Freeform 31"/>
            <p:cNvSpPr/>
            <p:nvPr/>
          </p:nvSpPr>
          <p:spPr bwMode="auto">
            <a:xfrm>
              <a:off x="205" y="413"/>
              <a:ext cx="101" cy="93"/>
            </a:xfrm>
            <a:custGeom>
              <a:avLst/>
              <a:gdLst>
                <a:gd name="T0" fmla="*/ 35 w 35"/>
                <a:gd name="T1" fmla="*/ 3 h 32"/>
                <a:gd name="T2" fmla="*/ 32 w 35"/>
                <a:gd name="T3" fmla="*/ 0 h 32"/>
                <a:gd name="T4" fmla="*/ 0 w 35"/>
                <a:gd name="T5" fmla="*/ 32 h 32"/>
                <a:gd name="T6" fmla="*/ 10 w 35"/>
                <a:gd name="T7" fmla="*/ 28 h 32"/>
                <a:gd name="T8" fmla="*/ 35 w 3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3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0"/>
                    <a:pt x="7" y="29"/>
                    <a:pt x="10" y="28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2A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4" name="Freeform 32"/>
            <p:cNvSpPr/>
            <p:nvPr/>
          </p:nvSpPr>
          <p:spPr bwMode="auto">
            <a:xfrm>
              <a:off x="-8" y="749"/>
              <a:ext cx="224" cy="345"/>
            </a:xfrm>
            <a:custGeom>
              <a:avLst/>
              <a:gdLst>
                <a:gd name="T0" fmla="*/ 62 w 77"/>
                <a:gd name="T1" fmla="*/ 53 h 119"/>
                <a:gd name="T2" fmla="*/ 9 w 77"/>
                <a:gd name="T3" fmla="*/ 11 h 119"/>
                <a:gd name="T4" fmla="*/ 21 w 77"/>
                <a:gd name="T5" fmla="*/ 57 h 119"/>
                <a:gd name="T6" fmla="*/ 77 w 77"/>
                <a:gd name="T7" fmla="*/ 110 h 119"/>
                <a:gd name="T8" fmla="*/ 62 w 77"/>
                <a:gd name="T9" fmla="*/ 5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9">
                  <a:moveTo>
                    <a:pt x="62" y="53"/>
                  </a:moveTo>
                  <a:cubicBezTo>
                    <a:pt x="63" y="25"/>
                    <a:pt x="32" y="0"/>
                    <a:pt x="9" y="11"/>
                  </a:cubicBezTo>
                  <a:cubicBezTo>
                    <a:pt x="0" y="18"/>
                    <a:pt x="25" y="20"/>
                    <a:pt x="21" y="57"/>
                  </a:cubicBezTo>
                  <a:cubicBezTo>
                    <a:pt x="17" y="88"/>
                    <a:pt x="29" y="119"/>
                    <a:pt x="77" y="110"/>
                  </a:cubicBezTo>
                  <a:cubicBezTo>
                    <a:pt x="62" y="53"/>
                    <a:pt x="62" y="53"/>
                    <a:pt x="62" y="53"/>
                  </a:cubicBezTo>
                </a:path>
              </a:pathLst>
            </a:custGeom>
            <a:solidFill>
              <a:srgbClr val="A4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5" name="Freeform 33"/>
            <p:cNvSpPr/>
            <p:nvPr/>
          </p:nvSpPr>
          <p:spPr bwMode="auto">
            <a:xfrm>
              <a:off x="39" y="775"/>
              <a:ext cx="55" cy="76"/>
            </a:xfrm>
            <a:custGeom>
              <a:avLst/>
              <a:gdLst>
                <a:gd name="T0" fmla="*/ 0 w 19"/>
                <a:gd name="T1" fmla="*/ 18 h 26"/>
                <a:gd name="T2" fmla="*/ 3 w 19"/>
                <a:gd name="T3" fmla="*/ 26 h 26"/>
                <a:gd name="T4" fmla="*/ 19 w 19"/>
                <a:gd name="T5" fmla="*/ 2 h 26"/>
                <a:gd name="T6" fmla="*/ 11 w 19"/>
                <a:gd name="T7" fmla="*/ 0 h 26"/>
                <a:gd name="T8" fmla="*/ 0 w 19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0" y="18"/>
                  </a:moveTo>
                  <a:cubicBezTo>
                    <a:pt x="1" y="20"/>
                    <a:pt x="2" y="23"/>
                    <a:pt x="3" y="26"/>
                  </a:cubicBezTo>
                  <a:cubicBezTo>
                    <a:pt x="16" y="20"/>
                    <a:pt x="18" y="9"/>
                    <a:pt x="19" y="2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1" y="4"/>
                    <a:pt x="10" y="13"/>
                    <a:pt x="0" y="18"/>
                  </a:cubicBezTo>
                  <a:close/>
                </a:path>
              </a:pathLst>
            </a:custGeom>
            <a:solidFill>
              <a:srgbClr val="7F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Freeform 34"/>
            <p:cNvSpPr/>
            <p:nvPr/>
          </p:nvSpPr>
          <p:spPr bwMode="auto">
            <a:xfrm>
              <a:off x="53" y="804"/>
              <a:ext cx="96" cy="107"/>
            </a:xfrm>
            <a:custGeom>
              <a:avLst/>
              <a:gdLst>
                <a:gd name="T0" fmla="*/ 0 w 33"/>
                <a:gd name="T1" fmla="*/ 37 h 37"/>
                <a:gd name="T2" fmla="*/ 24 w 33"/>
                <a:gd name="T3" fmla="*/ 25 h 37"/>
                <a:gd name="T4" fmla="*/ 33 w 33"/>
                <a:gd name="T5" fmla="*/ 9 h 37"/>
                <a:gd name="T6" fmla="*/ 26 w 33"/>
                <a:gd name="T7" fmla="*/ 0 h 37"/>
                <a:gd name="T8" fmla="*/ 17 w 33"/>
                <a:gd name="T9" fmla="*/ 19 h 37"/>
                <a:gd name="T10" fmla="*/ 0 w 33"/>
                <a:gd name="T11" fmla="*/ 27 h 37"/>
                <a:gd name="T12" fmla="*/ 0 w 33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0" y="37"/>
                  </a:moveTo>
                  <a:cubicBezTo>
                    <a:pt x="10" y="35"/>
                    <a:pt x="18" y="32"/>
                    <a:pt x="24" y="25"/>
                  </a:cubicBezTo>
                  <a:cubicBezTo>
                    <a:pt x="29" y="20"/>
                    <a:pt x="32" y="14"/>
                    <a:pt x="33" y="9"/>
                  </a:cubicBezTo>
                  <a:cubicBezTo>
                    <a:pt x="31" y="5"/>
                    <a:pt x="29" y="2"/>
                    <a:pt x="26" y="0"/>
                  </a:cubicBezTo>
                  <a:cubicBezTo>
                    <a:pt x="25" y="4"/>
                    <a:pt x="24" y="12"/>
                    <a:pt x="17" y="19"/>
                  </a:cubicBezTo>
                  <a:cubicBezTo>
                    <a:pt x="13" y="23"/>
                    <a:pt x="7" y="26"/>
                    <a:pt x="0" y="27"/>
                  </a:cubicBezTo>
                  <a:cubicBezTo>
                    <a:pt x="0" y="30"/>
                    <a:pt x="0" y="33"/>
                    <a:pt x="0" y="37"/>
                  </a:cubicBezTo>
                  <a:close/>
                </a:path>
              </a:pathLst>
            </a:custGeom>
            <a:solidFill>
              <a:srgbClr val="7F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Freeform 35"/>
            <p:cNvSpPr/>
            <p:nvPr/>
          </p:nvSpPr>
          <p:spPr bwMode="auto">
            <a:xfrm>
              <a:off x="50" y="868"/>
              <a:ext cx="128" cy="119"/>
            </a:xfrm>
            <a:custGeom>
              <a:avLst/>
              <a:gdLst>
                <a:gd name="T0" fmla="*/ 44 w 44"/>
                <a:gd name="T1" fmla="*/ 17 h 41"/>
                <a:gd name="T2" fmla="*/ 42 w 44"/>
                <a:gd name="T3" fmla="*/ 12 h 41"/>
                <a:gd name="T4" fmla="*/ 41 w 44"/>
                <a:gd name="T5" fmla="*/ 0 h 41"/>
                <a:gd name="T6" fmla="*/ 0 w 44"/>
                <a:gd name="T7" fmla="*/ 30 h 41"/>
                <a:gd name="T8" fmla="*/ 2 w 44"/>
                <a:gd name="T9" fmla="*/ 41 h 41"/>
                <a:gd name="T10" fmla="*/ 44 w 44"/>
                <a:gd name="T11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1">
                  <a:moveTo>
                    <a:pt x="44" y="17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42" y="8"/>
                    <a:pt x="42" y="4"/>
                    <a:pt x="41" y="0"/>
                  </a:cubicBezTo>
                  <a:cubicBezTo>
                    <a:pt x="37" y="9"/>
                    <a:pt x="25" y="26"/>
                    <a:pt x="0" y="30"/>
                  </a:cubicBezTo>
                  <a:cubicBezTo>
                    <a:pt x="0" y="34"/>
                    <a:pt x="1" y="38"/>
                    <a:pt x="2" y="41"/>
                  </a:cubicBezTo>
                  <a:cubicBezTo>
                    <a:pt x="23" y="38"/>
                    <a:pt x="36" y="27"/>
                    <a:pt x="44" y="17"/>
                  </a:cubicBezTo>
                  <a:close/>
                </a:path>
              </a:pathLst>
            </a:custGeom>
            <a:solidFill>
              <a:srgbClr val="7F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Freeform 36"/>
            <p:cNvSpPr/>
            <p:nvPr/>
          </p:nvSpPr>
          <p:spPr bwMode="auto">
            <a:xfrm>
              <a:off x="74" y="937"/>
              <a:ext cx="122" cy="122"/>
            </a:xfrm>
            <a:custGeom>
              <a:avLst/>
              <a:gdLst>
                <a:gd name="T0" fmla="*/ 42 w 42"/>
                <a:gd name="T1" fmla="*/ 19 h 42"/>
                <a:gd name="T2" fmla="*/ 37 w 42"/>
                <a:gd name="T3" fmla="*/ 0 h 42"/>
                <a:gd name="T4" fmla="*/ 28 w 42"/>
                <a:gd name="T5" fmla="*/ 15 h 42"/>
                <a:gd name="T6" fmla="*/ 0 w 42"/>
                <a:gd name="T7" fmla="*/ 32 h 42"/>
                <a:gd name="T8" fmla="*/ 13 w 42"/>
                <a:gd name="T9" fmla="*/ 42 h 42"/>
                <a:gd name="T10" fmla="*/ 42 w 42"/>
                <a:gd name="T1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42" y="19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3"/>
                    <a:pt x="32" y="9"/>
                    <a:pt x="28" y="15"/>
                  </a:cubicBezTo>
                  <a:cubicBezTo>
                    <a:pt x="20" y="24"/>
                    <a:pt x="10" y="30"/>
                    <a:pt x="0" y="32"/>
                  </a:cubicBezTo>
                  <a:cubicBezTo>
                    <a:pt x="3" y="36"/>
                    <a:pt x="7" y="40"/>
                    <a:pt x="13" y="42"/>
                  </a:cubicBezTo>
                  <a:cubicBezTo>
                    <a:pt x="26" y="37"/>
                    <a:pt x="35" y="28"/>
                    <a:pt x="42" y="19"/>
                  </a:cubicBezTo>
                </a:path>
              </a:pathLst>
            </a:custGeom>
            <a:solidFill>
              <a:srgbClr val="7F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37"/>
            <p:cNvSpPr/>
            <p:nvPr/>
          </p:nvSpPr>
          <p:spPr bwMode="auto">
            <a:xfrm>
              <a:off x="143" y="746"/>
              <a:ext cx="422" cy="383"/>
            </a:xfrm>
            <a:custGeom>
              <a:avLst/>
              <a:gdLst>
                <a:gd name="T0" fmla="*/ 35 w 145"/>
                <a:gd name="T1" fmla="*/ 8 h 132"/>
                <a:gd name="T2" fmla="*/ 5 w 145"/>
                <a:gd name="T3" fmla="*/ 82 h 132"/>
                <a:gd name="T4" fmla="*/ 15 w 145"/>
                <a:gd name="T5" fmla="*/ 95 h 132"/>
                <a:gd name="T6" fmla="*/ 30 w 145"/>
                <a:gd name="T7" fmla="*/ 132 h 132"/>
                <a:gd name="T8" fmla="*/ 46 w 145"/>
                <a:gd name="T9" fmla="*/ 132 h 132"/>
                <a:gd name="T10" fmla="*/ 49 w 145"/>
                <a:gd name="T11" fmla="*/ 115 h 132"/>
                <a:gd name="T12" fmla="*/ 79 w 145"/>
                <a:gd name="T13" fmla="*/ 114 h 132"/>
                <a:gd name="T14" fmla="*/ 82 w 145"/>
                <a:gd name="T15" fmla="*/ 132 h 132"/>
                <a:gd name="T16" fmla="*/ 97 w 145"/>
                <a:gd name="T17" fmla="*/ 132 h 132"/>
                <a:gd name="T18" fmla="*/ 111 w 145"/>
                <a:gd name="T19" fmla="*/ 88 h 132"/>
                <a:gd name="T20" fmla="*/ 107 w 145"/>
                <a:gd name="T21" fmla="*/ 44 h 132"/>
                <a:gd name="T22" fmla="*/ 145 w 145"/>
                <a:gd name="T23" fmla="*/ 45 h 132"/>
                <a:gd name="T24" fmla="*/ 139 w 145"/>
                <a:gd name="T25" fmla="*/ 40 h 132"/>
                <a:gd name="T26" fmla="*/ 118 w 145"/>
                <a:gd name="T27" fmla="*/ 38 h 132"/>
                <a:gd name="T28" fmla="*/ 86 w 145"/>
                <a:gd name="T29" fmla="*/ 0 h 132"/>
                <a:gd name="T30" fmla="*/ 35 w 145"/>
                <a:gd name="T31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32">
                  <a:moveTo>
                    <a:pt x="35" y="8"/>
                  </a:moveTo>
                  <a:cubicBezTo>
                    <a:pt x="24" y="12"/>
                    <a:pt x="0" y="57"/>
                    <a:pt x="5" y="82"/>
                  </a:cubicBezTo>
                  <a:cubicBezTo>
                    <a:pt x="7" y="88"/>
                    <a:pt x="10" y="91"/>
                    <a:pt x="15" y="95"/>
                  </a:cubicBezTo>
                  <a:cubicBezTo>
                    <a:pt x="18" y="107"/>
                    <a:pt x="29" y="129"/>
                    <a:pt x="30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8" y="117"/>
                    <a:pt x="49" y="115"/>
                  </a:cubicBezTo>
                  <a:cubicBezTo>
                    <a:pt x="51" y="116"/>
                    <a:pt x="71" y="117"/>
                    <a:pt x="79" y="114"/>
                  </a:cubicBezTo>
                  <a:cubicBezTo>
                    <a:pt x="79" y="114"/>
                    <a:pt x="81" y="129"/>
                    <a:pt x="82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2"/>
                    <a:pt x="110" y="106"/>
                    <a:pt x="111" y="88"/>
                  </a:cubicBezTo>
                  <a:cubicBezTo>
                    <a:pt x="112" y="66"/>
                    <a:pt x="108" y="50"/>
                    <a:pt x="107" y="44"/>
                  </a:cubicBezTo>
                  <a:cubicBezTo>
                    <a:pt x="110" y="67"/>
                    <a:pt x="137" y="61"/>
                    <a:pt x="145" y="45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8" y="47"/>
                    <a:pt x="121" y="43"/>
                    <a:pt x="118" y="38"/>
                  </a:cubicBezTo>
                  <a:cubicBezTo>
                    <a:pt x="110" y="21"/>
                    <a:pt x="106" y="4"/>
                    <a:pt x="86" y="0"/>
                  </a:cubicBezTo>
                  <a:cubicBezTo>
                    <a:pt x="35" y="8"/>
                    <a:pt x="35" y="8"/>
                    <a:pt x="35" y="8"/>
                  </a:cubicBezTo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38"/>
            <p:cNvSpPr/>
            <p:nvPr/>
          </p:nvSpPr>
          <p:spPr bwMode="auto">
            <a:xfrm>
              <a:off x="170" y="749"/>
              <a:ext cx="296" cy="284"/>
            </a:xfrm>
            <a:custGeom>
              <a:avLst/>
              <a:gdLst>
                <a:gd name="T0" fmla="*/ 71 w 102"/>
                <a:gd name="T1" fmla="*/ 0 h 98"/>
                <a:gd name="T2" fmla="*/ 34 w 102"/>
                <a:gd name="T3" fmla="*/ 6 h 98"/>
                <a:gd name="T4" fmla="*/ 50 w 102"/>
                <a:gd name="T5" fmla="*/ 98 h 98"/>
                <a:gd name="T6" fmla="*/ 71 w 102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8">
                  <a:moveTo>
                    <a:pt x="71" y="0"/>
                  </a:moveTo>
                  <a:cubicBezTo>
                    <a:pt x="34" y="6"/>
                    <a:pt x="34" y="6"/>
                    <a:pt x="34" y="6"/>
                  </a:cubicBezTo>
                  <a:cubicBezTo>
                    <a:pt x="31" y="16"/>
                    <a:pt x="0" y="95"/>
                    <a:pt x="50" y="98"/>
                  </a:cubicBezTo>
                  <a:cubicBezTo>
                    <a:pt x="72" y="98"/>
                    <a:pt x="102" y="89"/>
                    <a:pt x="71" y="0"/>
                  </a:cubicBezTo>
                  <a:close/>
                </a:path>
              </a:pathLst>
            </a:custGeom>
            <a:solidFill>
              <a:srgbClr val="A4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39"/>
            <p:cNvSpPr/>
            <p:nvPr/>
          </p:nvSpPr>
          <p:spPr bwMode="auto">
            <a:xfrm>
              <a:off x="158" y="851"/>
              <a:ext cx="61" cy="147"/>
            </a:xfrm>
            <a:custGeom>
              <a:avLst/>
              <a:gdLst>
                <a:gd name="T0" fmla="*/ 21 w 21"/>
                <a:gd name="T1" fmla="*/ 0 h 51"/>
                <a:gd name="T2" fmla="*/ 10 w 21"/>
                <a:gd name="T3" fmla="*/ 51 h 51"/>
                <a:gd name="T4" fmla="*/ 21 w 21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cubicBezTo>
                    <a:pt x="0" y="26"/>
                    <a:pt x="10" y="51"/>
                    <a:pt x="10" y="51"/>
                  </a:cubicBezTo>
                  <a:cubicBezTo>
                    <a:pt x="10" y="25"/>
                    <a:pt x="21" y="0"/>
                    <a:pt x="21" y="0"/>
                  </a:cubicBezTo>
                </a:path>
              </a:pathLst>
            </a:custGeom>
            <a:solidFill>
              <a:srgbClr val="B19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Freeform 40"/>
            <p:cNvSpPr/>
            <p:nvPr/>
          </p:nvSpPr>
          <p:spPr bwMode="auto">
            <a:xfrm>
              <a:off x="184" y="1126"/>
              <a:ext cx="93" cy="26"/>
            </a:xfrm>
            <a:custGeom>
              <a:avLst/>
              <a:gdLst>
                <a:gd name="T0" fmla="*/ 16 w 32"/>
                <a:gd name="T1" fmla="*/ 0 h 9"/>
                <a:gd name="T2" fmla="*/ 1 w 32"/>
                <a:gd name="T3" fmla="*/ 7 h 9"/>
                <a:gd name="T4" fmla="*/ 1 w 32"/>
                <a:gd name="T5" fmla="*/ 9 h 9"/>
                <a:gd name="T6" fmla="*/ 32 w 32"/>
                <a:gd name="T7" fmla="*/ 9 h 9"/>
                <a:gd name="T8" fmla="*/ 32 w 32"/>
                <a:gd name="T9" fmla="*/ 0 h 9"/>
                <a:gd name="T10" fmla="*/ 16 w 3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16" y="0"/>
                  </a:moveTo>
                  <a:cubicBezTo>
                    <a:pt x="16" y="0"/>
                    <a:pt x="0" y="5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3" name="Freeform 41"/>
            <p:cNvSpPr/>
            <p:nvPr/>
          </p:nvSpPr>
          <p:spPr bwMode="auto">
            <a:xfrm>
              <a:off x="379" y="1126"/>
              <a:ext cx="93" cy="26"/>
            </a:xfrm>
            <a:custGeom>
              <a:avLst/>
              <a:gdLst>
                <a:gd name="T0" fmla="*/ 17 w 32"/>
                <a:gd name="T1" fmla="*/ 0 h 9"/>
                <a:gd name="T2" fmla="*/ 32 w 32"/>
                <a:gd name="T3" fmla="*/ 7 h 9"/>
                <a:gd name="T4" fmla="*/ 31 w 32"/>
                <a:gd name="T5" fmla="*/ 9 h 9"/>
                <a:gd name="T6" fmla="*/ 0 w 32"/>
                <a:gd name="T7" fmla="*/ 9 h 9"/>
                <a:gd name="T8" fmla="*/ 0 w 32"/>
                <a:gd name="T9" fmla="*/ 0 h 9"/>
                <a:gd name="T10" fmla="*/ 17 w 3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17" y="0"/>
                  </a:moveTo>
                  <a:cubicBezTo>
                    <a:pt x="17" y="0"/>
                    <a:pt x="32" y="5"/>
                    <a:pt x="32" y="7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42"/>
            <p:cNvSpPr/>
            <p:nvPr/>
          </p:nvSpPr>
          <p:spPr bwMode="auto">
            <a:xfrm>
              <a:off x="158" y="984"/>
              <a:ext cx="29" cy="37"/>
            </a:xfrm>
            <a:custGeom>
              <a:avLst/>
              <a:gdLst>
                <a:gd name="T0" fmla="*/ 0 w 10"/>
                <a:gd name="T1" fmla="*/ 0 h 13"/>
                <a:gd name="T2" fmla="*/ 10 w 10"/>
                <a:gd name="T3" fmla="*/ 0 h 13"/>
                <a:gd name="T4" fmla="*/ 10 w 10"/>
                <a:gd name="T5" fmla="*/ 13 h 13"/>
                <a:gd name="T6" fmla="*/ 0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8"/>
                    <a:pt x="10" y="13"/>
                  </a:cubicBezTo>
                  <a:cubicBezTo>
                    <a:pt x="7" y="12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43"/>
            <p:cNvSpPr/>
            <p:nvPr/>
          </p:nvSpPr>
          <p:spPr bwMode="auto">
            <a:xfrm>
              <a:off x="-5" y="410"/>
              <a:ext cx="608" cy="409"/>
            </a:xfrm>
            <a:custGeom>
              <a:avLst/>
              <a:gdLst>
                <a:gd name="T0" fmla="*/ 100 w 209"/>
                <a:gd name="T1" fmla="*/ 3 h 141"/>
                <a:gd name="T2" fmla="*/ 4 w 209"/>
                <a:gd name="T3" fmla="*/ 86 h 141"/>
                <a:gd name="T4" fmla="*/ 11 w 209"/>
                <a:gd name="T5" fmla="*/ 88 h 141"/>
                <a:gd name="T6" fmla="*/ 13 w 209"/>
                <a:gd name="T7" fmla="*/ 98 h 141"/>
                <a:gd name="T8" fmla="*/ 124 w 209"/>
                <a:gd name="T9" fmla="*/ 123 h 141"/>
                <a:gd name="T10" fmla="*/ 208 w 209"/>
                <a:gd name="T11" fmla="*/ 67 h 141"/>
                <a:gd name="T12" fmla="*/ 198 w 209"/>
                <a:gd name="T13" fmla="*/ 65 h 141"/>
                <a:gd name="T14" fmla="*/ 203 w 209"/>
                <a:gd name="T15" fmla="*/ 59 h 141"/>
                <a:gd name="T16" fmla="*/ 186 w 209"/>
                <a:gd name="T17" fmla="*/ 43 h 141"/>
                <a:gd name="T18" fmla="*/ 100 w 209"/>
                <a:gd name="T1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41">
                  <a:moveTo>
                    <a:pt x="100" y="3"/>
                  </a:moveTo>
                  <a:cubicBezTo>
                    <a:pt x="50" y="8"/>
                    <a:pt x="20" y="56"/>
                    <a:pt x="4" y="86"/>
                  </a:cubicBezTo>
                  <a:cubicBezTo>
                    <a:pt x="0" y="92"/>
                    <a:pt x="5" y="89"/>
                    <a:pt x="11" y="88"/>
                  </a:cubicBezTo>
                  <a:cubicBezTo>
                    <a:pt x="1" y="101"/>
                    <a:pt x="7" y="99"/>
                    <a:pt x="13" y="98"/>
                  </a:cubicBezTo>
                  <a:cubicBezTo>
                    <a:pt x="18" y="98"/>
                    <a:pt x="57" y="141"/>
                    <a:pt x="124" y="123"/>
                  </a:cubicBezTo>
                  <a:cubicBezTo>
                    <a:pt x="183" y="110"/>
                    <a:pt x="196" y="69"/>
                    <a:pt x="208" y="67"/>
                  </a:cubicBezTo>
                  <a:cubicBezTo>
                    <a:pt x="208" y="67"/>
                    <a:pt x="202" y="64"/>
                    <a:pt x="198" y="65"/>
                  </a:cubicBezTo>
                  <a:cubicBezTo>
                    <a:pt x="209" y="63"/>
                    <a:pt x="208" y="61"/>
                    <a:pt x="203" y="59"/>
                  </a:cubicBezTo>
                  <a:cubicBezTo>
                    <a:pt x="200" y="58"/>
                    <a:pt x="195" y="51"/>
                    <a:pt x="186" y="43"/>
                  </a:cubicBezTo>
                  <a:cubicBezTo>
                    <a:pt x="167" y="26"/>
                    <a:pt x="135" y="0"/>
                    <a:pt x="100" y="3"/>
                  </a:cubicBez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Freeform 44"/>
            <p:cNvSpPr/>
            <p:nvPr/>
          </p:nvSpPr>
          <p:spPr bwMode="auto">
            <a:xfrm>
              <a:off x="324" y="694"/>
              <a:ext cx="23" cy="32"/>
            </a:xfrm>
            <a:custGeom>
              <a:avLst/>
              <a:gdLst>
                <a:gd name="T0" fmla="*/ 8 w 8"/>
                <a:gd name="T1" fmla="*/ 4 h 11"/>
                <a:gd name="T2" fmla="*/ 0 w 8"/>
                <a:gd name="T3" fmla="*/ 5 h 11"/>
                <a:gd name="T4" fmla="*/ 3 w 8"/>
                <a:gd name="T5" fmla="*/ 0 h 11"/>
                <a:gd name="T6" fmla="*/ 8 w 8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cubicBezTo>
                    <a:pt x="8" y="11"/>
                    <a:pt x="0" y="11"/>
                    <a:pt x="0" y="5"/>
                  </a:cubicBezTo>
                  <a:cubicBezTo>
                    <a:pt x="0" y="5"/>
                    <a:pt x="3" y="2"/>
                    <a:pt x="3" y="0"/>
                  </a:cubicBezTo>
                  <a:cubicBezTo>
                    <a:pt x="3" y="0"/>
                    <a:pt x="7" y="4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45"/>
            <p:cNvSpPr/>
            <p:nvPr/>
          </p:nvSpPr>
          <p:spPr bwMode="auto">
            <a:xfrm>
              <a:off x="434" y="404"/>
              <a:ext cx="114" cy="128"/>
            </a:xfrm>
            <a:custGeom>
              <a:avLst/>
              <a:gdLst>
                <a:gd name="T0" fmla="*/ 0 w 39"/>
                <a:gd name="T1" fmla="*/ 19 h 44"/>
                <a:gd name="T2" fmla="*/ 33 w 39"/>
                <a:gd name="T3" fmla="*/ 0 h 44"/>
                <a:gd name="T4" fmla="*/ 30 w 39"/>
                <a:gd name="T5" fmla="*/ 44 h 44"/>
                <a:gd name="T6" fmla="*/ 0 w 39"/>
                <a:gd name="T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0" y="19"/>
                  </a:moveTo>
                  <a:cubicBezTo>
                    <a:pt x="5" y="12"/>
                    <a:pt x="28" y="0"/>
                    <a:pt x="33" y="0"/>
                  </a:cubicBezTo>
                  <a:cubicBezTo>
                    <a:pt x="39" y="5"/>
                    <a:pt x="34" y="39"/>
                    <a:pt x="30" y="44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46"/>
            <p:cNvSpPr/>
            <p:nvPr/>
          </p:nvSpPr>
          <p:spPr bwMode="auto">
            <a:xfrm>
              <a:off x="457" y="439"/>
              <a:ext cx="62" cy="67"/>
            </a:xfrm>
            <a:custGeom>
              <a:avLst/>
              <a:gdLst>
                <a:gd name="T0" fmla="*/ 0 w 21"/>
                <a:gd name="T1" fmla="*/ 11 h 23"/>
                <a:gd name="T2" fmla="*/ 17 w 21"/>
                <a:gd name="T3" fmla="*/ 1 h 23"/>
                <a:gd name="T4" fmla="*/ 15 w 21"/>
                <a:gd name="T5" fmla="*/ 23 h 23"/>
                <a:gd name="T6" fmla="*/ 0 w 21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0" y="11"/>
                  </a:moveTo>
                  <a:cubicBezTo>
                    <a:pt x="3" y="8"/>
                    <a:pt x="14" y="0"/>
                    <a:pt x="17" y="1"/>
                  </a:cubicBezTo>
                  <a:cubicBezTo>
                    <a:pt x="21" y="4"/>
                    <a:pt x="17" y="21"/>
                    <a:pt x="15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47"/>
            <p:cNvSpPr/>
            <p:nvPr/>
          </p:nvSpPr>
          <p:spPr bwMode="auto">
            <a:xfrm>
              <a:off x="16" y="436"/>
              <a:ext cx="119" cy="139"/>
            </a:xfrm>
            <a:custGeom>
              <a:avLst/>
              <a:gdLst>
                <a:gd name="T0" fmla="*/ 41 w 41"/>
                <a:gd name="T1" fmla="*/ 18 h 48"/>
                <a:gd name="T2" fmla="*/ 4 w 41"/>
                <a:gd name="T3" fmla="*/ 0 h 48"/>
                <a:gd name="T4" fmla="*/ 16 w 41"/>
                <a:gd name="T5" fmla="*/ 48 h 48"/>
                <a:gd name="T6" fmla="*/ 41 w 41"/>
                <a:gd name="T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8">
                  <a:moveTo>
                    <a:pt x="41" y="18"/>
                  </a:moveTo>
                  <a:cubicBezTo>
                    <a:pt x="37" y="15"/>
                    <a:pt x="20" y="2"/>
                    <a:pt x="4" y="0"/>
                  </a:cubicBezTo>
                  <a:cubicBezTo>
                    <a:pt x="0" y="0"/>
                    <a:pt x="12" y="43"/>
                    <a:pt x="16" y="48"/>
                  </a:cubicBezTo>
                  <a:lnTo>
                    <a:pt x="41" y="18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48" y="471"/>
              <a:ext cx="69" cy="84"/>
            </a:xfrm>
            <a:custGeom>
              <a:avLst/>
              <a:gdLst>
                <a:gd name="T0" fmla="*/ 24 w 24"/>
                <a:gd name="T1" fmla="*/ 11 h 29"/>
                <a:gd name="T2" fmla="*/ 2 w 24"/>
                <a:gd name="T3" fmla="*/ 0 h 29"/>
                <a:gd name="T4" fmla="*/ 9 w 24"/>
                <a:gd name="T5" fmla="*/ 29 h 29"/>
                <a:gd name="T6" fmla="*/ 24 w 24"/>
                <a:gd name="T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24" y="11"/>
                  </a:moveTo>
                  <a:cubicBezTo>
                    <a:pt x="22" y="9"/>
                    <a:pt x="12" y="1"/>
                    <a:pt x="2" y="0"/>
                  </a:cubicBezTo>
                  <a:cubicBezTo>
                    <a:pt x="0" y="0"/>
                    <a:pt x="7" y="26"/>
                    <a:pt x="9" y="29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30" y="413"/>
              <a:ext cx="506" cy="255"/>
            </a:xfrm>
            <a:custGeom>
              <a:avLst/>
              <a:gdLst>
                <a:gd name="T0" fmla="*/ 39 w 174"/>
                <a:gd name="T1" fmla="*/ 21 h 88"/>
                <a:gd name="T2" fmla="*/ 0 w 174"/>
                <a:gd name="T3" fmla="*/ 71 h 88"/>
                <a:gd name="T4" fmla="*/ 76 w 174"/>
                <a:gd name="T5" fmla="*/ 45 h 88"/>
                <a:gd name="T6" fmla="*/ 97 w 174"/>
                <a:gd name="T7" fmla="*/ 88 h 88"/>
                <a:gd name="T8" fmla="*/ 108 w 174"/>
                <a:gd name="T9" fmla="*/ 85 h 88"/>
                <a:gd name="T10" fmla="*/ 116 w 174"/>
                <a:gd name="T11" fmla="*/ 40 h 88"/>
                <a:gd name="T12" fmla="*/ 174 w 174"/>
                <a:gd name="T13" fmla="*/ 42 h 88"/>
                <a:gd name="T14" fmla="*/ 143 w 174"/>
                <a:gd name="T15" fmla="*/ 16 h 88"/>
                <a:gd name="T16" fmla="*/ 87 w 174"/>
                <a:gd name="T17" fmla="*/ 2 h 88"/>
                <a:gd name="T18" fmla="*/ 39 w 174"/>
                <a:gd name="T1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88">
                  <a:moveTo>
                    <a:pt x="39" y="21"/>
                  </a:moveTo>
                  <a:cubicBezTo>
                    <a:pt x="22" y="35"/>
                    <a:pt x="9" y="54"/>
                    <a:pt x="0" y="71"/>
                  </a:cubicBezTo>
                  <a:cubicBezTo>
                    <a:pt x="23" y="60"/>
                    <a:pt x="66" y="42"/>
                    <a:pt x="76" y="45"/>
                  </a:cubicBezTo>
                  <a:cubicBezTo>
                    <a:pt x="90" y="49"/>
                    <a:pt x="95" y="81"/>
                    <a:pt x="97" y="88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1" y="44"/>
                    <a:pt x="116" y="40"/>
                  </a:cubicBezTo>
                  <a:cubicBezTo>
                    <a:pt x="128" y="37"/>
                    <a:pt x="153" y="36"/>
                    <a:pt x="174" y="42"/>
                  </a:cubicBezTo>
                  <a:cubicBezTo>
                    <a:pt x="166" y="34"/>
                    <a:pt x="155" y="24"/>
                    <a:pt x="143" y="16"/>
                  </a:cubicBezTo>
                  <a:cubicBezTo>
                    <a:pt x="134" y="10"/>
                    <a:pt x="118" y="0"/>
                    <a:pt x="87" y="2"/>
                  </a:cubicBezTo>
                  <a:cubicBezTo>
                    <a:pt x="61" y="4"/>
                    <a:pt x="46" y="16"/>
                    <a:pt x="39" y="21"/>
                  </a:cubicBezTo>
                  <a:close/>
                </a:path>
              </a:pathLst>
            </a:custGeom>
            <a:solidFill>
              <a:srgbClr val="A4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-8" y="575"/>
              <a:ext cx="294" cy="128"/>
            </a:xfrm>
            <a:custGeom>
              <a:avLst/>
              <a:gdLst>
                <a:gd name="T0" fmla="*/ 92 w 101"/>
                <a:gd name="T1" fmla="*/ 39 h 44"/>
                <a:gd name="T2" fmla="*/ 94 w 101"/>
                <a:gd name="T3" fmla="*/ 11 h 44"/>
                <a:gd name="T4" fmla="*/ 80 w 101"/>
                <a:gd name="T5" fmla="*/ 1 h 44"/>
                <a:gd name="T6" fmla="*/ 5 w 101"/>
                <a:gd name="T7" fmla="*/ 29 h 44"/>
                <a:gd name="T8" fmla="*/ 12 w 101"/>
                <a:gd name="T9" fmla="*/ 31 h 44"/>
                <a:gd name="T10" fmla="*/ 16 w 101"/>
                <a:gd name="T11" fmla="*/ 42 h 44"/>
                <a:gd name="T12" fmla="*/ 92 w 101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4">
                  <a:moveTo>
                    <a:pt x="92" y="39"/>
                  </a:moveTo>
                  <a:cubicBezTo>
                    <a:pt x="101" y="36"/>
                    <a:pt x="97" y="17"/>
                    <a:pt x="94" y="11"/>
                  </a:cubicBezTo>
                  <a:cubicBezTo>
                    <a:pt x="92" y="6"/>
                    <a:pt x="90" y="1"/>
                    <a:pt x="80" y="1"/>
                  </a:cubicBezTo>
                  <a:cubicBezTo>
                    <a:pt x="69" y="0"/>
                    <a:pt x="17" y="18"/>
                    <a:pt x="5" y="29"/>
                  </a:cubicBezTo>
                  <a:cubicBezTo>
                    <a:pt x="0" y="34"/>
                    <a:pt x="5" y="34"/>
                    <a:pt x="12" y="31"/>
                  </a:cubicBezTo>
                  <a:cubicBezTo>
                    <a:pt x="2" y="44"/>
                    <a:pt x="2" y="43"/>
                    <a:pt x="16" y="42"/>
                  </a:cubicBezTo>
                  <a:cubicBezTo>
                    <a:pt x="40" y="44"/>
                    <a:pt x="77" y="44"/>
                    <a:pt x="92" y="39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362" y="538"/>
              <a:ext cx="241" cy="133"/>
            </a:xfrm>
            <a:custGeom>
              <a:avLst/>
              <a:gdLst>
                <a:gd name="T0" fmla="*/ 6 w 83"/>
                <a:gd name="T1" fmla="*/ 6 h 46"/>
                <a:gd name="T2" fmla="*/ 1 w 83"/>
                <a:gd name="T3" fmla="*/ 24 h 46"/>
                <a:gd name="T4" fmla="*/ 23 w 83"/>
                <a:gd name="T5" fmla="*/ 42 h 46"/>
                <a:gd name="T6" fmla="*/ 67 w 83"/>
                <a:gd name="T7" fmla="*/ 26 h 46"/>
                <a:gd name="T8" fmla="*/ 82 w 83"/>
                <a:gd name="T9" fmla="*/ 23 h 46"/>
                <a:gd name="T10" fmla="*/ 72 w 83"/>
                <a:gd name="T11" fmla="*/ 21 h 46"/>
                <a:gd name="T12" fmla="*/ 78 w 83"/>
                <a:gd name="T13" fmla="*/ 14 h 46"/>
                <a:gd name="T14" fmla="*/ 6 w 83"/>
                <a:gd name="T1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6" y="6"/>
                  </a:moveTo>
                  <a:cubicBezTo>
                    <a:pt x="2" y="7"/>
                    <a:pt x="0" y="15"/>
                    <a:pt x="1" y="24"/>
                  </a:cubicBezTo>
                  <a:cubicBezTo>
                    <a:pt x="1" y="31"/>
                    <a:pt x="1" y="46"/>
                    <a:pt x="23" y="42"/>
                  </a:cubicBezTo>
                  <a:cubicBezTo>
                    <a:pt x="42" y="39"/>
                    <a:pt x="54" y="31"/>
                    <a:pt x="67" y="26"/>
                  </a:cubicBezTo>
                  <a:cubicBezTo>
                    <a:pt x="73" y="24"/>
                    <a:pt x="82" y="24"/>
                    <a:pt x="82" y="23"/>
                  </a:cubicBezTo>
                  <a:cubicBezTo>
                    <a:pt x="80" y="21"/>
                    <a:pt x="75" y="20"/>
                    <a:pt x="72" y="21"/>
                  </a:cubicBezTo>
                  <a:cubicBezTo>
                    <a:pt x="83" y="19"/>
                    <a:pt x="83" y="17"/>
                    <a:pt x="78" y="14"/>
                  </a:cubicBezTo>
                  <a:cubicBezTo>
                    <a:pt x="72" y="11"/>
                    <a:pt x="36" y="0"/>
                    <a:pt x="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2"/>
            <p:cNvSpPr/>
            <p:nvPr/>
          </p:nvSpPr>
          <p:spPr bwMode="auto">
            <a:xfrm>
              <a:off x="306" y="654"/>
              <a:ext cx="47" cy="40"/>
            </a:xfrm>
            <a:custGeom>
              <a:avLst/>
              <a:gdLst>
                <a:gd name="T0" fmla="*/ 16 w 16"/>
                <a:gd name="T1" fmla="*/ 6 h 14"/>
                <a:gd name="T2" fmla="*/ 8 w 16"/>
                <a:gd name="T3" fmla="*/ 13 h 14"/>
                <a:gd name="T4" fmla="*/ 0 w 16"/>
                <a:gd name="T5" fmla="*/ 8 h 14"/>
                <a:gd name="T6" fmla="*/ 8 w 16"/>
                <a:gd name="T7" fmla="*/ 0 h 14"/>
                <a:gd name="T8" fmla="*/ 16 w 1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6"/>
                  </a:moveTo>
                  <a:cubicBezTo>
                    <a:pt x="16" y="10"/>
                    <a:pt x="12" y="13"/>
                    <a:pt x="8" y="13"/>
                  </a:cubicBezTo>
                  <a:cubicBezTo>
                    <a:pt x="3" y="14"/>
                    <a:pt x="0" y="12"/>
                    <a:pt x="0" y="8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2" y="0"/>
                    <a:pt x="16" y="3"/>
                    <a:pt x="1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3"/>
            <p:cNvSpPr/>
            <p:nvPr/>
          </p:nvSpPr>
          <p:spPr bwMode="auto">
            <a:xfrm>
              <a:off x="292" y="674"/>
              <a:ext cx="78" cy="40"/>
            </a:xfrm>
            <a:custGeom>
              <a:avLst/>
              <a:gdLst>
                <a:gd name="T0" fmla="*/ 0 w 27"/>
                <a:gd name="T1" fmla="*/ 11 h 14"/>
                <a:gd name="T2" fmla="*/ 2 w 27"/>
                <a:gd name="T3" fmla="*/ 13 h 14"/>
                <a:gd name="T4" fmla="*/ 7 w 27"/>
                <a:gd name="T5" fmla="*/ 14 h 14"/>
                <a:gd name="T6" fmla="*/ 12 w 27"/>
                <a:gd name="T7" fmla="*/ 12 h 14"/>
                <a:gd name="T8" fmla="*/ 15 w 27"/>
                <a:gd name="T9" fmla="*/ 6 h 14"/>
                <a:gd name="T10" fmla="*/ 15 w 27"/>
                <a:gd name="T11" fmla="*/ 5 h 14"/>
                <a:gd name="T12" fmla="*/ 14 w 27"/>
                <a:gd name="T13" fmla="*/ 5 h 14"/>
                <a:gd name="T14" fmla="*/ 13 w 27"/>
                <a:gd name="T15" fmla="*/ 5 h 14"/>
                <a:gd name="T16" fmla="*/ 16 w 27"/>
                <a:gd name="T17" fmla="*/ 10 h 14"/>
                <a:gd name="T18" fmla="*/ 21 w 27"/>
                <a:gd name="T19" fmla="*/ 12 h 14"/>
                <a:gd name="T20" fmla="*/ 27 w 27"/>
                <a:gd name="T21" fmla="*/ 8 h 14"/>
                <a:gd name="T22" fmla="*/ 26 w 27"/>
                <a:gd name="T23" fmla="*/ 7 h 14"/>
                <a:gd name="T24" fmla="*/ 25 w 27"/>
                <a:gd name="T25" fmla="*/ 7 h 14"/>
                <a:gd name="T26" fmla="*/ 21 w 27"/>
                <a:gd name="T27" fmla="*/ 11 h 14"/>
                <a:gd name="T28" fmla="*/ 17 w 27"/>
                <a:gd name="T29" fmla="*/ 9 h 14"/>
                <a:gd name="T30" fmla="*/ 15 w 27"/>
                <a:gd name="T31" fmla="*/ 4 h 14"/>
                <a:gd name="T32" fmla="*/ 13 w 27"/>
                <a:gd name="T33" fmla="*/ 0 h 14"/>
                <a:gd name="T34" fmla="*/ 13 w 27"/>
                <a:gd name="T35" fmla="*/ 5 h 14"/>
                <a:gd name="T36" fmla="*/ 13 w 27"/>
                <a:gd name="T37" fmla="*/ 6 h 14"/>
                <a:gd name="T38" fmla="*/ 11 w 27"/>
                <a:gd name="T39" fmla="*/ 11 h 14"/>
                <a:gd name="T40" fmla="*/ 7 w 27"/>
                <a:gd name="T41" fmla="*/ 12 h 14"/>
                <a:gd name="T42" fmla="*/ 3 w 27"/>
                <a:gd name="T43" fmla="*/ 12 h 14"/>
                <a:gd name="T44" fmla="*/ 1 w 27"/>
                <a:gd name="T45" fmla="*/ 11 h 14"/>
                <a:gd name="T46" fmla="*/ 0 w 27"/>
                <a:gd name="T47" fmla="*/ 10 h 14"/>
                <a:gd name="T48" fmla="*/ 0 w 27"/>
                <a:gd name="T4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14">
                  <a:moveTo>
                    <a:pt x="0" y="11"/>
                  </a:moveTo>
                  <a:cubicBezTo>
                    <a:pt x="0" y="12"/>
                    <a:pt x="1" y="13"/>
                    <a:pt x="2" y="13"/>
                  </a:cubicBezTo>
                  <a:cubicBezTo>
                    <a:pt x="3" y="14"/>
                    <a:pt x="5" y="14"/>
                    <a:pt x="7" y="14"/>
                  </a:cubicBezTo>
                  <a:cubicBezTo>
                    <a:pt x="8" y="14"/>
                    <a:pt x="11" y="14"/>
                    <a:pt x="12" y="12"/>
                  </a:cubicBezTo>
                  <a:cubicBezTo>
                    <a:pt x="14" y="11"/>
                    <a:pt x="15" y="9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5" y="8"/>
                    <a:pt x="16" y="10"/>
                  </a:cubicBezTo>
                  <a:cubicBezTo>
                    <a:pt x="18" y="11"/>
                    <a:pt x="19" y="12"/>
                    <a:pt x="21" y="12"/>
                  </a:cubicBezTo>
                  <a:cubicBezTo>
                    <a:pt x="23" y="12"/>
                    <a:pt x="25" y="11"/>
                    <a:pt x="27" y="8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6"/>
                    <a:pt x="26" y="6"/>
                    <a:pt x="25" y="7"/>
                  </a:cubicBezTo>
                  <a:cubicBezTo>
                    <a:pt x="24" y="10"/>
                    <a:pt x="22" y="11"/>
                    <a:pt x="21" y="11"/>
                  </a:cubicBezTo>
                  <a:cubicBezTo>
                    <a:pt x="20" y="11"/>
                    <a:pt x="19" y="10"/>
                    <a:pt x="17" y="9"/>
                  </a:cubicBezTo>
                  <a:cubicBezTo>
                    <a:pt x="16" y="7"/>
                    <a:pt x="15" y="6"/>
                    <a:pt x="1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3" y="9"/>
                    <a:pt x="12" y="10"/>
                    <a:pt x="11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4"/>
            <p:cNvSpPr/>
            <p:nvPr/>
          </p:nvSpPr>
          <p:spPr bwMode="auto">
            <a:xfrm>
              <a:off x="321" y="706"/>
              <a:ext cx="29" cy="17"/>
            </a:xfrm>
            <a:custGeom>
              <a:avLst/>
              <a:gdLst>
                <a:gd name="T0" fmla="*/ 0 w 10"/>
                <a:gd name="T1" fmla="*/ 1 h 6"/>
                <a:gd name="T2" fmla="*/ 5 w 10"/>
                <a:gd name="T3" fmla="*/ 6 h 6"/>
                <a:gd name="T4" fmla="*/ 8 w 10"/>
                <a:gd name="T5" fmla="*/ 5 h 6"/>
                <a:gd name="T6" fmla="*/ 10 w 10"/>
                <a:gd name="T7" fmla="*/ 0 h 6"/>
                <a:gd name="T8" fmla="*/ 8 w 10"/>
                <a:gd name="T9" fmla="*/ 0 h 6"/>
                <a:gd name="T10" fmla="*/ 7 w 10"/>
                <a:gd name="T11" fmla="*/ 4 h 6"/>
                <a:gd name="T12" fmla="*/ 5 w 10"/>
                <a:gd name="T13" fmla="*/ 5 h 6"/>
                <a:gd name="T14" fmla="*/ 2 w 10"/>
                <a:gd name="T15" fmla="*/ 1 h 6"/>
                <a:gd name="T16" fmla="*/ 0 w 10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4"/>
                    <a:pt x="3" y="6"/>
                    <a:pt x="5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9" y="4"/>
                    <a:pt x="10" y="2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2" y="4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5"/>
            <p:cNvSpPr/>
            <p:nvPr/>
          </p:nvSpPr>
          <p:spPr bwMode="auto">
            <a:xfrm>
              <a:off x="175" y="619"/>
              <a:ext cx="47" cy="43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6"/>
            <p:cNvSpPr/>
            <p:nvPr/>
          </p:nvSpPr>
          <p:spPr bwMode="auto">
            <a:xfrm>
              <a:off x="184" y="636"/>
              <a:ext cx="21" cy="2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7"/>
            <p:cNvSpPr/>
            <p:nvPr/>
          </p:nvSpPr>
          <p:spPr bwMode="auto">
            <a:xfrm>
              <a:off x="417" y="581"/>
              <a:ext cx="46" cy="44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8"/>
            <p:cNvSpPr/>
            <p:nvPr/>
          </p:nvSpPr>
          <p:spPr bwMode="auto">
            <a:xfrm>
              <a:off x="425" y="599"/>
              <a:ext cx="21" cy="2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9"/>
            <p:cNvSpPr/>
            <p:nvPr/>
          </p:nvSpPr>
          <p:spPr bwMode="auto">
            <a:xfrm>
              <a:off x="106" y="625"/>
              <a:ext cx="20" cy="11"/>
            </a:xfrm>
            <a:custGeom>
              <a:avLst/>
              <a:gdLst>
                <a:gd name="T0" fmla="*/ 6 w 7"/>
                <a:gd name="T1" fmla="*/ 1 h 4"/>
                <a:gd name="T2" fmla="*/ 7 w 7"/>
                <a:gd name="T3" fmla="*/ 2 h 4"/>
                <a:gd name="T4" fmla="*/ 7 w 7"/>
                <a:gd name="T5" fmla="*/ 4 h 4"/>
                <a:gd name="T6" fmla="*/ 6 w 7"/>
                <a:gd name="T7" fmla="*/ 4 h 4"/>
                <a:gd name="T8" fmla="*/ 3 w 7"/>
                <a:gd name="T9" fmla="*/ 3 h 4"/>
                <a:gd name="T10" fmla="*/ 0 w 7"/>
                <a:gd name="T11" fmla="*/ 3 h 4"/>
                <a:gd name="T12" fmla="*/ 0 w 7"/>
                <a:gd name="T13" fmla="*/ 2 h 4"/>
                <a:gd name="T14" fmla="*/ 1 w 7"/>
                <a:gd name="T15" fmla="*/ 2 h 4"/>
                <a:gd name="T16" fmla="*/ 2 w 7"/>
                <a:gd name="T17" fmla="*/ 2 h 4"/>
                <a:gd name="T18" fmla="*/ 3 w 7"/>
                <a:gd name="T19" fmla="*/ 1 h 4"/>
                <a:gd name="T20" fmla="*/ 4 w 7"/>
                <a:gd name="T21" fmla="*/ 1 h 4"/>
                <a:gd name="T22" fmla="*/ 5 w 7"/>
                <a:gd name="T23" fmla="*/ 0 h 4"/>
                <a:gd name="T24" fmla="*/ 6 w 7"/>
                <a:gd name="T25" fmla="*/ 0 h 4"/>
                <a:gd name="T26" fmla="*/ 6 w 7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5" y="4"/>
                    <a:pt x="3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0"/>
            <p:cNvSpPr/>
            <p:nvPr/>
          </p:nvSpPr>
          <p:spPr bwMode="auto">
            <a:xfrm>
              <a:off x="106" y="648"/>
              <a:ext cx="23" cy="8"/>
            </a:xfrm>
            <a:custGeom>
              <a:avLst/>
              <a:gdLst>
                <a:gd name="T0" fmla="*/ 7 w 8"/>
                <a:gd name="T1" fmla="*/ 0 h 3"/>
                <a:gd name="T2" fmla="*/ 8 w 8"/>
                <a:gd name="T3" fmla="*/ 1 h 3"/>
                <a:gd name="T4" fmla="*/ 8 w 8"/>
                <a:gd name="T5" fmla="*/ 3 h 3"/>
                <a:gd name="T6" fmla="*/ 7 w 8"/>
                <a:gd name="T7" fmla="*/ 3 h 3"/>
                <a:gd name="T8" fmla="*/ 4 w 8"/>
                <a:gd name="T9" fmla="*/ 3 h 3"/>
                <a:gd name="T10" fmla="*/ 1 w 8"/>
                <a:gd name="T11" fmla="*/ 2 h 3"/>
                <a:gd name="T12" fmla="*/ 0 w 8"/>
                <a:gd name="T13" fmla="*/ 2 h 3"/>
                <a:gd name="T14" fmla="*/ 1 w 8"/>
                <a:gd name="T15" fmla="*/ 2 h 3"/>
                <a:gd name="T16" fmla="*/ 3 w 8"/>
                <a:gd name="T17" fmla="*/ 1 h 3"/>
                <a:gd name="T18" fmla="*/ 4 w 8"/>
                <a:gd name="T19" fmla="*/ 1 h 3"/>
                <a:gd name="T20" fmla="*/ 5 w 8"/>
                <a:gd name="T21" fmla="*/ 0 h 3"/>
                <a:gd name="T22" fmla="*/ 6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8" y="1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1"/>
            <p:cNvSpPr/>
            <p:nvPr/>
          </p:nvSpPr>
          <p:spPr bwMode="auto">
            <a:xfrm>
              <a:off x="117" y="662"/>
              <a:ext cx="21" cy="12"/>
            </a:xfrm>
            <a:custGeom>
              <a:avLst/>
              <a:gdLst>
                <a:gd name="T0" fmla="*/ 6 w 7"/>
                <a:gd name="T1" fmla="*/ 0 h 4"/>
                <a:gd name="T2" fmla="*/ 7 w 7"/>
                <a:gd name="T3" fmla="*/ 2 h 4"/>
                <a:gd name="T4" fmla="*/ 7 w 7"/>
                <a:gd name="T5" fmla="*/ 4 h 4"/>
                <a:gd name="T6" fmla="*/ 6 w 7"/>
                <a:gd name="T7" fmla="*/ 4 h 4"/>
                <a:gd name="T8" fmla="*/ 3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1 w 7"/>
                <a:gd name="T15" fmla="*/ 3 h 4"/>
                <a:gd name="T16" fmla="*/ 2 w 7"/>
                <a:gd name="T17" fmla="*/ 3 h 4"/>
                <a:gd name="T18" fmla="*/ 3 w 7"/>
                <a:gd name="T19" fmla="*/ 2 h 4"/>
                <a:gd name="T20" fmla="*/ 4 w 7"/>
                <a:gd name="T21" fmla="*/ 1 h 4"/>
                <a:gd name="T22" fmla="*/ 5 w 7"/>
                <a:gd name="T23" fmla="*/ 1 h 4"/>
                <a:gd name="T24" fmla="*/ 6 w 7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1"/>
                    <a:pt x="6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3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2"/>
            <p:cNvSpPr/>
            <p:nvPr/>
          </p:nvSpPr>
          <p:spPr bwMode="auto">
            <a:xfrm>
              <a:off x="510" y="604"/>
              <a:ext cx="17" cy="12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2 h 4"/>
                <a:gd name="T4" fmla="*/ 0 w 6"/>
                <a:gd name="T5" fmla="*/ 0 h 4"/>
                <a:gd name="T6" fmla="*/ 1 w 6"/>
                <a:gd name="T7" fmla="*/ 0 h 4"/>
                <a:gd name="T8" fmla="*/ 4 w 6"/>
                <a:gd name="T9" fmla="*/ 1 h 4"/>
                <a:gd name="T10" fmla="*/ 6 w 6"/>
                <a:gd name="T11" fmla="*/ 2 h 4"/>
                <a:gd name="T12" fmla="*/ 6 w 6"/>
                <a:gd name="T13" fmla="*/ 2 h 4"/>
                <a:gd name="T14" fmla="*/ 6 w 6"/>
                <a:gd name="T15" fmla="*/ 3 h 4"/>
                <a:gd name="T16" fmla="*/ 4 w 6"/>
                <a:gd name="T17" fmla="*/ 3 h 4"/>
                <a:gd name="T18" fmla="*/ 3 w 6"/>
                <a:gd name="T19" fmla="*/ 3 h 4"/>
                <a:gd name="T20" fmla="*/ 2 w 6"/>
                <a:gd name="T21" fmla="*/ 3 h 4"/>
                <a:gd name="T22" fmla="*/ 1 w 6"/>
                <a:gd name="T23" fmla="*/ 4 h 4"/>
                <a:gd name="T24" fmla="*/ 0 w 6"/>
                <a:gd name="T25" fmla="*/ 4 h 4"/>
                <a:gd name="T26" fmla="*/ 0 w 6"/>
                <a:gd name="T2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510" y="587"/>
              <a:ext cx="17" cy="9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1 w 6"/>
                <a:gd name="T7" fmla="*/ 0 h 3"/>
                <a:gd name="T8" fmla="*/ 4 w 6"/>
                <a:gd name="T9" fmla="*/ 0 h 3"/>
                <a:gd name="T10" fmla="*/ 6 w 6"/>
                <a:gd name="T11" fmla="*/ 1 h 3"/>
                <a:gd name="T12" fmla="*/ 6 w 6"/>
                <a:gd name="T13" fmla="*/ 1 h 3"/>
                <a:gd name="T14" fmla="*/ 5 w 6"/>
                <a:gd name="T15" fmla="*/ 2 h 3"/>
                <a:gd name="T16" fmla="*/ 4 w 6"/>
                <a:gd name="T17" fmla="*/ 2 h 3"/>
                <a:gd name="T18" fmla="*/ 3 w 6"/>
                <a:gd name="T19" fmla="*/ 2 h 3"/>
                <a:gd name="T20" fmla="*/ 2 w 6"/>
                <a:gd name="T21" fmla="*/ 3 h 3"/>
                <a:gd name="T22" fmla="*/ 1 w 6"/>
                <a:gd name="T23" fmla="*/ 3 h 3"/>
                <a:gd name="T24" fmla="*/ 0 w 6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504" y="572"/>
              <a:ext cx="17" cy="9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3 w 6"/>
                <a:gd name="T9" fmla="*/ 0 h 3"/>
                <a:gd name="T10" fmla="*/ 6 w 6"/>
                <a:gd name="T11" fmla="*/ 0 h 3"/>
                <a:gd name="T12" fmla="*/ 6 w 6"/>
                <a:gd name="T13" fmla="*/ 0 h 3"/>
                <a:gd name="T14" fmla="*/ 5 w 6"/>
                <a:gd name="T15" fmla="*/ 1 h 3"/>
                <a:gd name="T16" fmla="*/ 4 w 6"/>
                <a:gd name="T17" fmla="*/ 1 h 3"/>
                <a:gd name="T18" fmla="*/ 3 w 6"/>
                <a:gd name="T19" fmla="*/ 2 h 3"/>
                <a:gd name="T20" fmla="*/ 2 w 6"/>
                <a:gd name="T21" fmla="*/ 2 h 3"/>
                <a:gd name="T22" fmla="*/ 1 w 6"/>
                <a:gd name="T23" fmla="*/ 3 h 3"/>
                <a:gd name="T24" fmla="*/ 1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5"/>
            <p:cNvSpPr/>
            <p:nvPr/>
          </p:nvSpPr>
          <p:spPr bwMode="auto">
            <a:xfrm>
              <a:off x="315" y="949"/>
              <a:ext cx="20" cy="15"/>
            </a:xfrm>
            <a:custGeom>
              <a:avLst/>
              <a:gdLst>
                <a:gd name="T0" fmla="*/ 1 w 7"/>
                <a:gd name="T1" fmla="*/ 4 h 5"/>
                <a:gd name="T2" fmla="*/ 1 w 7"/>
                <a:gd name="T3" fmla="*/ 4 h 5"/>
                <a:gd name="T4" fmla="*/ 6 w 7"/>
                <a:gd name="T5" fmla="*/ 1 h 5"/>
                <a:gd name="T6" fmla="*/ 7 w 7"/>
                <a:gd name="T7" fmla="*/ 0 h 5"/>
                <a:gd name="T8" fmla="*/ 6 w 7"/>
                <a:gd name="T9" fmla="*/ 0 h 5"/>
                <a:gd name="T10" fmla="*/ 0 w 7"/>
                <a:gd name="T11" fmla="*/ 3 h 5"/>
                <a:gd name="T12" fmla="*/ 0 w 7"/>
                <a:gd name="T13" fmla="*/ 4 h 5"/>
                <a:gd name="T14" fmla="*/ 1 w 7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6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0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6"/>
            <p:cNvSpPr/>
            <p:nvPr/>
          </p:nvSpPr>
          <p:spPr bwMode="auto">
            <a:xfrm>
              <a:off x="315" y="946"/>
              <a:ext cx="15" cy="18"/>
            </a:xfrm>
            <a:custGeom>
              <a:avLst/>
              <a:gdLst>
                <a:gd name="T0" fmla="*/ 0 w 5"/>
                <a:gd name="T1" fmla="*/ 2 h 6"/>
                <a:gd name="T2" fmla="*/ 2 w 5"/>
                <a:gd name="T3" fmla="*/ 3 h 6"/>
                <a:gd name="T4" fmla="*/ 3 w 5"/>
                <a:gd name="T5" fmla="*/ 5 h 6"/>
                <a:gd name="T6" fmla="*/ 5 w 5"/>
                <a:gd name="T7" fmla="*/ 5 h 6"/>
                <a:gd name="T8" fmla="*/ 5 w 5"/>
                <a:gd name="T9" fmla="*/ 4 h 6"/>
                <a:gd name="T10" fmla="*/ 1 w 5"/>
                <a:gd name="T11" fmla="*/ 0 h 6"/>
                <a:gd name="T12" fmla="*/ 0 w 5"/>
                <a:gd name="T13" fmla="*/ 0 h 6"/>
                <a:gd name="T14" fmla="*/ 0 w 5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2"/>
                    <a:pt x="1" y="2"/>
                    <a:pt x="2" y="3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4" y="5"/>
                    <a:pt x="4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0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7"/>
            <p:cNvSpPr/>
            <p:nvPr/>
          </p:nvSpPr>
          <p:spPr bwMode="auto">
            <a:xfrm>
              <a:off x="556" y="274"/>
              <a:ext cx="99" cy="646"/>
            </a:xfrm>
            <a:custGeom>
              <a:avLst/>
              <a:gdLst>
                <a:gd name="T0" fmla="*/ 30 w 34"/>
                <a:gd name="T1" fmla="*/ 1 h 223"/>
                <a:gd name="T2" fmla="*/ 33 w 34"/>
                <a:gd name="T3" fmla="*/ 17 h 223"/>
                <a:gd name="T4" fmla="*/ 16 w 34"/>
                <a:gd name="T5" fmla="*/ 93 h 223"/>
                <a:gd name="T6" fmla="*/ 0 w 34"/>
                <a:gd name="T7" fmla="*/ 181 h 223"/>
                <a:gd name="T8" fmla="*/ 9 w 34"/>
                <a:gd name="T9" fmla="*/ 223 h 223"/>
                <a:gd name="T10" fmla="*/ 10 w 34"/>
                <a:gd name="T11" fmla="*/ 223 h 223"/>
                <a:gd name="T12" fmla="*/ 1 w 34"/>
                <a:gd name="T13" fmla="*/ 181 h 223"/>
                <a:gd name="T14" fmla="*/ 17 w 34"/>
                <a:gd name="T15" fmla="*/ 93 h 223"/>
                <a:gd name="T16" fmla="*/ 34 w 34"/>
                <a:gd name="T17" fmla="*/ 17 h 223"/>
                <a:gd name="T18" fmla="*/ 31 w 34"/>
                <a:gd name="T19" fmla="*/ 0 h 223"/>
                <a:gd name="T20" fmla="*/ 30 w 34"/>
                <a:gd name="T21" fmla="*/ 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23">
                  <a:moveTo>
                    <a:pt x="30" y="1"/>
                  </a:moveTo>
                  <a:cubicBezTo>
                    <a:pt x="32" y="5"/>
                    <a:pt x="33" y="10"/>
                    <a:pt x="33" y="17"/>
                  </a:cubicBezTo>
                  <a:cubicBezTo>
                    <a:pt x="33" y="36"/>
                    <a:pt x="24" y="63"/>
                    <a:pt x="16" y="93"/>
                  </a:cubicBezTo>
                  <a:cubicBezTo>
                    <a:pt x="8" y="122"/>
                    <a:pt x="0" y="154"/>
                    <a:pt x="0" y="181"/>
                  </a:cubicBezTo>
                  <a:cubicBezTo>
                    <a:pt x="0" y="197"/>
                    <a:pt x="2" y="211"/>
                    <a:pt x="9" y="223"/>
                  </a:cubicBezTo>
                  <a:cubicBezTo>
                    <a:pt x="10" y="223"/>
                    <a:pt x="10" y="223"/>
                    <a:pt x="10" y="223"/>
                  </a:cubicBezTo>
                  <a:cubicBezTo>
                    <a:pt x="3" y="211"/>
                    <a:pt x="1" y="197"/>
                    <a:pt x="1" y="181"/>
                  </a:cubicBezTo>
                  <a:cubicBezTo>
                    <a:pt x="1" y="154"/>
                    <a:pt x="9" y="122"/>
                    <a:pt x="17" y="93"/>
                  </a:cubicBezTo>
                  <a:cubicBezTo>
                    <a:pt x="26" y="64"/>
                    <a:pt x="34" y="36"/>
                    <a:pt x="34" y="17"/>
                  </a:cubicBezTo>
                  <a:cubicBezTo>
                    <a:pt x="34" y="10"/>
                    <a:pt x="33" y="5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4C4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8"/>
            <p:cNvSpPr/>
            <p:nvPr/>
          </p:nvSpPr>
          <p:spPr bwMode="auto">
            <a:xfrm>
              <a:off x="556" y="2"/>
              <a:ext cx="230" cy="287"/>
            </a:xfrm>
            <a:custGeom>
              <a:avLst/>
              <a:gdLst>
                <a:gd name="T0" fmla="*/ 71 w 79"/>
                <a:gd name="T1" fmla="*/ 57 h 99"/>
                <a:gd name="T2" fmla="*/ 42 w 79"/>
                <a:gd name="T3" fmla="*/ 1 h 99"/>
                <a:gd name="T4" fmla="*/ 1 w 79"/>
                <a:gd name="T5" fmla="*/ 39 h 99"/>
                <a:gd name="T6" fmla="*/ 27 w 79"/>
                <a:gd name="T7" fmla="*/ 90 h 99"/>
                <a:gd name="T8" fmla="*/ 24 w 79"/>
                <a:gd name="T9" fmla="*/ 98 h 99"/>
                <a:gd name="T10" fmla="*/ 40 w 79"/>
                <a:gd name="T11" fmla="*/ 99 h 99"/>
                <a:gd name="T12" fmla="*/ 33 w 79"/>
                <a:gd name="T13" fmla="*/ 91 h 99"/>
                <a:gd name="T14" fmla="*/ 71 w 79"/>
                <a:gd name="T15" fmla="*/ 5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9">
                  <a:moveTo>
                    <a:pt x="71" y="57"/>
                  </a:moveTo>
                  <a:cubicBezTo>
                    <a:pt x="79" y="28"/>
                    <a:pt x="62" y="2"/>
                    <a:pt x="42" y="1"/>
                  </a:cubicBezTo>
                  <a:cubicBezTo>
                    <a:pt x="22" y="0"/>
                    <a:pt x="2" y="14"/>
                    <a:pt x="1" y="39"/>
                  </a:cubicBezTo>
                  <a:cubicBezTo>
                    <a:pt x="0" y="63"/>
                    <a:pt x="9" y="86"/>
                    <a:pt x="27" y="90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52" y="91"/>
                    <a:pt x="64" y="81"/>
                    <a:pt x="71" y="57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9"/>
            <p:cNvSpPr/>
            <p:nvPr/>
          </p:nvSpPr>
          <p:spPr bwMode="auto">
            <a:xfrm>
              <a:off x="565" y="399"/>
              <a:ext cx="233" cy="515"/>
            </a:xfrm>
            <a:custGeom>
              <a:avLst/>
              <a:gdLst>
                <a:gd name="T0" fmla="*/ 79 w 80"/>
                <a:gd name="T1" fmla="*/ 0 h 178"/>
                <a:gd name="T2" fmla="*/ 79 w 80"/>
                <a:gd name="T3" fmla="*/ 1 h 178"/>
                <a:gd name="T4" fmla="*/ 67 w 80"/>
                <a:gd name="T5" fmla="*/ 27 h 178"/>
                <a:gd name="T6" fmla="*/ 0 w 80"/>
                <a:gd name="T7" fmla="*/ 148 h 178"/>
                <a:gd name="T8" fmla="*/ 6 w 80"/>
                <a:gd name="T9" fmla="*/ 178 h 178"/>
                <a:gd name="T10" fmla="*/ 7 w 80"/>
                <a:gd name="T11" fmla="*/ 177 h 178"/>
                <a:gd name="T12" fmla="*/ 1 w 80"/>
                <a:gd name="T13" fmla="*/ 148 h 178"/>
                <a:gd name="T14" fmla="*/ 40 w 80"/>
                <a:gd name="T15" fmla="*/ 62 h 178"/>
                <a:gd name="T16" fmla="*/ 68 w 80"/>
                <a:gd name="T17" fmla="*/ 28 h 178"/>
                <a:gd name="T18" fmla="*/ 80 w 80"/>
                <a:gd name="T19" fmla="*/ 1 h 178"/>
                <a:gd name="T20" fmla="*/ 80 w 80"/>
                <a:gd name="T21" fmla="*/ 0 h 178"/>
                <a:gd name="T22" fmla="*/ 79 w 80"/>
                <a:gd name="T2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78">
                  <a:moveTo>
                    <a:pt x="79" y="0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79" y="8"/>
                    <a:pt x="74" y="17"/>
                    <a:pt x="67" y="27"/>
                  </a:cubicBezTo>
                  <a:cubicBezTo>
                    <a:pt x="45" y="58"/>
                    <a:pt x="0" y="100"/>
                    <a:pt x="0" y="148"/>
                  </a:cubicBezTo>
                  <a:cubicBezTo>
                    <a:pt x="0" y="157"/>
                    <a:pt x="2" y="168"/>
                    <a:pt x="6" y="178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3" y="167"/>
                    <a:pt x="1" y="157"/>
                    <a:pt x="1" y="148"/>
                  </a:cubicBezTo>
                  <a:cubicBezTo>
                    <a:pt x="1" y="116"/>
                    <a:pt x="21" y="87"/>
                    <a:pt x="40" y="62"/>
                  </a:cubicBezTo>
                  <a:cubicBezTo>
                    <a:pt x="50" y="49"/>
                    <a:pt x="60" y="38"/>
                    <a:pt x="68" y="28"/>
                  </a:cubicBezTo>
                  <a:cubicBezTo>
                    <a:pt x="75" y="17"/>
                    <a:pt x="80" y="8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4C4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0"/>
            <p:cNvSpPr/>
            <p:nvPr/>
          </p:nvSpPr>
          <p:spPr bwMode="auto">
            <a:xfrm>
              <a:off x="542" y="839"/>
              <a:ext cx="55" cy="46"/>
            </a:xfrm>
            <a:custGeom>
              <a:avLst/>
              <a:gdLst>
                <a:gd name="T0" fmla="*/ 14 w 19"/>
                <a:gd name="T1" fmla="*/ 1 h 16"/>
                <a:gd name="T2" fmla="*/ 9 w 19"/>
                <a:gd name="T3" fmla="*/ 0 h 16"/>
                <a:gd name="T4" fmla="*/ 2 w 19"/>
                <a:gd name="T5" fmla="*/ 3 h 16"/>
                <a:gd name="T6" fmla="*/ 2 w 19"/>
                <a:gd name="T7" fmla="*/ 5 h 16"/>
                <a:gd name="T8" fmla="*/ 0 w 19"/>
                <a:gd name="T9" fmla="*/ 7 h 16"/>
                <a:gd name="T10" fmla="*/ 7 w 19"/>
                <a:gd name="T11" fmla="*/ 15 h 16"/>
                <a:gd name="T12" fmla="*/ 7 w 19"/>
                <a:gd name="T13" fmla="*/ 15 h 16"/>
                <a:gd name="T14" fmla="*/ 14 w 19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14" y="1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1" y="9"/>
                    <a:pt x="4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6" y="15"/>
                    <a:pt x="19" y="6"/>
                    <a:pt x="14" y="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1"/>
            <p:cNvSpPr/>
            <p:nvPr/>
          </p:nvSpPr>
          <p:spPr bwMode="auto">
            <a:xfrm>
              <a:off x="710" y="126"/>
              <a:ext cx="215" cy="284"/>
            </a:xfrm>
            <a:custGeom>
              <a:avLst/>
              <a:gdLst>
                <a:gd name="T0" fmla="*/ 1 w 74"/>
                <a:gd name="T1" fmla="*/ 50 h 98"/>
                <a:gd name="T2" fmla="*/ 40 w 74"/>
                <a:gd name="T3" fmla="*/ 4 h 98"/>
                <a:gd name="T4" fmla="*/ 69 w 74"/>
                <a:gd name="T5" fmla="*/ 48 h 98"/>
                <a:gd name="T6" fmla="*/ 34 w 74"/>
                <a:gd name="T7" fmla="*/ 90 h 98"/>
                <a:gd name="T8" fmla="*/ 35 w 74"/>
                <a:gd name="T9" fmla="*/ 98 h 98"/>
                <a:gd name="T10" fmla="*/ 20 w 74"/>
                <a:gd name="T11" fmla="*/ 96 h 98"/>
                <a:gd name="T12" fmla="*/ 28 w 74"/>
                <a:gd name="T13" fmla="*/ 89 h 98"/>
                <a:gd name="T14" fmla="*/ 1 w 74"/>
                <a:gd name="T15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8">
                  <a:moveTo>
                    <a:pt x="1" y="50"/>
                  </a:moveTo>
                  <a:cubicBezTo>
                    <a:pt x="0" y="20"/>
                    <a:pt x="21" y="0"/>
                    <a:pt x="40" y="4"/>
                  </a:cubicBezTo>
                  <a:cubicBezTo>
                    <a:pt x="59" y="7"/>
                    <a:pt x="74" y="24"/>
                    <a:pt x="69" y="48"/>
                  </a:cubicBezTo>
                  <a:cubicBezTo>
                    <a:pt x="65" y="70"/>
                    <a:pt x="51" y="90"/>
                    <a:pt x="34" y="90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11" y="85"/>
                    <a:pt x="1" y="73"/>
                    <a:pt x="1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2"/>
            <p:cNvSpPr/>
            <p:nvPr/>
          </p:nvSpPr>
          <p:spPr bwMode="auto">
            <a:xfrm>
              <a:off x="763" y="153"/>
              <a:ext cx="3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3"/>
            <p:cNvSpPr>
              <a:spLocks noChangeArrowheads="1"/>
            </p:cNvSpPr>
            <p:nvPr/>
          </p:nvSpPr>
          <p:spPr bwMode="auto">
            <a:xfrm>
              <a:off x="786" y="144"/>
              <a:ext cx="9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74"/>
            <p:cNvSpPr>
              <a:spLocks noChangeArrowheads="1"/>
            </p:cNvSpPr>
            <p:nvPr/>
          </p:nvSpPr>
          <p:spPr bwMode="auto">
            <a:xfrm>
              <a:off x="815" y="144"/>
              <a:ext cx="12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"/>
            <p:cNvSpPr/>
            <p:nvPr/>
          </p:nvSpPr>
          <p:spPr bwMode="auto">
            <a:xfrm>
              <a:off x="844" y="144"/>
              <a:ext cx="12" cy="11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2 h 4"/>
                <a:gd name="T6" fmla="*/ 3 w 4"/>
                <a:gd name="T7" fmla="*/ 1 h 4"/>
                <a:gd name="T8" fmla="*/ 2 w 4"/>
                <a:gd name="T9" fmla="*/ 0 h 4"/>
                <a:gd name="T10" fmla="*/ 0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739" y="170"/>
              <a:ext cx="12" cy="9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1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77"/>
            <p:cNvSpPr>
              <a:spLocks noChangeArrowheads="1"/>
            </p:cNvSpPr>
            <p:nvPr/>
          </p:nvSpPr>
          <p:spPr bwMode="auto">
            <a:xfrm>
              <a:off x="769" y="167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78"/>
            <p:cNvSpPr>
              <a:spLocks noChangeArrowheads="1"/>
            </p:cNvSpPr>
            <p:nvPr/>
          </p:nvSpPr>
          <p:spPr bwMode="auto">
            <a:xfrm>
              <a:off x="800" y="167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79"/>
            <p:cNvSpPr>
              <a:spLocks noChangeArrowheads="1"/>
            </p:cNvSpPr>
            <p:nvPr/>
          </p:nvSpPr>
          <p:spPr bwMode="auto">
            <a:xfrm>
              <a:off x="830" y="167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0"/>
            <p:cNvSpPr>
              <a:spLocks noChangeArrowheads="1"/>
            </p:cNvSpPr>
            <p:nvPr/>
          </p:nvSpPr>
          <p:spPr bwMode="auto">
            <a:xfrm>
              <a:off x="859" y="167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1"/>
            <p:cNvSpPr/>
            <p:nvPr/>
          </p:nvSpPr>
          <p:spPr bwMode="auto">
            <a:xfrm>
              <a:off x="888" y="173"/>
              <a:ext cx="6" cy="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2"/>
            <p:cNvSpPr/>
            <p:nvPr/>
          </p:nvSpPr>
          <p:spPr bwMode="auto">
            <a:xfrm>
              <a:off x="725" y="193"/>
              <a:ext cx="12" cy="12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2 w 4"/>
                <a:gd name="T7" fmla="*/ 0 h 4"/>
                <a:gd name="T8" fmla="*/ 0 w 4"/>
                <a:gd name="T9" fmla="*/ 2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83"/>
            <p:cNvSpPr>
              <a:spLocks noChangeArrowheads="1"/>
            </p:cNvSpPr>
            <p:nvPr/>
          </p:nvSpPr>
          <p:spPr bwMode="auto">
            <a:xfrm>
              <a:off x="757" y="193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84"/>
            <p:cNvSpPr>
              <a:spLocks noChangeArrowheads="1"/>
            </p:cNvSpPr>
            <p:nvPr/>
          </p:nvSpPr>
          <p:spPr bwMode="auto">
            <a:xfrm>
              <a:off x="786" y="193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85"/>
            <p:cNvSpPr>
              <a:spLocks noChangeArrowheads="1"/>
            </p:cNvSpPr>
            <p:nvPr/>
          </p:nvSpPr>
          <p:spPr bwMode="auto">
            <a:xfrm>
              <a:off x="815" y="193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2" name="Oval 86"/>
            <p:cNvSpPr>
              <a:spLocks noChangeArrowheads="1"/>
            </p:cNvSpPr>
            <p:nvPr/>
          </p:nvSpPr>
          <p:spPr bwMode="auto">
            <a:xfrm>
              <a:off x="844" y="193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3" name="Oval 87"/>
            <p:cNvSpPr>
              <a:spLocks noChangeArrowheads="1"/>
            </p:cNvSpPr>
            <p:nvPr/>
          </p:nvSpPr>
          <p:spPr bwMode="auto">
            <a:xfrm>
              <a:off x="873" y="193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4" name="Freeform 88"/>
            <p:cNvSpPr/>
            <p:nvPr/>
          </p:nvSpPr>
          <p:spPr bwMode="auto">
            <a:xfrm>
              <a:off x="905" y="196"/>
              <a:ext cx="3" cy="6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5" name="Freeform 89"/>
            <p:cNvSpPr/>
            <p:nvPr/>
          </p:nvSpPr>
          <p:spPr bwMode="auto">
            <a:xfrm>
              <a:off x="716" y="219"/>
              <a:ext cx="6" cy="9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6" name="Oval 90"/>
            <p:cNvSpPr>
              <a:spLocks noChangeArrowheads="1"/>
            </p:cNvSpPr>
            <p:nvPr/>
          </p:nvSpPr>
          <p:spPr bwMode="auto">
            <a:xfrm>
              <a:off x="739" y="216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7" name="Oval 91"/>
            <p:cNvSpPr>
              <a:spLocks noChangeArrowheads="1"/>
            </p:cNvSpPr>
            <p:nvPr/>
          </p:nvSpPr>
          <p:spPr bwMode="auto">
            <a:xfrm>
              <a:off x="769" y="216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9" name="Oval 92"/>
            <p:cNvSpPr>
              <a:spLocks noChangeArrowheads="1"/>
            </p:cNvSpPr>
            <p:nvPr/>
          </p:nvSpPr>
          <p:spPr bwMode="auto">
            <a:xfrm>
              <a:off x="800" y="216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1" name="Oval 93"/>
            <p:cNvSpPr>
              <a:spLocks noChangeArrowheads="1"/>
            </p:cNvSpPr>
            <p:nvPr/>
          </p:nvSpPr>
          <p:spPr bwMode="auto">
            <a:xfrm>
              <a:off x="830" y="216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2" name="Oval 94"/>
            <p:cNvSpPr>
              <a:spLocks noChangeArrowheads="1"/>
            </p:cNvSpPr>
            <p:nvPr/>
          </p:nvSpPr>
          <p:spPr bwMode="auto">
            <a:xfrm>
              <a:off x="859" y="216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3" name="Oval 95"/>
            <p:cNvSpPr>
              <a:spLocks noChangeArrowheads="1"/>
            </p:cNvSpPr>
            <p:nvPr/>
          </p:nvSpPr>
          <p:spPr bwMode="auto">
            <a:xfrm>
              <a:off x="888" y="216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4" name="Oval 96"/>
            <p:cNvSpPr>
              <a:spLocks noChangeArrowheads="1"/>
            </p:cNvSpPr>
            <p:nvPr/>
          </p:nvSpPr>
          <p:spPr bwMode="auto">
            <a:xfrm>
              <a:off x="725" y="242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5" name="Oval 97"/>
            <p:cNvSpPr>
              <a:spLocks noChangeArrowheads="1"/>
            </p:cNvSpPr>
            <p:nvPr/>
          </p:nvSpPr>
          <p:spPr bwMode="auto">
            <a:xfrm>
              <a:off x="757" y="242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6" name="Oval 98"/>
            <p:cNvSpPr>
              <a:spLocks noChangeArrowheads="1"/>
            </p:cNvSpPr>
            <p:nvPr/>
          </p:nvSpPr>
          <p:spPr bwMode="auto">
            <a:xfrm>
              <a:off x="786" y="242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7" name="Oval 99"/>
            <p:cNvSpPr>
              <a:spLocks noChangeArrowheads="1"/>
            </p:cNvSpPr>
            <p:nvPr/>
          </p:nvSpPr>
          <p:spPr bwMode="auto">
            <a:xfrm>
              <a:off x="815" y="242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8" name="Oval 100"/>
            <p:cNvSpPr>
              <a:spLocks noChangeArrowheads="1"/>
            </p:cNvSpPr>
            <p:nvPr/>
          </p:nvSpPr>
          <p:spPr bwMode="auto">
            <a:xfrm>
              <a:off x="844" y="242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9" name="Oval 101"/>
            <p:cNvSpPr>
              <a:spLocks noChangeArrowheads="1"/>
            </p:cNvSpPr>
            <p:nvPr/>
          </p:nvSpPr>
          <p:spPr bwMode="auto">
            <a:xfrm>
              <a:off x="873" y="242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0" name="Freeform 102"/>
            <p:cNvSpPr/>
            <p:nvPr/>
          </p:nvSpPr>
          <p:spPr bwMode="auto">
            <a:xfrm>
              <a:off x="905" y="242"/>
              <a:ext cx="9" cy="1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3 w 3"/>
                <a:gd name="T7" fmla="*/ 3 h 4"/>
                <a:gd name="T8" fmla="*/ 3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1" name="Freeform 103"/>
            <p:cNvSpPr/>
            <p:nvPr/>
          </p:nvSpPr>
          <p:spPr bwMode="auto">
            <a:xfrm>
              <a:off x="713" y="265"/>
              <a:ext cx="9" cy="12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2 h 4"/>
                <a:gd name="T8" fmla="*/ 0 w 3"/>
                <a:gd name="T9" fmla="*/ 4 h 4"/>
                <a:gd name="T10" fmla="*/ 1 w 3"/>
                <a:gd name="T11" fmla="*/ 4 h 4"/>
                <a:gd name="T12" fmla="*/ 3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2" name="Oval 104"/>
            <p:cNvSpPr>
              <a:spLocks noChangeArrowheads="1"/>
            </p:cNvSpPr>
            <p:nvPr/>
          </p:nvSpPr>
          <p:spPr bwMode="auto">
            <a:xfrm>
              <a:off x="739" y="265"/>
              <a:ext cx="12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3" name="Oval 105"/>
            <p:cNvSpPr>
              <a:spLocks noChangeArrowheads="1"/>
            </p:cNvSpPr>
            <p:nvPr/>
          </p:nvSpPr>
          <p:spPr bwMode="auto">
            <a:xfrm>
              <a:off x="769" y="265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4" name="Oval 106"/>
            <p:cNvSpPr>
              <a:spLocks noChangeArrowheads="1"/>
            </p:cNvSpPr>
            <p:nvPr/>
          </p:nvSpPr>
          <p:spPr bwMode="auto">
            <a:xfrm>
              <a:off x="800" y="265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5" name="Oval 107"/>
            <p:cNvSpPr>
              <a:spLocks noChangeArrowheads="1"/>
            </p:cNvSpPr>
            <p:nvPr/>
          </p:nvSpPr>
          <p:spPr bwMode="auto">
            <a:xfrm>
              <a:off x="830" y="265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6" name="Oval 108"/>
            <p:cNvSpPr>
              <a:spLocks noChangeArrowheads="1"/>
            </p:cNvSpPr>
            <p:nvPr/>
          </p:nvSpPr>
          <p:spPr bwMode="auto">
            <a:xfrm>
              <a:off x="859" y="265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7" name="Oval 109"/>
            <p:cNvSpPr>
              <a:spLocks noChangeArrowheads="1"/>
            </p:cNvSpPr>
            <p:nvPr/>
          </p:nvSpPr>
          <p:spPr bwMode="auto">
            <a:xfrm>
              <a:off x="888" y="265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8" name="Oval 110"/>
            <p:cNvSpPr>
              <a:spLocks noChangeArrowheads="1"/>
            </p:cNvSpPr>
            <p:nvPr/>
          </p:nvSpPr>
          <p:spPr bwMode="auto">
            <a:xfrm>
              <a:off x="725" y="292"/>
              <a:ext cx="12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9" name="Oval 111"/>
            <p:cNvSpPr>
              <a:spLocks noChangeArrowheads="1"/>
            </p:cNvSpPr>
            <p:nvPr/>
          </p:nvSpPr>
          <p:spPr bwMode="auto">
            <a:xfrm>
              <a:off x="757" y="292"/>
              <a:ext cx="9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0" name="Oval 112"/>
            <p:cNvSpPr>
              <a:spLocks noChangeArrowheads="1"/>
            </p:cNvSpPr>
            <p:nvPr/>
          </p:nvSpPr>
          <p:spPr bwMode="auto">
            <a:xfrm>
              <a:off x="786" y="292"/>
              <a:ext cx="9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1" name="Oval 113"/>
            <p:cNvSpPr>
              <a:spLocks noChangeArrowheads="1"/>
            </p:cNvSpPr>
            <p:nvPr/>
          </p:nvSpPr>
          <p:spPr bwMode="auto">
            <a:xfrm>
              <a:off x="815" y="292"/>
              <a:ext cx="12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2" name="Oval 114"/>
            <p:cNvSpPr>
              <a:spLocks noChangeArrowheads="1"/>
            </p:cNvSpPr>
            <p:nvPr/>
          </p:nvSpPr>
          <p:spPr bwMode="auto">
            <a:xfrm>
              <a:off x="844" y="292"/>
              <a:ext cx="12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3" name="Oval 115"/>
            <p:cNvSpPr>
              <a:spLocks noChangeArrowheads="1"/>
            </p:cNvSpPr>
            <p:nvPr/>
          </p:nvSpPr>
          <p:spPr bwMode="auto">
            <a:xfrm>
              <a:off x="873" y="292"/>
              <a:ext cx="12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4" name="Freeform 116"/>
            <p:cNvSpPr/>
            <p:nvPr/>
          </p:nvSpPr>
          <p:spPr bwMode="auto">
            <a:xfrm>
              <a:off x="719" y="318"/>
              <a:ext cx="3" cy="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5" name="Oval 117"/>
            <p:cNvSpPr>
              <a:spLocks noChangeArrowheads="1"/>
            </p:cNvSpPr>
            <p:nvPr/>
          </p:nvSpPr>
          <p:spPr bwMode="auto">
            <a:xfrm>
              <a:off x="739" y="315"/>
              <a:ext cx="12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6" name="Oval 118"/>
            <p:cNvSpPr>
              <a:spLocks noChangeArrowheads="1"/>
            </p:cNvSpPr>
            <p:nvPr/>
          </p:nvSpPr>
          <p:spPr bwMode="auto">
            <a:xfrm>
              <a:off x="769" y="315"/>
              <a:ext cx="11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7" name="Oval 119"/>
            <p:cNvSpPr>
              <a:spLocks noChangeArrowheads="1"/>
            </p:cNvSpPr>
            <p:nvPr/>
          </p:nvSpPr>
          <p:spPr bwMode="auto">
            <a:xfrm>
              <a:off x="800" y="315"/>
              <a:ext cx="9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8" name="Oval 120"/>
            <p:cNvSpPr>
              <a:spLocks noChangeArrowheads="1"/>
            </p:cNvSpPr>
            <p:nvPr/>
          </p:nvSpPr>
          <p:spPr bwMode="auto">
            <a:xfrm>
              <a:off x="830" y="315"/>
              <a:ext cx="11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9" name="Oval 121"/>
            <p:cNvSpPr>
              <a:spLocks noChangeArrowheads="1"/>
            </p:cNvSpPr>
            <p:nvPr/>
          </p:nvSpPr>
          <p:spPr bwMode="auto">
            <a:xfrm>
              <a:off x="859" y="315"/>
              <a:ext cx="11" cy="11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0" name="Freeform 122"/>
            <p:cNvSpPr/>
            <p:nvPr/>
          </p:nvSpPr>
          <p:spPr bwMode="auto">
            <a:xfrm>
              <a:off x="888" y="315"/>
              <a:ext cx="8" cy="11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4 h 4"/>
                <a:gd name="T4" fmla="*/ 3 w 3"/>
                <a:gd name="T5" fmla="*/ 0 h 4"/>
                <a:gd name="T6" fmla="*/ 2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1" name="Freeform 123"/>
            <p:cNvSpPr/>
            <p:nvPr/>
          </p:nvSpPr>
          <p:spPr bwMode="auto">
            <a:xfrm>
              <a:off x="728" y="341"/>
              <a:ext cx="9" cy="8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0 h 3"/>
                <a:gd name="T4" fmla="*/ 0 w 3"/>
                <a:gd name="T5" fmla="*/ 0 h 3"/>
                <a:gd name="T6" fmla="*/ 2 w 3"/>
                <a:gd name="T7" fmla="*/ 3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2" name="Oval 124"/>
            <p:cNvSpPr>
              <a:spLocks noChangeArrowheads="1"/>
            </p:cNvSpPr>
            <p:nvPr/>
          </p:nvSpPr>
          <p:spPr bwMode="auto">
            <a:xfrm>
              <a:off x="757" y="341"/>
              <a:ext cx="9" cy="8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3" name="Oval 125"/>
            <p:cNvSpPr>
              <a:spLocks noChangeArrowheads="1"/>
            </p:cNvSpPr>
            <p:nvPr/>
          </p:nvSpPr>
          <p:spPr bwMode="auto">
            <a:xfrm>
              <a:off x="786" y="341"/>
              <a:ext cx="9" cy="8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8" name="Oval 126"/>
            <p:cNvSpPr>
              <a:spLocks noChangeArrowheads="1"/>
            </p:cNvSpPr>
            <p:nvPr/>
          </p:nvSpPr>
          <p:spPr bwMode="auto">
            <a:xfrm>
              <a:off x="815" y="341"/>
              <a:ext cx="12" cy="8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9" name="Oval 127"/>
            <p:cNvSpPr>
              <a:spLocks noChangeArrowheads="1"/>
            </p:cNvSpPr>
            <p:nvPr/>
          </p:nvSpPr>
          <p:spPr bwMode="auto">
            <a:xfrm>
              <a:off x="844" y="341"/>
              <a:ext cx="12" cy="8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0" name="Freeform 128"/>
            <p:cNvSpPr/>
            <p:nvPr/>
          </p:nvSpPr>
          <p:spPr bwMode="auto">
            <a:xfrm>
              <a:off x="873" y="341"/>
              <a:ext cx="9" cy="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1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1" name="Oval 129"/>
            <p:cNvSpPr>
              <a:spLocks noChangeArrowheads="1"/>
            </p:cNvSpPr>
            <p:nvPr/>
          </p:nvSpPr>
          <p:spPr bwMode="auto">
            <a:xfrm>
              <a:off x="769" y="364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2" name="Oval 130"/>
            <p:cNvSpPr>
              <a:spLocks noChangeArrowheads="1"/>
            </p:cNvSpPr>
            <p:nvPr/>
          </p:nvSpPr>
          <p:spPr bwMode="auto">
            <a:xfrm>
              <a:off x="800" y="364"/>
              <a:ext cx="9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3" name="Oval 131"/>
            <p:cNvSpPr>
              <a:spLocks noChangeArrowheads="1"/>
            </p:cNvSpPr>
            <p:nvPr/>
          </p:nvSpPr>
          <p:spPr bwMode="auto">
            <a:xfrm>
              <a:off x="830" y="364"/>
              <a:ext cx="11" cy="12"/>
            </a:xfrm>
            <a:prstGeom prst="ellipse">
              <a:avLst/>
            </a:prstGeom>
            <a:solidFill>
              <a:srgbClr val="F19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0" name="TextBox 13"/>
          <p:cNvSpPr txBox="1"/>
          <p:nvPr/>
        </p:nvSpPr>
        <p:spPr>
          <a:xfrm>
            <a:off x="8047370" y="490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文本框 150"/>
          <p:cNvSpPr txBox="1"/>
          <p:nvPr/>
        </p:nvSpPr>
        <p:spPr>
          <a:xfrm>
            <a:off x="4964921" y="251372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152" name="TextBox 13"/>
          <p:cNvSpPr txBox="1"/>
          <p:nvPr/>
        </p:nvSpPr>
        <p:spPr>
          <a:xfrm>
            <a:off x="4675577" y="3566500"/>
            <a:ext cx="2840847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87747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87747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8" name="任意多边形: 形状 187"/>
          <p:cNvSpPr/>
          <p:nvPr/>
        </p:nvSpPr>
        <p:spPr>
          <a:xfrm>
            <a:off x="3443177" y="1605516"/>
            <a:ext cx="5305646" cy="3646968"/>
          </a:xfrm>
          <a:custGeom>
            <a:avLst/>
            <a:gdLst>
              <a:gd name="connsiteX0" fmla="*/ 159488 w 4816549"/>
              <a:gd name="connsiteY0" fmla="*/ 244549 h 3274828"/>
              <a:gd name="connsiteX1" fmla="*/ 148856 w 4816549"/>
              <a:gd name="connsiteY1" fmla="*/ 297712 h 3274828"/>
              <a:gd name="connsiteX2" fmla="*/ 127590 w 4816549"/>
              <a:gd name="connsiteY2" fmla="*/ 382772 h 3274828"/>
              <a:gd name="connsiteX3" fmla="*/ 116958 w 4816549"/>
              <a:gd name="connsiteY3" fmla="*/ 435935 h 3274828"/>
              <a:gd name="connsiteX4" fmla="*/ 106325 w 4816549"/>
              <a:gd name="connsiteY4" fmla="*/ 499731 h 3274828"/>
              <a:gd name="connsiteX5" fmla="*/ 95693 w 4816549"/>
              <a:gd name="connsiteY5" fmla="*/ 531628 h 3274828"/>
              <a:gd name="connsiteX6" fmla="*/ 74428 w 4816549"/>
              <a:gd name="connsiteY6" fmla="*/ 606056 h 3274828"/>
              <a:gd name="connsiteX7" fmla="*/ 63795 w 4816549"/>
              <a:gd name="connsiteY7" fmla="*/ 648586 h 3274828"/>
              <a:gd name="connsiteX8" fmla="*/ 53163 w 4816549"/>
              <a:gd name="connsiteY8" fmla="*/ 680484 h 3274828"/>
              <a:gd name="connsiteX9" fmla="*/ 42530 w 4816549"/>
              <a:gd name="connsiteY9" fmla="*/ 797442 h 3274828"/>
              <a:gd name="connsiteX10" fmla="*/ 31897 w 4816549"/>
              <a:gd name="connsiteY10" fmla="*/ 829340 h 3274828"/>
              <a:gd name="connsiteX11" fmla="*/ 21265 w 4816549"/>
              <a:gd name="connsiteY11" fmla="*/ 935665 h 3274828"/>
              <a:gd name="connsiteX12" fmla="*/ 10632 w 4816549"/>
              <a:gd name="connsiteY12" fmla="*/ 1669312 h 3274828"/>
              <a:gd name="connsiteX13" fmla="*/ 0 w 4816549"/>
              <a:gd name="connsiteY13" fmla="*/ 1754372 h 3274828"/>
              <a:gd name="connsiteX14" fmla="*/ 10632 w 4816549"/>
              <a:gd name="connsiteY14" fmla="*/ 2094614 h 3274828"/>
              <a:gd name="connsiteX15" fmla="*/ 63795 w 4816549"/>
              <a:gd name="connsiteY15" fmla="*/ 2275368 h 3274828"/>
              <a:gd name="connsiteX16" fmla="*/ 74428 w 4816549"/>
              <a:gd name="connsiteY16" fmla="*/ 2307265 h 3274828"/>
              <a:gd name="connsiteX17" fmla="*/ 85060 w 4816549"/>
              <a:gd name="connsiteY17" fmla="*/ 2360428 h 3274828"/>
              <a:gd name="connsiteX18" fmla="*/ 106325 w 4816549"/>
              <a:gd name="connsiteY18" fmla="*/ 2392326 h 3274828"/>
              <a:gd name="connsiteX19" fmla="*/ 127590 w 4816549"/>
              <a:gd name="connsiteY19" fmla="*/ 2509284 h 3274828"/>
              <a:gd name="connsiteX20" fmla="*/ 138223 w 4816549"/>
              <a:gd name="connsiteY20" fmla="*/ 2562447 h 3274828"/>
              <a:gd name="connsiteX21" fmla="*/ 148856 w 4816549"/>
              <a:gd name="connsiteY21" fmla="*/ 2626242 h 3274828"/>
              <a:gd name="connsiteX22" fmla="*/ 180753 w 4816549"/>
              <a:gd name="connsiteY22" fmla="*/ 2647507 h 3274828"/>
              <a:gd name="connsiteX23" fmla="*/ 202018 w 4816549"/>
              <a:gd name="connsiteY23" fmla="*/ 2743200 h 3274828"/>
              <a:gd name="connsiteX24" fmla="*/ 223283 w 4816549"/>
              <a:gd name="connsiteY24" fmla="*/ 2785731 h 3274828"/>
              <a:gd name="connsiteX25" fmla="*/ 255181 w 4816549"/>
              <a:gd name="connsiteY25" fmla="*/ 2892056 h 3274828"/>
              <a:gd name="connsiteX26" fmla="*/ 276446 w 4816549"/>
              <a:gd name="connsiteY26" fmla="*/ 2923954 h 3274828"/>
              <a:gd name="connsiteX27" fmla="*/ 287079 w 4816549"/>
              <a:gd name="connsiteY27" fmla="*/ 3030279 h 3274828"/>
              <a:gd name="connsiteX28" fmla="*/ 297711 w 4816549"/>
              <a:gd name="connsiteY28" fmla="*/ 3062177 h 3274828"/>
              <a:gd name="connsiteX29" fmla="*/ 350874 w 4816549"/>
              <a:gd name="connsiteY29" fmla="*/ 3072810 h 3274828"/>
              <a:gd name="connsiteX30" fmla="*/ 382772 w 4816549"/>
              <a:gd name="connsiteY30" fmla="*/ 3083442 h 3274828"/>
              <a:gd name="connsiteX31" fmla="*/ 425302 w 4816549"/>
              <a:gd name="connsiteY31" fmla="*/ 3104707 h 3274828"/>
              <a:gd name="connsiteX32" fmla="*/ 489097 w 4816549"/>
              <a:gd name="connsiteY32" fmla="*/ 3125972 h 3274828"/>
              <a:gd name="connsiteX33" fmla="*/ 606056 w 4816549"/>
              <a:gd name="connsiteY33" fmla="*/ 3157870 h 3274828"/>
              <a:gd name="connsiteX34" fmla="*/ 648586 w 4816549"/>
              <a:gd name="connsiteY34" fmla="*/ 3168503 h 3274828"/>
              <a:gd name="connsiteX35" fmla="*/ 1754372 w 4816549"/>
              <a:gd name="connsiteY35" fmla="*/ 3179135 h 3274828"/>
              <a:gd name="connsiteX36" fmla="*/ 1807535 w 4816549"/>
              <a:gd name="connsiteY36" fmla="*/ 3189768 h 3274828"/>
              <a:gd name="connsiteX37" fmla="*/ 1977656 w 4816549"/>
              <a:gd name="connsiteY37" fmla="*/ 3211033 h 3274828"/>
              <a:gd name="connsiteX38" fmla="*/ 2094614 w 4816549"/>
              <a:gd name="connsiteY38" fmla="*/ 3242931 h 3274828"/>
              <a:gd name="connsiteX39" fmla="*/ 2254102 w 4816549"/>
              <a:gd name="connsiteY39" fmla="*/ 3264196 h 3274828"/>
              <a:gd name="connsiteX40" fmla="*/ 2317897 w 4816549"/>
              <a:gd name="connsiteY40" fmla="*/ 3274828 h 3274828"/>
              <a:gd name="connsiteX41" fmla="*/ 2923953 w 4816549"/>
              <a:gd name="connsiteY41" fmla="*/ 3253563 h 3274828"/>
              <a:gd name="connsiteX42" fmla="*/ 3264195 w 4816549"/>
              <a:gd name="connsiteY42" fmla="*/ 3221665 h 3274828"/>
              <a:gd name="connsiteX43" fmla="*/ 4231758 w 4816549"/>
              <a:gd name="connsiteY43" fmla="*/ 3200400 h 3274828"/>
              <a:gd name="connsiteX44" fmla="*/ 4295553 w 4816549"/>
              <a:gd name="connsiteY44" fmla="*/ 3179135 h 3274828"/>
              <a:gd name="connsiteX45" fmla="*/ 4359349 w 4816549"/>
              <a:gd name="connsiteY45" fmla="*/ 3168503 h 3274828"/>
              <a:gd name="connsiteX46" fmla="*/ 4625163 w 4816549"/>
              <a:gd name="connsiteY46" fmla="*/ 3147238 h 3274828"/>
              <a:gd name="connsiteX47" fmla="*/ 4646428 w 4816549"/>
              <a:gd name="connsiteY47" fmla="*/ 3062177 h 3274828"/>
              <a:gd name="connsiteX48" fmla="*/ 4688958 w 4816549"/>
              <a:gd name="connsiteY48" fmla="*/ 2934586 h 3274828"/>
              <a:gd name="connsiteX49" fmla="*/ 4710223 w 4816549"/>
              <a:gd name="connsiteY49" fmla="*/ 2828261 h 3274828"/>
              <a:gd name="connsiteX50" fmla="*/ 4742121 w 4816549"/>
              <a:gd name="connsiteY50" fmla="*/ 2732568 h 3274828"/>
              <a:gd name="connsiteX51" fmla="*/ 4752753 w 4816549"/>
              <a:gd name="connsiteY51" fmla="*/ 2594345 h 3274828"/>
              <a:gd name="connsiteX52" fmla="*/ 4763386 w 4816549"/>
              <a:gd name="connsiteY52" fmla="*/ 2551814 h 3274828"/>
              <a:gd name="connsiteX53" fmla="*/ 4784651 w 4816549"/>
              <a:gd name="connsiteY53" fmla="*/ 2445489 h 3274828"/>
              <a:gd name="connsiteX54" fmla="*/ 4795283 w 4816549"/>
              <a:gd name="connsiteY54" fmla="*/ 2349796 h 3274828"/>
              <a:gd name="connsiteX55" fmla="*/ 4805916 w 4816549"/>
              <a:gd name="connsiteY55" fmla="*/ 2275368 h 3274828"/>
              <a:gd name="connsiteX56" fmla="*/ 4816549 w 4816549"/>
              <a:gd name="connsiteY56" fmla="*/ 2147777 h 3274828"/>
              <a:gd name="connsiteX57" fmla="*/ 4805916 w 4816549"/>
              <a:gd name="connsiteY57" fmla="*/ 1796903 h 3274828"/>
              <a:gd name="connsiteX58" fmla="*/ 4795283 w 4816549"/>
              <a:gd name="connsiteY58" fmla="*/ 1701210 h 3274828"/>
              <a:gd name="connsiteX59" fmla="*/ 4784651 w 4816549"/>
              <a:gd name="connsiteY59" fmla="*/ 1669312 h 3274828"/>
              <a:gd name="connsiteX60" fmla="*/ 4774018 w 4816549"/>
              <a:gd name="connsiteY60" fmla="*/ 1605517 h 3274828"/>
              <a:gd name="connsiteX61" fmla="*/ 4763386 w 4816549"/>
              <a:gd name="connsiteY61" fmla="*/ 1520456 h 3274828"/>
              <a:gd name="connsiteX62" fmla="*/ 4742121 w 4816549"/>
              <a:gd name="connsiteY62" fmla="*/ 1297172 h 3274828"/>
              <a:gd name="connsiteX63" fmla="*/ 4731488 w 4816549"/>
              <a:gd name="connsiteY63" fmla="*/ 925033 h 3274828"/>
              <a:gd name="connsiteX64" fmla="*/ 4720856 w 4816549"/>
              <a:gd name="connsiteY64" fmla="*/ 691117 h 3274828"/>
              <a:gd name="connsiteX65" fmla="*/ 4710223 w 4816549"/>
              <a:gd name="connsiteY65" fmla="*/ 361507 h 3274828"/>
              <a:gd name="connsiteX66" fmla="*/ 4688958 w 4816549"/>
              <a:gd name="connsiteY66" fmla="*/ 170121 h 3274828"/>
              <a:gd name="connsiteX67" fmla="*/ 4678325 w 4816549"/>
              <a:gd name="connsiteY67" fmla="*/ 85061 h 3274828"/>
              <a:gd name="connsiteX68" fmla="*/ 4635795 w 4816549"/>
              <a:gd name="connsiteY68" fmla="*/ 74428 h 3274828"/>
              <a:gd name="connsiteX69" fmla="*/ 4369981 w 4816549"/>
              <a:gd name="connsiteY69" fmla="*/ 95693 h 3274828"/>
              <a:gd name="connsiteX70" fmla="*/ 3997842 w 4816549"/>
              <a:gd name="connsiteY70" fmla="*/ 116958 h 3274828"/>
              <a:gd name="connsiteX71" fmla="*/ 3285460 w 4816549"/>
              <a:gd name="connsiteY71" fmla="*/ 95693 h 3274828"/>
              <a:gd name="connsiteX72" fmla="*/ 3009014 w 4816549"/>
              <a:gd name="connsiteY72" fmla="*/ 74428 h 3274828"/>
              <a:gd name="connsiteX73" fmla="*/ 2711302 w 4816549"/>
              <a:gd name="connsiteY73" fmla="*/ 63796 h 3274828"/>
              <a:gd name="connsiteX74" fmla="*/ 2668772 w 4816549"/>
              <a:gd name="connsiteY74" fmla="*/ 53163 h 3274828"/>
              <a:gd name="connsiteX75" fmla="*/ 2604977 w 4816549"/>
              <a:gd name="connsiteY75" fmla="*/ 21265 h 3274828"/>
              <a:gd name="connsiteX76" fmla="*/ 2519916 w 4816549"/>
              <a:gd name="connsiteY76" fmla="*/ 10633 h 3274828"/>
              <a:gd name="connsiteX77" fmla="*/ 2445488 w 4816549"/>
              <a:gd name="connsiteY77" fmla="*/ 0 h 3274828"/>
              <a:gd name="connsiteX78" fmla="*/ 2126511 w 4816549"/>
              <a:gd name="connsiteY78" fmla="*/ 21265 h 3274828"/>
              <a:gd name="connsiteX79" fmla="*/ 1945758 w 4816549"/>
              <a:gd name="connsiteY79" fmla="*/ 31898 h 3274828"/>
              <a:gd name="connsiteX80" fmla="*/ 1871330 w 4816549"/>
              <a:gd name="connsiteY80" fmla="*/ 53163 h 3274828"/>
              <a:gd name="connsiteX81" fmla="*/ 1765004 w 4816549"/>
              <a:gd name="connsiteY81" fmla="*/ 85061 h 3274828"/>
              <a:gd name="connsiteX82" fmla="*/ 1733107 w 4816549"/>
              <a:gd name="connsiteY82" fmla="*/ 95693 h 3274828"/>
              <a:gd name="connsiteX83" fmla="*/ 1509823 w 4816549"/>
              <a:gd name="connsiteY83" fmla="*/ 116958 h 3274828"/>
              <a:gd name="connsiteX84" fmla="*/ 1382232 w 4816549"/>
              <a:gd name="connsiteY84" fmla="*/ 138224 h 3274828"/>
              <a:gd name="connsiteX85" fmla="*/ 1084521 w 4816549"/>
              <a:gd name="connsiteY85" fmla="*/ 170121 h 3274828"/>
              <a:gd name="connsiteX86" fmla="*/ 818707 w 4816549"/>
              <a:gd name="connsiteY86" fmla="*/ 148856 h 3274828"/>
              <a:gd name="connsiteX87" fmla="*/ 744279 w 4816549"/>
              <a:gd name="connsiteY87" fmla="*/ 116958 h 3274828"/>
              <a:gd name="connsiteX88" fmla="*/ 691116 w 4816549"/>
              <a:gd name="connsiteY88" fmla="*/ 95693 h 3274828"/>
              <a:gd name="connsiteX89" fmla="*/ 637953 w 4816549"/>
              <a:gd name="connsiteY89" fmla="*/ 85061 h 3274828"/>
              <a:gd name="connsiteX90" fmla="*/ 595423 w 4816549"/>
              <a:gd name="connsiteY90" fmla="*/ 74428 h 3274828"/>
              <a:gd name="connsiteX91" fmla="*/ 531628 w 4816549"/>
              <a:gd name="connsiteY91" fmla="*/ 53163 h 3274828"/>
              <a:gd name="connsiteX92" fmla="*/ 499730 w 4816549"/>
              <a:gd name="connsiteY92" fmla="*/ 42531 h 3274828"/>
              <a:gd name="connsiteX93" fmla="*/ 446567 w 4816549"/>
              <a:gd name="connsiteY93" fmla="*/ 53163 h 3274828"/>
              <a:gd name="connsiteX94" fmla="*/ 372139 w 4816549"/>
              <a:gd name="connsiteY94" fmla="*/ 63796 h 3274828"/>
              <a:gd name="connsiteX95" fmla="*/ 212651 w 4816549"/>
              <a:gd name="connsiteY95" fmla="*/ 95693 h 3274828"/>
              <a:gd name="connsiteX96" fmla="*/ 170121 w 4816549"/>
              <a:gd name="connsiteY96" fmla="*/ 127591 h 3274828"/>
              <a:gd name="connsiteX97" fmla="*/ 159488 w 4816549"/>
              <a:gd name="connsiteY97" fmla="*/ 244549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16549" h="3274828">
                <a:moveTo>
                  <a:pt x="159488" y="244549"/>
                </a:moveTo>
                <a:cubicBezTo>
                  <a:pt x="155944" y="272902"/>
                  <a:pt x="152920" y="280103"/>
                  <a:pt x="148856" y="297712"/>
                </a:cubicBezTo>
                <a:cubicBezTo>
                  <a:pt x="142284" y="326190"/>
                  <a:pt x="133321" y="354113"/>
                  <a:pt x="127590" y="382772"/>
                </a:cubicBezTo>
                <a:cubicBezTo>
                  <a:pt x="124046" y="400493"/>
                  <a:pt x="120191" y="418155"/>
                  <a:pt x="116958" y="435935"/>
                </a:cubicBezTo>
                <a:cubicBezTo>
                  <a:pt x="113102" y="457146"/>
                  <a:pt x="111002" y="478686"/>
                  <a:pt x="106325" y="499731"/>
                </a:cubicBezTo>
                <a:cubicBezTo>
                  <a:pt x="103894" y="510672"/>
                  <a:pt x="98913" y="520893"/>
                  <a:pt x="95693" y="531628"/>
                </a:cubicBezTo>
                <a:cubicBezTo>
                  <a:pt x="88279" y="556342"/>
                  <a:pt x="81217" y="581163"/>
                  <a:pt x="74428" y="606056"/>
                </a:cubicBezTo>
                <a:cubicBezTo>
                  <a:pt x="70583" y="620154"/>
                  <a:pt x="67809" y="634535"/>
                  <a:pt x="63795" y="648586"/>
                </a:cubicBezTo>
                <a:cubicBezTo>
                  <a:pt x="60716" y="659363"/>
                  <a:pt x="56707" y="669851"/>
                  <a:pt x="53163" y="680484"/>
                </a:cubicBezTo>
                <a:cubicBezTo>
                  <a:pt x="49619" y="719470"/>
                  <a:pt x="48066" y="758689"/>
                  <a:pt x="42530" y="797442"/>
                </a:cubicBezTo>
                <a:cubicBezTo>
                  <a:pt x="40945" y="808537"/>
                  <a:pt x="33601" y="818262"/>
                  <a:pt x="31897" y="829340"/>
                </a:cubicBezTo>
                <a:cubicBezTo>
                  <a:pt x="26481" y="864544"/>
                  <a:pt x="24809" y="900223"/>
                  <a:pt x="21265" y="935665"/>
                </a:cubicBezTo>
                <a:cubicBezTo>
                  <a:pt x="17721" y="1180214"/>
                  <a:pt x="16982" y="1424820"/>
                  <a:pt x="10632" y="1669312"/>
                </a:cubicBezTo>
                <a:cubicBezTo>
                  <a:pt x="9890" y="1697876"/>
                  <a:pt x="0" y="1725798"/>
                  <a:pt x="0" y="1754372"/>
                </a:cubicBezTo>
                <a:cubicBezTo>
                  <a:pt x="0" y="1867841"/>
                  <a:pt x="2146" y="1981462"/>
                  <a:pt x="10632" y="2094614"/>
                </a:cubicBezTo>
                <a:cubicBezTo>
                  <a:pt x="13479" y="2132577"/>
                  <a:pt x="53225" y="2243659"/>
                  <a:pt x="63795" y="2275368"/>
                </a:cubicBezTo>
                <a:cubicBezTo>
                  <a:pt x="67339" y="2286000"/>
                  <a:pt x="72230" y="2296275"/>
                  <a:pt x="74428" y="2307265"/>
                </a:cubicBezTo>
                <a:cubicBezTo>
                  <a:pt x="77972" y="2324986"/>
                  <a:pt x="78715" y="2343507"/>
                  <a:pt x="85060" y="2360428"/>
                </a:cubicBezTo>
                <a:cubicBezTo>
                  <a:pt x="89547" y="2372393"/>
                  <a:pt x="99237" y="2381693"/>
                  <a:pt x="106325" y="2392326"/>
                </a:cubicBezTo>
                <a:cubicBezTo>
                  <a:pt x="126739" y="2473980"/>
                  <a:pt x="108541" y="2394989"/>
                  <a:pt x="127590" y="2509284"/>
                </a:cubicBezTo>
                <a:cubicBezTo>
                  <a:pt x="130561" y="2527110"/>
                  <a:pt x="134990" y="2544667"/>
                  <a:pt x="138223" y="2562447"/>
                </a:cubicBezTo>
                <a:cubicBezTo>
                  <a:pt x="142080" y="2583658"/>
                  <a:pt x="139215" y="2606960"/>
                  <a:pt x="148856" y="2626242"/>
                </a:cubicBezTo>
                <a:cubicBezTo>
                  <a:pt x="154571" y="2637671"/>
                  <a:pt x="170121" y="2640419"/>
                  <a:pt x="180753" y="2647507"/>
                </a:cubicBezTo>
                <a:cubicBezTo>
                  <a:pt x="187125" y="2685737"/>
                  <a:pt x="187742" y="2709888"/>
                  <a:pt x="202018" y="2743200"/>
                </a:cubicBezTo>
                <a:cubicBezTo>
                  <a:pt x="208262" y="2757769"/>
                  <a:pt x="217718" y="2770890"/>
                  <a:pt x="223283" y="2785731"/>
                </a:cubicBezTo>
                <a:cubicBezTo>
                  <a:pt x="236019" y="2819693"/>
                  <a:pt x="234409" y="2860898"/>
                  <a:pt x="255181" y="2892056"/>
                </a:cubicBezTo>
                <a:lnTo>
                  <a:pt x="276446" y="2923954"/>
                </a:lnTo>
                <a:cubicBezTo>
                  <a:pt x="279990" y="2959396"/>
                  <a:pt x="281663" y="2995075"/>
                  <a:pt x="287079" y="3030279"/>
                </a:cubicBezTo>
                <a:cubicBezTo>
                  <a:pt x="288783" y="3041356"/>
                  <a:pt x="288386" y="3055960"/>
                  <a:pt x="297711" y="3062177"/>
                </a:cubicBezTo>
                <a:cubicBezTo>
                  <a:pt x="312748" y="3072202"/>
                  <a:pt x="333342" y="3068427"/>
                  <a:pt x="350874" y="3072810"/>
                </a:cubicBezTo>
                <a:cubicBezTo>
                  <a:pt x="361747" y="3075528"/>
                  <a:pt x="372470" y="3079027"/>
                  <a:pt x="382772" y="3083442"/>
                </a:cubicBezTo>
                <a:cubicBezTo>
                  <a:pt x="397340" y="3089686"/>
                  <a:pt x="410586" y="3098820"/>
                  <a:pt x="425302" y="3104707"/>
                </a:cubicBezTo>
                <a:cubicBezTo>
                  <a:pt x="446114" y="3113032"/>
                  <a:pt x="467832" y="3118884"/>
                  <a:pt x="489097" y="3125972"/>
                </a:cubicBezTo>
                <a:cubicBezTo>
                  <a:pt x="548729" y="3145849"/>
                  <a:pt x="510103" y="3133882"/>
                  <a:pt x="606056" y="3157870"/>
                </a:cubicBezTo>
                <a:cubicBezTo>
                  <a:pt x="620233" y="3161414"/>
                  <a:pt x="633974" y="3168363"/>
                  <a:pt x="648586" y="3168503"/>
                </a:cubicBezTo>
                <a:lnTo>
                  <a:pt x="1754372" y="3179135"/>
                </a:lnTo>
                <a:cubicBezTo>
                  <a:pt x="1772093" y="3182679"/>
                  <a:pt x="1789645" y="3187212"/>
                  <a:pt x="1807535" y="3189768"/>
                </a:cubicBezTo>
                <a:cubicBezTo>
                  <a:pt x="1864109" y="3197850"/>
                  <a:pt x="1977656" y="3211033"/>
                  <a:pt x="1977656" y="3211033"/>
                </a:cubicBezTo>
                <a:cubicBezTo>
                  <a:pt x="1980171" y="3211752"/>
                  <a:pt x="2075738" y="3239951"/>
                  <a:pt x="2094614" y="3242931"/>
                </a:cubicBezTo>
                <a:cubicBezTo>
                  <a:pt x="2147591" y="3251296"/>
                  <a:pt x="2201008" y="3256611"/>
                  <a:pt x="2254102" y="3264196"/>
                </a:cubicBezTo>
                <a:cubicBezTo>
                  <a:pt x="2275444" y="3267245"/>
                  <a:pt x="2296632" y="3271284"/>
                  <a:pt x="2317897" y="3274828"/>
                </a:cubicBezTo>
                <a:cubicBezTo>
                  <a:pt x="2525659" y="3269761"/>
                  <a:pt x="2720153" y="3270547"/>
                  <a:pt x="2923953" y="3253563"/>
                </a:cubicBezTo>
                <a:cubicBezTo>
                  <a:pt x="3037471" y="3244103"/>
                  <a:pt x="3150311" y="3224168"/>
                  <a:pt x="3264195" y="3221665"/>
                </a:cubicBezTo>
                <a:lnTo>
                  <a:pt x="4231758" y="3200400"/>
                </a:lnTo>
                <a:cubicBezTo>
                  <a:pt x="4253023" y="3193312"/>
                  <a:pt x="4273807" y="3184571"/>
                  <a:pt x="4295553" y="3179135"/>
                </a:cubicBezTo>
                <a:cubicBezTo>
                  <a:pt x="4316468" y="3173906"/>
                  <a:pt x="4337891" y="3170580"/>
                  <a:pt x="4359349" y="3168503"/>
                </a:cubicBezTo>
                <a:cubicBezTo>
                  <a:pt x="4447823" y="3159941"/>
                  <a:pt x="4536558" y="3154326"/>
                  <a:pt x="4625163" y="3147238"/>
                </a:cubicBezTo>
                <a:cubicBezTo>
                  <a:pt x="4632251" y="3118884"/>
                  <a:pt x="4637186" y="3089903"/>
                  <a:pt x="4646428" y="3062177"/>
                </a:cubicBezTo>
                <a:lnTo>
                  <a:pt x="4688958" y="2934586"/>
                </a:lnTo>
                <a:cubicBezTo>
                  <a:pt x="4695612" y="2894660"/>
                  <a:pt x="4698686" y="2865756"/>
                  <a:pt x="4710223" y="2828261"/>
                </a:cubicBezTo>
                <a:cubicBezTo>
                  <a:pt x="4720111" y="2796125"/>
                  <a:pt x="4742121" y="2732568"/>
                  <a:pt x="4742121" y="2732568"/>
                </a:cubicBezTo>
                <a:cubicBezTo>
                  <a:pt x="4745665" y="2686494"/>
                  <a:pt x="4747354" y="2640239"/>
                  <a:pt x="4752753" y="2594345"/>
                </a:cubicBezTo>
                <a:cubicBezTo>
                  <a:pt x="4754460" y="2579832"/>
                  <a:pt x="4760772" y="2566192"/>
                  <a:pt x="4763386" y="2551814"/>
                </a:cubicBezTo>
                <a:cubicBezTo>
                  <a:pt x="4782934" y="2444300"/>
                  <a:pt x="4762814" y="2510996"/>
                  <a:pt x="4784651" y="2445489"/>
                </a:cubicBezTo>
                <a:cubicBezTo>
                  <a:pt x="4788195" y="2413591"/>
                  <a:pt x="4791302" y="2381642"/>
                  <a:pt x="4795283" y="2349796"/>
                </a:cubicBezTo>
                <a:cubicBezTo>
                  <a:pt x="4798391" y="2324928"/>
                  <a:pt x="4803292" y="2300292"/>
                  <a:pt x="4805916" y="2275368"/>
                </a:cubicBezTo>
                <a:cubicBezTo>
                  <a:pt x="4810384" y="2232925"/>
                  <a:pt x="4813005" y="2190307"/>
                  <a:pt x="4816549" y="2147777"/>
                </a:cubicBezTo>
                <a:cubicBezTo>
                  <a:pt x="4813005" y="2030819"/>
                  <a:pt x="4811482" y="1913782"/>
                  <a:pt x="4805916" y="1796903"/>
                </a:cubicBezTo>
                <a:cubicBezTo>
                  <a:pt x="4804389" y="1764845"/>
                  <a:pt x="4800559" y="1732867"/>
                  <a:pt x="4795283" y="1701210"/>
                </a:cubicBezTo>
                <a:cubicBezTo>
                  <a:pt x="4793440" y="1690155"/>
                  <a:pt x="4787082" y="1680253"/>
                  <a:pt x="4784651" y="1669312"/>
                </a:cubicBezTo>
                <a:cubicBezTo>
                  <a:pt x="4779974" y="1648267"/>
                  <a:pt x="4777067" y="1626859"/>
                  <a:pt x="4774018" y="1605517"/>
                </a:cubicBezTo>
                <a:cubicBezTo>
                  <a:pt x="4769977" y="1577230"/>
                  <a:pt x="4766326" y="1548879"/>
                  <a:pt x="4763386" y="1520456"/>
                </a:cubicBezTo>
                <a:cubicBezTo>
                  <a:pt x="4755693" y="1446088"/>
                  <a:pt x="4742121" y="1297172"/>
                  <a:pt x="4742121" y="1297172"/>
                </a:cubicBezTo>
                <a:cubicBezTo>
                  <a:pt x="4738577" y="1173126"/>
                  <a:pt x="4735840" y="1049054"/>
                  <a:pt x="4731488" y="925033"/>
                </a:cubicBezTo>
                <a:cubicBezTo>
                  <a:pt x="4728751" y="847029"/>
                  <a:pt x="4723799" y="769114"/>
                  <a:pt x="4720856" y="691117"/>
                </a:cubicBezTo>
                <a:cubicBezTo>
                  <a:pt x="4716711" y="581268"/>
                  <a:pt x="4715331" y="471315"/>
                  <a:pt x="4710223" y="361507"/>
                </a:cubicBezTo>
                <a:cubicBezTo>
                  <a:pt x="4703531" y="217627"/>
                  <a:pt x="4703711" y="273390"/>
                  <a:pt x="4688958" y="170121"/>
                </a:cubicBezTo>
                <a:cubicBezTo>
                  <a:pt x="4684917" y="141834"/>
                  <a:pt x="4692202" y="110039"/>
                  <a:pt x="4678325" y="85061"/>
                </a:cubicBezTo>
                <a:cubicBezTo>
                  <a:pt x="4671228" y="72287"/>
                  <a:pt x="4649972" y="77972"/>
                  <a:pt x="4635795" y="74428"/>
                </a:cubicBezTo>
                <a:cubicBezTo>
                  <a:pt x="4167610" y="103691"/>
                  <a:pt x="4672415" y="69395"/>
                  <a:pt x="4369981" y="95693"/>
                </a:cubicBezTo>
                <a:cubicBezTo>
                  <a:pt x="4234876" y="107441"/>
                  <a:pt x="4138891" y="110242"/>
                  <a:pt x="3997842" y="116958"/>
                </a:cubicBezTo>
                <a:cubicBezTo>
                  <a:pt x="3758582" y="111641"/>
                  <a:pt x="3523523" y="110121"/>
                  <a:pt x="3285460" y="95693"/>
                </a:cubicBezTo>
                <a:cubicBezTo>
                  <a:pt x="2958586" y="75883"/>
                  <a:pt x="3421049" y="93592"/>
                  <a:pt x="3009014" y="74428"/>
                </a:cubicBezTo>
                <a:cubicBezTo>
                  <a:pt x="2909821" y="69814"/>
                  <a:pt x="2810539" y="67340"/>
                  <a:pt x="2711302" y="63796"/>
                </a:cubicBezTo>
                <a:cubicBezTo>
                  <a:pt x="2697125" y="60252"/>
                  <a:pt x="2682340" y="58590"/>
                  <a:pt x="2668772" y="53163"/>
                </a:cubicBezTo>
                <a:cubicBezTo>
                  <a:pt x="2646697" y="44333"/>
                  <a:pt x="2627837" y="27796"/>
                  <a:pt x="2604977" y="21265"/>
                </a:cubicBezTo>
                <a:cubicBezTo>
                  <a:pt x="2577502" y="13415"/>
                  <a:pt x="2548240" y="14409"/>
                  <a:pt x="2519916" y="10633"/>
                </a:cubicBezTo>
                <a:lnTo>
                  <a:pt x="2445488" y="0"/>
                </a:lnTo>
                <a:lnTo>
                  <a:pt x="2126511" y="21265"/>
                </a:lnTo>
                <a:cubicBezTo>
                  <a:pt x="2066278" y="25110"/>
                  <a:pt x="2005841" y="26176"/>
                  <a:pt x="1945758" y="31898"/>
                </a:cubicBezTo>
                <a:cubicBezTo>
                  <a:pt x="1920838" y="34271"/>
                  <a:pt x="1895246" y="46330"/>
                  <a:pt x="1871330" y="53163"/>
                </a:cubicBezTo>
                <a:cubicBezTo>
                  <a:pt x="1758858" y="85298"/>
                  <a:pt x="1916593" y="34532"/>
                  <a:pt x="1765004" y="85061"/>
                </a:cubicBezTo>
                <a:cubicBezTo>
                  <a:pt x="1754372" y="88605"/>
                  <a:pt x="1744202" y="94108"/>
                  <a:pt x="1733107" y="95693"/>
                </a:cubicBezTo>
                <a:cubicBezTo>
                  <a:pt x="1609434" y="113361"/>
                  <a:pt x="1683677" y="104541"/>
                  <a:pt x="1509823" y="116958"/>
                </a:cubicBezTo>
                <a:cubicBezTo>
                  <a:pt x="1443926" y="138924"/>
                  <a:pt x="1499237" y="122962"/>
                  <a:pt x="1382232" y="138224"/>
                </a:cubicBezTo>
                <a:cubicBezTo>
                  <a:pt x="1142437" y="169502"/>
                  <a:pt x="1324753" y="152962"/>
                  <a:pt x="1084521" y="170121"/>
                </a:cubicBezTo>
                <a:cubicBezTo>
                  <a:pt x="995916" y="163033"/>
                  <a:pt x="907089" y="158325"/>
                  <a:pt x="818707" y="148856"/>
                </a:cubicBezTo>
                <a:cubicBezTo>
                  <a:pt x="797120" y="146543"/>
                  <a:pt x="760986" y="124383"/>
                  <a:pt x="744279" y="116958"/>
                </a:cubicBezTo>
                <a:cubicBezTo>
                  <a:pt x="726838" y="109206"/>
                  <a:pt x="709397" y="101177"/>
                  <a:pt x="691116" y="95693"/>
                </a:cubicBezTo>
                <a:cubicBezTo>
                  <a:pt x="673806" y="90500"/>
                  <a:pt x="655595" y="88981"/>
                  <a:pt x="637953" y="85061"/>
                </a:cubicBezTo>
                <a:cubicBezTo>
                  <a:pt x="623688" y="81891"/>
                  <a:pt x="609420" y="78627"/>
                  <a:pt x="595423" y="74428"/>
                </a:cubicBezTo>
                <a:cubicBezTo>
                  <a:pt x="573953" y="67987"/>
                  <a:pt x="552893" y="60251"/>
                  <a:pt x="531628" y="53163"/>
                </a:cubicBezTo>
                <a:lnTo>
                  <a:pt x="499730" y="42531"/>
                </a:lnTo>
                <a:cubicBezTo>
                  <a:pt x="482009" y="46075"/>
                  <a:pt x="464393" y="50192"/>
                  <a:pt x="446567" y="53163"/>
                </a:cubicBezTo>
                <a:cubicBezTo>
                  <a:pt x="421847" y="57283"/>
                  <a:pt x="396796" y="59313"/>
                  <a:pt x="372139" y="63796"/>
                </a:cubicBezTo>
                <a:cubicBezTo>
                  <a:pt x="318798" y="73494"/>
                  <a:pt x="265814" y="85061"/>
                  <a:pt x="212651" y="95693"/>
                </a:cubicBezTo>
                <a:cubicBezTo>
                  <a:pt x="198474" y="106326"/>
                  <a:pt x="179951" y="112846"/>
                  <a:pt x="170121" y="127591"/>
                </a:cubicBezTo>
                <a:cubicBezTo>
                  <a:pt x="139890" y="172938"/>
                  <a:pt x="163032" y="216196"/>
                  <a:pt x="159488" y="244549"/>
                </a:cubicBezTo>
                <a:close/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4" name="Group 4"/>
          <p:cNvGrpSpPr>
            <a:grpSpLocks noChangeAspect="1"/>
          </p:cNvGrpSpPr>
          <p:nvPr/>
        </p:nvGrpSpPr>
        <p:grpSpPr bwMode="auto">
          <a:xfrm>
            <a:off x="2193482" y="2524434"/>
            <a:ext cx="3069634" cy="2790575"/>
            <a:chOff x="2" y="0"/>
            <a:chExt cx="715" cy="650"/>
          </a:xfrm>
        </p:grpSpPr>
        <p:sp>
          <p:nvSpPr>
            <p:cNvPr id="255" name="Freeform 5"/>
            <p:cNvSpPr/>
            <p:nvPr/>
          </p:nvSpPr>
          <p:spPr bwMode="auto">
            <a:xfrm>
              <a:off x="164" y="131"/>
              <a:ext cx="319" cy="507"/>
            </a:xfrm>
            <a:custGeom>
              <a:avLst/>
              <a:gdLst>
                <a:gd name="T0" fmla="*/ 240 w 275"/>
                <a:gd name="T1" fmla="*/ 0 h 436"/>
                <a:gd name="T2" fmla="*/ 267 w 275"/>
                <a:gd name="T3" fmla="*/ 165 h 436"/>
                <a:gd name="T4" fmla="*/ 214 w 275"/>
                <a:gd name="T5" fmla="*/ 274 h 436"/>
                <a:gd name="T6" fmla="*/ 201 w 275"/>
                <a:gd name="T7" fmla="*/ 338 h 436"/>
                <a:gd name="T8" fmla="*/ 183 w 275"/>
                <a:gd name="T9" fmla="*/ 397 h 436"/>
                <a:gd name="T10" fmla="*/ 59 w 275"/>
                <a:gd name="T11" fmla="*/ 411 h 436"/>
                <a:gd name="T12" fmla="*/ 83 w 275"/>
                <a:gd name="T13" fmla="*/ 210 h 436"/>
                <a:gd name="T14" fmla="*/ 218 w 275"/>
                <a:gd name="T15" fmla="*/ 17 h 436"/>
                <a:gd name="T16" fmla="*/ 240 w 275"/>
                <a:gd name="T1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436">
                  <a:moveTo>
                    <a:pt x="240" y="0"/>
                  </a:moveTo>
                  <a:cubicBezTo>
                    <a:pt x="254" y="52"/>
                    <a:pt x="275" y="110"/>
                    <a:pt x="267" y="165"/>
                  </a:cubicBezTo>
                  <a:cubicBezTo>
                    <a:pt x="261" y="209"/>
                    <a:pt x="231" y="234"/>
                    <a:pt x="214" y="274"/>
                  </a:cubicBezTo>
                  <a:cubicBezTo>
                    <a:pt x="205" y="294"/>
                    <a:pt x="201" y="317"/>
                    <a:pt x="201" y="338"/>
                  </a:cubicBezTo>
                  <a:cubicBezTo>
                    <a:pt x="200" y="363"/>
                    <a:pt x="199" y="377"/>
                    <a:pt x="183" y="397"/>
                  </a:cubicBezTo>
                  <a:cubicBezTo>
                    <a:pt x="157" y="429"/>
                    <a:pt x="91" y="436"/>
                    <a:pt x="59" y="411"/>
                  </a:cubicBezTo>
                  <a:cubicBezTo>
                    <a:pt x="0" y="364"/>
                    <a:pt x="23" y="267"/>
                    <a:pt x="83" y="210"/>
                  </a:cubicBezTo>
                  <a:cubicBezTo>
                    <a:pt x="134" y="160"/>
                    <a:pt x="245" y="109"/>
                    <a:pt x="218" y="17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293" y="475"/>
              <a:ext cx="33" cy="31"/>
            </a:xfrm>
            <a:custGeom>
              <a:avLst/>
              <a:gdLst>
                <a:gd name="T0" fmla="*/ 0 w 29"/>
                <a:gd name="T1" fmla="*/ 0 h 27"/>
                <a:gd name="T2" fmla="*/ 29 w 29"/>
                <a:gd name="T3" fmla="*/ 27 h 27"/>
                <a:gd name="T4" fmla="*/ 14 w 29"/>
                <a:gd name="T5" fmla="*/ 15 h 27"/>
                <a:gd name="T6" fmla="*/ 0 w 2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0"/>
                    <a:pt x="26" y="2"/>
                    <a:pt x="29" y="27"/>
                  </a:cubicBezTo>
                  <a:cubicBezTo>
                    <a:pt x="29" y="27"/>
                    <a:pt x="19" y="20"/>
                    <a:pt x="14" y="15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325" y="487"/>
              <a:ext cx="29" cy="37"/>
            </a:xfrm>
            <a:custGeom>
              <a:avLst/>
              <a:gdLst>
                <a:gd name="T0" fmla="*/ 0 w 25"/>
                <a:gd name="T1" fmla="*/ 0 h 32"/>
                <a:gd name="T2" fmla="*/ 23 w 25"/>
                <a:gd name="T3" fmla="*/ 32 h 32"/>
                <a:gd name="T4" fmla="*/ 10 w 25"/>
                <a:gd name="T5" fmla="*/ 17 h 32"/>
                <a:gd name="T6" fmla="*/ 0 w 2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0" y="0"/>
                  </a:moveTo>
                  <a:cubicBezTo>
                    <a:pt x="0" y="0"/>
                    <a:pt x="25" y="6"/>
                    <a:pt x="23" y="32"/>
                  </a:cubicBezTo>
                  <a:cubicBezTo>
                    <a:pt x="23" y="32"/>
                    <a:pt x="15" y="23"/>
                    <a:pt x="10" y="17"/>
                  </a:cubicBezTo>
                  <a:cubicBezTo>
                    <a:pt x="6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07" y="505"/>
              <a:ext cx="22" cy="31"/>
            </a:xfrm>
            <a:custGeom>
              <a:avLst/>
              <a:gdLst>
                <a:gd name="T0" fmla="*/ 0 w 19"/>
                <a:gd name="T1" fmla="*/ 0 h 27"/>
                <a:gd name="T2" fmla="*/ 15 w 19"/>
                <a:gd name="T3" fmla="*/ 27 h 27"/>
                <a:gd name="T4" fmla="*/ 7 w 19"/>
                <a:gd name="T5" fmla="*/ 14 h 27"/>
                <a:gd name="T6" fmla="*/ 0 w 1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0" y="0"/>
                    <a:pt x="19" y="7"/>
                    <a:pt x="15" y="27"/>
                  </a:cubicBezTo>
                  <a:cubicBezTo>
                    <a:pt x="15" y="27"/>
                    <a:pt x="9" y="20"/>
                    <a:pt x="7" y="14"/>
                  </a:cubicBezTo>
                  <a:cubicBezTo>
                    <a:pt x="4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286" y="495"/>
              <a:ext cx="22" cy="31"/>
            </a:xfrm>
            <a:custGeom>
              <a:avLst/>
              <a:gdLst>
                <a:gd name="T0" fmla="*/ 0 w 19"/>
                <a:gd name="T1" fmla="*/ 0 h 27"/>
                <a:gd name="T2" fmla="*/ 15 w 19"/>
                <a:gd name="T3" fmla="*/ 27 h 27"/>
                <a:gd name="T4" fmla="*/ 7 w 19"/>
                <a:gd name="T5" fmla="*/ 14 h 27"/>
                <a:gd name="T6" fmla="*/ 0 w 1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0" y="0"/>
                    <a:pt x="19" y="7"/>
                    <a:pt x="15" y="27"/>
                  </a:cubicBezTo>
                  <a:cubicBezTo>
                    <a:pt x="15" y="27"/>
                    <a:pt x="10" y="19"/>
                    <a:pt x="7" y="14"/>
                  </a:cubicBezTo>
                  <a:cubicBezTo>
                    <a:pt x="4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272" y="475"/>
              <a:ext cx="25" cy="20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11 w 22"/>
                <a:gd name="T5" fmla="*/ 9 h 17"/>
                <a:gd name="T6" fmla="*/ 0 w 2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cubicBezTo>
                    <a:pt x="0" y="0"/>
                    <a:pt x="18" y="0"/>
                    <a:pt x="22" y="17"/>
                  </a:cubicBezTo>
                  <a:cubicBezTo>
                    <a:pt x="22" y="17"/>
                    <a:pt x="15" y="13"/>
                    <a:pt x="11" y="9"/>
                  </a:cubicBezTo>
                  <a:cubicBezTo>
                    <a:pt x="7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09" y="535"/>
              <a:ext cx="20" cy="34"/>
            </a:xfrm>
            <a:custGeom>
              <a:avLst/>
              <a:gdLst>
                <a:gd name="T0" fmla="*/ 0 w 17"/>
                <a:gd name="T1" fmla="*/ 0 h 29"/>
                <a:gd name="T2" fmla="*/ 9 w 17"/>
                <a:gd name="T3" fmla="*/ 29 h 29"/>
                <a:gd name="T4" fmla="*/ 4 w 17"/>
                <a:gd name="T5" fmla="*/ 15 h 29"/>
                <a:gd name="T6" fmla="*/ 0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0" y="0"/>
                    <a:pt x="17" y="10"/>
                    <a:pt x="9" y="29"/>
                  </a:cubicBezTo>
                  <a:cubicBezTo>
                    <a:pt x="9" y="29"/>
                    <a:pt x="5" y="21"/>
                    <a:pt x="4" y="15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332" y="517"/>
              <a:ext cx="20" cy="33"/>
            </a:xfrm>
            <a:custGeom>
              <a:avLst/>
              <a:gdLst>
                <a:gd name="T0" fmla="*/ 0 w 17"/>
                <a:gd name="T1" fmla="*/ 0 h 29"/>
                <a:gd name="T2" fmla="*/ 9 w 17"/>
                <a:gd name="T3" fmla="*/ 29 h 29"/>
                <a:gd name="T4" fmla="*/ 4 w 17"/>
                <a:gd name="T5" fmla="*/ 15 h 29"/>
                <a:gd name="T6" fmla="*/ 0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0" y="0"/>
                    <a:pt x="17" y="10"/>
                    <a:pt x="9" y="29"/>
                  </a:cubicBezTo>
                  <a:cubicBezTo>
                    <a:pt x="9" y="29"/>
                    <a:pt x="5" y="21"/>
                    <a:pt x="4" y="15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352" y="530"/>
              <a:ext cx="19" cy="34"/>
            </a:xfrm>
            <a:custGeom>
              <a:avLst/>
              <a:gdLst>
                <a:gd name="T0" fmla="*/ 0 w 16"/>
                <a:gd name="T1" fmla="*/ 0 h 30"/>
                <a:gd name="T2" fmla="*/ 6 w 16"/>
                <a:gd name="T3" fmla="*/ 30 h 30"/>
                <a:gd name="T4" fmla="*/ 2 w 16"/>
                <a:gd name="T5" fmla="*/ 16 h 30"/>
                <a:gd name="T6" fmla="*/ 0 w 1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cubicBezTo>
                    <a:pt x="0" y="0"/>
                    <a:pt x="16" y="12"/>
                    <a:pt x="6" y="30"/>
                  </a:cubicBezTo>
                  <a:cubicBezTo>
                    <a:pt x="6" y="30"/>
                    <a:pt x="3" y="22"/>
                    <a:pt x="2" y="16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/>
            <p:nvPr/>
          </p:nvSpPr>
          <p:spPr bwMode="auto">
            <a:xfrm>
              <a:off x="331" y="542"/>
              <a:ext cx="16" cy="36"/>
            </a:xfrm>
            <a:custGeom>
              <a:avLst/>
              <a:gdLst>
                <a:gd name="T0" fmla="*/ 0 w 14"/>
                <a:gd name="T1" fmla="*/ 0 h 31"/>
                <a:gd name="T2" fmla="*/ 2 w 14"/>
                <a:gd name="T3" fmla="*/ 31 h 31"/>
                <a:gd name="T4" fmla="*/ 0 w 14"/>
                <a:gd name="T5" fmla="*/ 16 h 31"/>
                <a:gd name="T6" fmla="*/ 0 w 1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0" y="0"/>
                  </a:moveTo>
                  <a:cubicBezTo>
                    <a:pt x="0" y="0"/>
                    <a:pt x="14" y="14"/>
                    <a:pt x="2" y="31"/>
                  </a:cubicBezTo>
                  <a:cubicBezTo>
                    <a:pt x="2" y="31"/>
                    <a:pt x="0" y="22"/>
                    <a:pt x="0" y="16"/>
                  </a:cubicBezTo>
                  <a:cubicBezTo>
                    <a:pt x="0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343" y="560"/>
              <a:ext cx="17" cy="35"/>
            </a:xfrm>
            <a:custGeom>
              <a:avLst/>
              <a:gdLst>
                <a:gd name="T0" fmla="*/ 4 w 15"/>
                <a:gd name="T1" fmla="*/ 0 h 30"/>
                <a:gd name="T2" fmla="*/ 0 w 15"/>
                <a:gd name="T3" fmla="*/ 30 h 30"/>
                <a:gd name="T4" fmla="*/ 1 w 15"/>
                <a:gd name="T5" fmla="*/ 15 h 30"/>
                <a:gd name="T6" fmla="*/ 4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4" y="0"/>
                  </a:moveTo>
                  <a:cubicBezTo>
                    <a:pt x="4" y="0"/>
                    <a:pt x="15" y="16"/>
                    <a:pt x="0" y="30"/>
                  </a:cubicBezTo>
                  <a:cubicBezTo>
                    <a:pt x="0" y="30"/>
                    <a:pt x="0" y="21"/>
                    <a:pt x="1" y="15"/>
                  </a:cubicBezTo>
                  <a:cubicBezTo>
                    <a:pt x="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279" y="21"/>
              <a:ext cx="339" cy="251"/>
            </a:xfrm>
            <a:custGeom>
              <a:avLst/>
              <a:gdLst>
                <a:gd name="T0" fmla="*/ 291 w 292"/>
                <a:gd name="T1" fmla="*/ 106 h 216"/>
                <a:gd name="T2" fmla="*/ 148 w 292"/>
                <a:gd name="T3" fmla="*/ 215 h 216"/>
                <a:gd name="T4" fmla="*/ 1 w 292"/>
                <a:gd name="T5" fmla="*/ 111 h 216"/>
                <a:gd name="T6" fmla="*/ 144 w 292"/>
                <a:gd name="T7" fmla="*/ 1 h 216"/>
                <a:gd name="T8" fmla="*/ 291 w 292"/>
                <a:gd name="T9" fmla="*/ 1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16">
                  <a:moveTo>
                    <a:pt x="291" y="106"/>
                  </a:moveTo>
                  <a:cubicBezTo>
                    <a:pt x="292" y="165"/>
                    <a:pt x="228" y="214"/>
                    <a:pt x="148" y="215"/>
                  </a:cubicBezTo>
                  <a:cubicBezTo>
                    <a:pt x="68" y="216"/>
                    <a:pt x="2" y="170"/>
                    <a:pt x="1" y="111"/>
                  </a:cubicBezTo>
                  <a:cubicBezTo>
                    <a:pt x="0" y="51"/>
                    <a:pt x="64" y="2"/>
                    <a:pt x="144" y="1"/>
                  </a:cubicBezTo>
                  <a:cubicBezTo>
                    <a:pt x="224" y="0"/>
                    <a:pt x="290" y="46"/>
                    <a:pt x="291" y="106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08" y="0"/>
              <a:ext cx="53" cy="91"/>
            </a:xfrm>
            <a:custGeom>
              <a:avLst/>
              <a:gdLst>
                <a:gd name="T0" fmla="*/ 0 w 46"/>
                <a:gd name="T1" fmla="*/ 78 h 78"/>
                <a:gd name="T2" fmla="*/ 4 w 46"/>
                <a:gd name="T3" fmla="*/ 0 h 78"/>
                <a:gd name="T4" fmla="*/ 46 w 46"/>
                <a:gd name="T5" fmla="*/ 60 h 78"/>
                <a:gd name="T6" fmla="*/ 0 w 4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8">
                  <a:moveTo>
                    <a:pt x="0" y="78"/>
                  </a:moveTo>
                  <a:cubicBezTo>
                    <a:pt x="0" y="78"/>
                    <a:pt x="1" y="22"/>
                    <a:pt x="4" y="0"/>
                  </a:cubicBezTo>
                  <a:cubicBezTo>
                    <a:pt x="4" y="0"/>
                    <a:pt x="34" y="22"/>
                    <a:pt x="46" y="60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555" y="15"/>
              <a:ext cx="69" cy="86"/>
            </a:xfrm>
            <a:custGeom>
              <a:avLst/>
              <a:gdLst>
                <a:gd name="T0" fmla="*/ 39 w 59"/>
                <a:gd name="T1" fmla="*/ 74 h 74"/>
                <a:gd name="T2" fmla="*/ 59 w 59"/>
                <a:gd name="T3" fmla="*/ 0 h 74"/>
                <a:gd name="T4" fmla="*/ 0 w 59"/>
                <a:gd name="T5" fmla="*/ 43 h 74"/>
                <a:gd name="T6" fmla="*/ 39 w 59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4">
                  <a:moveTo>
                    <a:pt x="39" y="74"/>
                  </a:moveTo>
                  <a:cubicBezTo>
                    <a:pt x="39" y="74"/>
                    <a:pt x="54" y="21"/>
                    <a:pt x="59" y="0"/>
                  </a:cubicBezTo>
                  <a:cubicBezTo>
                    <a:pt x="59" y="0"/>
                    <a:pt x="23" y="10"/>
                    <a:pt x="0" y="43"/>
                  </a:cubicBezTo>
                  <a:lnTo>
                    <a:pt x="39" y="74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416" y="132"/>
              <a:ext cx="53" cy="32"/>
            </a:xfrm>
            <a:custGeom>
              <a:avLst/>
              <a:gdLst>
                <a:gd name="T0" fmla="*/ 6 w 46"/>
                <a:gd name="T1" fmla="*/ 2 h 27"/>
                <a:gd name="T2" fmla="*/ 43 w 46"/>
                <a:gd name="T3" fmla="*/ 0 h 27"/>
                <a:gd name="T4" fmla="*/ 23 w 46"/>
                <a:gd name="T5" fmla="*/ 26 h 27"/>
                <a:gd name="T6" fmla="*/ 6 w 4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7">
                  <a:moveTo>
                    <a:pt x="6" y="2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6" y="26"/>
                    <a:pt x="23" y="26"/>
                  </a:cubicBezTo>
                  <a:cubicBezTo>
                    <a:pt x="0" y="27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87" y="145"/>
              <a:ext cx="60" cy="55"/>
            </a:xfrm>
            <a:custGeom>
              <a:avLst/>
              <a:gdLst>
                <a:gd name="T0" fmla="*/ 3 w 52"/>
                <a:gd name="T1" fmla="*/ 21 h 47"/>
                <a:gd name="T2" fmla="*/ 35 w 52"/>
                <a:gd name="T3" fmla="*/ 33 h 47"/>
                <a:gd name="T4" fmla="*/ 44 w 52"/>
                <a:gd name="T5" fmla="*/ 10 h 47"/>
                <a:gd name="T6" fmla="*/ 46 w 52"/>
                <a:gd name="T7" fmla="*/ 3 h 47"/>
                <a:gd name="T8" fmla="*/ 52 w 52"/>
                <a:gd name="T9" fmla="*/ 7 h 47"/>
                <a:gd name="T10" fmla="*/ 24 w 52"/>
                <a:gd name="T11" fmla="*/ 43 h 47"/>
                <a:gd name="T12" fmla="*/ 4 w 52"/>
                <a:gd name="T13" fmla="*/ 33 h 47"/>
                <a:gd name="T14" fmla="*/ 1 w 52"/>
                <a:gd name="T15" fmla="*/ 23 h 47"/>
                <a:gd name="T16" fmla="*/ 0 w 52"/>
                <a:gd name="T17" fmla="*/ 21 h 47"/>
                <a:gd name="T18" fmla="*/ 3 w 52"/>
                <a:gd name="T1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47">
                  <a:moveTo>
                    <a:pt x="3" y="21"/>
                  </a:moveTo>
                  <a:cubicBezTo>
                    <a:pt x="4" y="38"/>
                    <a:pt x="24" y="47"/>
                    <a:pt x="35" y="33"/>
                  </a:cubicBezTo>
                  <a:cubicBezTo>
                    <a:pt x="40" y="26"/>
                    <a:pt x="43" y="18"/>
                    <a:pt x="44" y="10"/>
                  </a:cubicBezTo>
                  <a:cubicBezTo>
                    <a:pt x="45" y="8"/>
                    <a:pt x="45" y="4"/>
                    <a:pt x="46" y="3"/>
                  </a:cubicBezTo>
                  <a:cubicBezTo>
                    <a:pt x="50" y="0"/>
                    <a:pt x="52" y="4"/>
                    <a:pt x="52" y="7"/>
                  </a:cubicBezTo>
                  <a:cubicBezTo>
                    <a:pt x="48" y="21"/>
                    <a:pt x="41" y="42"/>
                    <a:pt x="24" y="43"/>
                  </a:cubicBezTo>
                  <a:cubicBezTo>
                    <a:pt x="16" y="44"/>
                    <a:pt x="8" y="40"/>
                    <a:pt x="4" y="33"/>
                  </a:cubicBezTo>
                  <a:cubicBezTo>
                    <a:pt x="2" y="30"/>
                    <a:pt x="1" y="27"/>
                    <a:pt x="1" y="23"/>
                  </a:cubicBezTo>
                  <a:cubicBezTo>
                    <a:pt x="1" y="23"/>
                    <a:pt x="0" y="21"/>
                    <a:pt x="0" y="21"/>
                  </a:cubicBezTo>
                  <a:cubicBezTo>
                    <a:pt x="0" y="19"/>
                    <a:pt x="3" y="19"/>
                    <a:pt x="3" y="2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347" y="92"/>
              <a:ext cx="58" cy="29"/>
            </a:xfrm>
            <a:custGeom>
              <a:avLst/>
              <a:gdLst>
                <a:gd name="T0" fmla="*/ 48 w 50"/>
                <a:gd name="T1" fmla="*/ 24 h 25"/>
                <a:gd name="T2" fmla="*/ 22 w 50"/>
                <a:gd name="T3" fmla="*/ 7 h 25"/>
                <a:gd name="T4" fmla="*/ 5 w 50"/>
                <a:gd name="T5" fmla="*/ 15 h 25"/>
                <a:gd name="T6" fmla="*/ 1 w 50"/>
                <a:gd name="T7" fmla="*/ 19 h 25"/>
                <a:gd name="T8" fmla="*/ 2 w 50"/>
                <a:gd name="T9" fmla="*/ 16 h 25"/>
                <a:gd name="T10" fmla="*/ 34 w 50"/>
                <a:gd name="T11" fmla="*/ 4 h 25"/>
                <a:gd name="T12" fmla="*/ 47 w 50"/>
                <a:gd name="T13" fmla="*/ 14 h 25"/>
                <a:gd name="T14" fmla="*/ 50 w 50"/>
                <a:gd name="T15" fmla="*/ 21 h 25"/>
                <a:gd name="T16" fmla="*/ 50 w 50"/>
                <a:gd name="T17" fmla="*/ 24 h 25"/>
                <a:gd name="T18" fmla="*/ 48 w 50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48" y="24"/>
                  </a:moveTo>
                  <a:cubicBezTo>
                    <a:pt x="47" y="11"/>
                    <a:pt x="34" y="5"/>
                    <a:pt x="22" y="7"/>
                  </a:cubicBezTo>
                  <a:cubicBezTo>
                    <a:pt x="16" y="7"/>
                    <a:pt x="10" y="11"/>
                    <a:pt x="5" y="15"/>
                  </a:cubicBezTo>
                  <a:cubicBezTo>
                    <a:pt x="4" y="16"/>
                    <a:pt x="3" y="19"/>
                    <a:pt x="1" y="19"/>
                  </a:cubicBezTo>
                  <a:cubicBezTo>
                    <a:pt x="0" y="21"/>
                    <a:pt x="1" y="16"/>
                    <a:pt x="2" y="16"/>
                  </a:cubicBezTo>
                  <a:cubicBezTo>
                    <a:pt x="9" y="6"/>
                    <a:pt x="22" y="0"/>
                    <a:pt x="34" y="4"/>
                  </a:cubicBezTo>
                  <a:cubicBezTo>
                    <a:pt x="40" y="5"/>
                    <a:pt x="45" y="9"/>
                    <a:pt x="47" y="14"/>
                  </a:cubicBezTo>
                  <a:cubicBezTo>
                    <a:pt x="49" y="16"/>
                    <a:pt x="49" y="19"/>
                    <a:pt x="50" y="21"/>
                  </a:cubicBezTo>
                  <a:cubicBezTo>
                    <a:pt x="50" y="21"/>
                    <a:pt x="50" y="24"/>
                    <a:pt x="50" y="24"/>
                  </a:cubicBezTo>
                  <a:cubicBezTo>
                    <a:pt x="49" y="25"/>
                    <a:pt x="48" y="25"/>
                    <a:pt x="48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74" y="125"/>
              <a:ext cx="127" cy="21"/>
            </a:xfrm>
            <a:custGeom>
              <a:avLst/>
              <a:gdLst>
                <a:gd name="T0" fmla="*/ 108 w 109"/>
                <a:gd name="T1" fmla="*/ 12 h 18"/>
                <a:gd name="T2" fmla="*/ 103 w 109"/>
                <a:gd name="T3" fmla="*/ 11 h 18"/>
                <a:gd name="T4" fmla="*/ 91 w 109"/>
                <a:gd name="T5" fmla="*/ 8 h 18"/>
                <a:gd name="T6" fmla="*/ 83 w 109"/>
                <a:gd name="T7" fmla="*/ 6 h 18"/>
                <a:gd name="T8" fmla="*/ 74 w 109"/>
                <a:gd name="T9" fmla="*/ 5 h 18"/>
                <a:gd name="T10" fmla="*/ 64 w 109"/>
                <a:gd name="T11" fmla="*/ 4 h 18"/>
                <a:gd name="T12" fmla="*/ 54 w 109"/>
                <a:gd name="T13" fmla="*/ 5 h 18"/>
                <a:gd name="T14" fmla="*/ 44 w 109"/>
                <a:gd name="T15" fmla="*/ 5 h 18"/>
                <a:gd name="T16" fmla="*/ 34 w 109"/>
                <a:gd name="T17" fmla="*/ 7 h 18"/>
                <a:gd name="T18" fmla="*/ 25 w 109"/>
                <a:gd name="T19" fmla="*/ 9 h 18"/>
                <a:gd name="T20" fmla="*/ 17 w 109"/>
                <a:gd name="T21" fmla="*/ 11 h 18"/>
                <a:gd name="T22" fmla="*/ 5 w 109"/>
                <a:gd name="T23" fmla="*/ 16 h 18"/>
                <a:gd name="T24" fmla="*/ 1 w 109"/>
                <a:gd name="T25" fmla="*/ 18 h 18"/>
                <a:gd name="T26" fmla="*/ 1 w 109"/>
                <a:gd name="T27" fmla="*/ 18 h 18"/>
                <a:gd name="T28" fmla="*/ 0 w 109"/>
                <a:gd name="T29" fmla="*/ 17 h 18"/>
                <a:gd name="T30" fmla="*/ 0 w 109"/>
                <a:gd name="T31" fmla="*/ 16 h 18"/>
                <a:gd name="T32" fmla="*/ 4 w 109"/>
                <a:gd name="T33" fmla="*/ 14 h 18"/>
                <a:gd name="T34" fmla="*/ 16 w 109"/>
                <a:gd name="T35" fmla="*/ 9 h 18"/>
                <a:gd name="T36" fmla="*/ 24 w 109"/>
                <a:gd name="T37" fmla="*/ 6 h 18"/>
                <a:gd name="T38" fmla="*/ 33 w 109"/>
                <a:gd name="T39" fmla="*/ 3 h 18"/>
                <a:gd name="T40" fmla="*/ 43 w 109"/>
                <a:gd name="T41" fmla="*/ 2 h 18"/>
                <a:gd name="T42" fmla="*/ 54 w 109"/>
                <a:gd name="T43" fmla="*/ 1 h 18"/>
                <a:gd name="T44" fmla="*/ 64 w 109"/>
                <a:gd name="T45" fmla="*/ 1 h 18"/>
                <a:gd name="T46" fmla="*/ 69 w 109"/>
                <a:gd name="T47" fmla="*/ 1 h 18"/>
                <a:gd name="T48" fmla="*/ 74 w 109"/>
                <a:gd name="T49" fmla="*/ 1 h 18"/>
                <a:gd name="T50" fmla="*/ 84 w 109"/>
                <a:gd name="T51" fmla="*/ 2 h 18"/>
                <a:gd name="T52" fmla="*/ 92 w 109"/>
                <a:gd name="T53" fmla="*/ 5 h 18"/>
                <a:gd name="T54" fmla="*/ 108 w 109"/>
                <a:gd name="T55" fmla="*/ 11 h 18"/>
                <a:gd name="T56" fmla="*/ 109 w 109"/>
                <a:gd name="T57" fmla="*/ 12 h 18"/>
                <a:gd name="T58" fmla="*/ 108 w 109"/>
                <a:gd name="T5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8">
                  <a:moveTo>
                    <a:pt x="108" y="12"/>
                  </a:moveTo>
                  <a:cubicBezTo>
                    <a:pt x="108" y="12"/>
                    <a:pt x="106" y="12"/>
                    <a:pt x="103" y="11"/>
                  </a:cubicBezTo>
                  <a:cubicBezTo>
                    <a:pt x="100" y="10"/>
                    <a:pt x="96" y="9"/>
                    <a:pt x="91" y="8"/>
                  </a:cubicBezTo>
                  <a:cubicBezTo>
                    <a:pt x="89" y="7"/>
                    <a:pt x="86" y="7"/>
                    <a:pt x="83" y="6"/>
                  </a:cubicBezTo>
                  <a:cubicBezTo>
                    <a:pt x="80" y="6"/>
                    <a:pt x="77" y="5"/>
                    <a:pt x="74" y="5"/>
                  </a:cubicBezTo>
                  <a:cubicBezTo>
                    <a:pt x="71" y="5"/>
                    <a:pt x="68" y="4"/>
                    <a:pt x="64" y="4"/>
                  </a:cubicBezTo>
                  <a:cubicBezTo>
                    <a:pt x="61" y="5"/>
                    <a:pt x="57" y="4"/>
                    <a:pt x="54" y="5"/>
                  </a:cubicBezTo>
                  <a:cubicBezTo>
                    <a:pt x="50" y="5"/>
                    <a:pt x="47" y="5"/>
                    <a:pt x="44" y="5"/>
                  </a:cubicBezTo>
                  <a:cubicBezTo>
                    <a:pt x="40" y="6"/>
                    <a:pt x="37" y="6"/>
                    <a:pt x="34" y="7"/>
                  </a:cubicBezTo>
                  <a:cubicBezTo>
                    <a:pt x="31" y="7"/>
                    <a:pt x="28" y="8"/>
                    <a:pt x="25" y="9"/>
                  </a:cubicBezTo>
                  <a:cubicBezTo>
                    <a:pt x="22" y="10"/>
                    <a:pt x="19" y="10"/>
                    <a:pt x="17" y="11"/>
                  </a:cubicBezTo>
                  <a:cubicBezTo>
                    <a:pt x="12" y="13"/>
                    <a:pt x="8" y="14"/>
                    <a:pt x="5" y="16"/>
                  </a:cubicBezTo>
                  <a:cubicBezTo>
                    <a:pt x="3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2" y="16"/>
                    <a:pt x="4" y="14"/>
                  </a:cubicBezTo>
                  <a:cubicBezTo>
                    <a:pt x="7" y="13"/>
                    <a:pt x="11" y="11"/>
                    <a:pt x="16" y="9"/>
                  </a:cubicBezTo>
                  <a:cubicBezTo>
                    <a:pt x="18" y="7"/>
                    <a:pt x="21" y="7"/>
                    <a:pt x="24" y="6"/>
                  </a:cubicBezTo>
                  <a:cubicBezTo>
                    <a:pt x="27" y="5"/>
                    <a:pt x="30" y="4"/>
                    <a:pt x="33" y="3"/>
                  </a:cubicBezTo>
                  <a:cubicBezTo>
                    <a:pt x="36" y="3"/>
                    <a:pt x="40" y="2"/>
                    <a:pt x="43" y="2"/>
                  </a:cubicBezTo>
                  <a:cubicBezTo>
                    <a:pt x="47" y="1"/>
                    <a:pt x="50" y="1"/>
                    <a:pt x="54" y="1"/>
                  </a:cubicBezTo>
                  <a:cubicBezTo>
                    <a:pt x="57" y="0"/>
                    <a:pt x="61" y="1"/>
                    <a:pt x="64" y="1"/>
                  </a:cubicBezTo>
                  <a:cubicBezTo>
                    <a:pt x="66" y="1"/>
                    <a:pt x="67" y="0"/>
                    <a:pt x="69" y="1"/>
                  </a:cubicBezTo>
                  <a:cubicBezTo>
                    <a:pt x="71" y="1"/>
                    <a:pt x="73" y="1"/>
                    <a:pt x="74" y="1"/>
                  </a:cubicBezTo>
                  <a:cubicBezTo>
                    <a:pt x="78" y="1"/>
                    <a:pt x="81" y="2"/>
                    <a:pt x="84" y="2"/>
                  </a:cubicBezTo>
                  <a:cubicBezTo>
                    <a:pt x="87" y="3"/>
                    <a:pt x="89" y="4"/>
                    <a:pt x="92" y="5"/>
                  </a:cubicBezTo>
                  <a:cubicBezTo>
                    <a:pt x="102" y="8"/>
                    <a:pt x="108" y="11"/>
                    <a:pt x="108" y="11"/>
                  </a:cubicBezTo>
                  <a:cubicBezTo>
                    <a:pt x="109" y="11"/>
                    <a:pt x="109" y="11"/>
                    <a:pt x="109" y="12"/>
                  </a:cubicBezTo>
                  <a:cubicBezTo>
                    <a:pt x="108" y="12"/>
                    <a:pt x="108" y="12"/>
                    <a:pt x="108" y="12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176" y="142"/>
              <a:ext cx="126" cy="27"/>
            </a:xfrm>
            <a:custGeom>
              <a:avLst/>
              <a:gdLst>
                <a:gd name="T0" fmla="*/ 107 w 108"/>
                <a:gd name="T1" fmla="*/ 8 h 24"/>
                <a:gd name="T2" fmla="*/ 103 w 108"/>
                <a:gd name="T3" fmla="*/ 7 h 24"/>
                <a:gd name="T4" fmla="*/ 90 w 108"/>
                <a:gd name="T5" fmla="*/ 5 h 24"/>
                <a:gd name="T6" fmla="*/ 82 w 108"/>
                <a:gd name="T7" fmla="*/ 4 h 24"/>
                <a:gd name="T8" fmla="*/ 73 w 108"/>
                <a:gd name="T9" fmla="*/ 4 h 24"/>
                <a:gd name="T10" fmla="*/ 63 w 108"/>
                <a:gd name="T11" fmla="*/ 4 h 24"/>
                <a:gd name="T12" fmla="*/ 53 w 108"/>
                <a:gd name="T13" fmla="*/ 5 h 24"/>
                <a:gd name="T14" fmla="*/ 43 w 108"/>
                <a:gd name="T15" fmla="*/ 7 h 24"/>
                <a:gd name="T16" fmla="*/ 33 w 108"/>
                <a:gd name="T17" fmla="*/ 9 h 24"/>
                <a:gd name="T18" fmla="*/ 24 w 108"/>
                <a:gd name="T19" fmla="*/ 12 h 24"/>
                <a:gd name="T20" fmla="*/ 17 w 108"/>
                <a:gd name="T21" fmla="*/ 15 h 24"/>
                <a:gd name="T22" fmla="*/ 6 w 108"/>
                <a:gd name="T23" fmla="*/ 21 h 24"/>
                <a:gd name="T24" fmla="*/ 2 w 108"/>
                <a:gd name="T25" fmla="*/ 24 h 24"/>
                <a:gd name="T26" fmla="*/ 2 w 108"/>
                <a:gd name="T27" fmla="*/ 24 h 24"/>
                <a:gd name="T28" fmla="*/ 1 w 108"/>
                <a:gd name="T29" fmla="*/ 23 h 24"/>
                <a:gd name="T30" fmla="*/ 1 w 108"/>
                <a:gd name="T31" fmla="*/ 22 h 24"/>
                <a:gd name="T32" fmla="*/ 5 w 108"/>
                <a:gd name="T33" fmla="*/ 20 h 24"/>
                <a:gd name="T34" fmla="*/ 16 w 108"/>
                <a:gd name="T35" fmla="*/ 13 h 24"/>
                <a:gd name="T36" fmla="*/ 23 w 108"/>
                <a:gd name="T37" fmla="*/ 9 h 24"/>
                <a:gd name="T38" fmla="*/ 32 w 108"/>
                <a:gd name="T39" fmla="*/ 6 h 24"/>
                <a:gd name="T40" fmla="*/ 42 w 108"/>
                <a:gd name="T41" fmla="*/ 3 h 24"/>
                <a:gd name="T42" fmla="*/ 52 w 108"/>
                <a:gd name="T43" fmla="*/ 2 h 24"/>
                <a:gd name="T44" fmla="*/ 63 w 108"/>
                <a:gd name="T45" fmla="*/ 0 h 24"/>
                <a:gd name="T46" fmla="*/ 68 w 108"/>
                <a:gd name="T47" fmla="*/ 0 h 24"/>
                <a:gd name="T48" fmla="*/ 73 w 108"/>
                <a:gd name="T49" fmla="*/ 0 h 24"/>
                <a:gd name="T50" fmla="*/ 82 w 108"/>
                <a:gd name="T51" fmla="*/ 0 h 24"/>
                <a:gd name="T52" fmla="*/ 91 w 108"/>
                <a:gd name="T53" fmla="*/ 2 h 24"/>
                <a:gd name="T54" fmla="*/ 108 w 108"/>
                <a:gd name="T55" fmla="*/ 6 h 24"/>
                <a:gd name="T56" fmla="*/ 108 w 108"/>
                <a:gd name="T57" fmla="*/ 7 h 24"/>
                <a:gd name="T58" fmla="*/ 107 w 108"/>
                <a:gd name="T5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24">
                  <a:moveTo>
                    <a:pt x="107" y="8"/>
                  </a:moveTo>
                  <a:cubicBezTo>
                    <a:pt x="107" y="8"/>
                    <a:pt x="106" y="7"/>
                    <a:pt x="103" y="7"/>
                  </a:cubicBezTo>
                  <a:cubicBezTo>
                    <a:pt x="100" y="6"/>
                    <a:pt x="96" y="5"/>
                    <a:pt x="90" y="5"/>
                  </a:cubicBezTo>
                  <a:cubicBezTo>
                    <a:pt x="88" y="4"/>
                    <a:pt x="85" y="4"/>
                    <a:pt x="82" y="4"/>
                  </a:cubicBezTo>
                  <a:cubicBezTo>
                    <a:pt x="79" y="4"/>
                    <a:pt x="76" y="3"/>
                    <a:pt x="73" y="4"/>
                  </a:cubicBezTo>
                  <a:cubicBezTo>
                    <a:pt x="70" y="4"/>
                    <a:pt x="67" y="4"/>
                    <a:pt x="63" y="4"/>
                  </a:cubicBezTo>
                  <a:cubicBezTo>
                    <a:pt x="60" y="5"/>
                    <a:pt x="56" y="5"/>
                    <a:pt x="53" y="5"/>
                  </a:cubicBezTo>
                  <a:cubicBezTo>
                    <a:pt x="50" y="6"/>
                    <a:pt x="46" y="6"/>
                    <a:pt x="43" y="7"/>
                  </a:cubicBezTo>
                  <a:cubicBezTo>
                    <a:pt x="40" y="8"/>
                    <a:pt x="36" y="9"/>
                    <a:pt x="33" y="9"/>
                  </a:cubicBezTo>
                  <a:cubicBezTo>
                    <a:pt x="30" y="10"/>
                    <a:pt x="27" y="11"/>
                    <a:pt x="24" y="12"/>
                  </a:cubicBezTo>
                  <a:cubicBezTo>
                    <a:pt x="22" y="13"/>
                    <a:pt x="19" y="14"/>
                    <a:pt x="17" y="15"/>
                  </a:cubicBezTo>
                  <a:cubicBezTo>
                    <a:pt x="12" y="17"/>
                    <a:pt x="8" y="20"/>
                    <a:pt x="6" y="21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2" y="21"/>
                    <a:pt x="5" y="20"/>
                  </a:cubicBezTo>
                  <a:cubicBezTo>
                    <a:pt x="7" y="18"/>
                    <a:pt x="11" y="15"/>
                    <a:pt x="16" y="13"/>
                  </a:cubicBezTo>
                  <a:cubicBezTo>
                    <a:pt x="18" y="12"/>
                    <a:pt x="21" y="11"/>
                    <a:pt x="23" y="9"/>
                  </a:cubicBezTo>
                  <a:cubicBezTo>
                    <a:pt x="26" y="8"/>
                    <a:pt x="29" y="7"/>
                    <a:pt x="32" y="6"/>
                  </a:cubicBezTo>
                  <a:cubicBezTo>
                    <a:pt x="35" y="5"/>
                    <a:pt x="39" y="4"/>
                    <a:pt x="42" y="3"/>
                  </a:cubicBezTo>
                  <a:cubicBezTo>
                    <a:pt x="45" y="3"/>
                    <a:pt x="49" y="2"/>
                    <a:pt x="52" y="2"/>
                  </a:cubicBezTo>
                  <a:cubicBezTo>
                    <a:pt x="56" y="1"/>
                    <a:pt x="59" y="1"/>
                    <a:pt x="63" y="0"/>
                  </a:cubicBezTo>
                  <a:cubicBezTo>
                    <a:pt x="64" y="0"/>
                    <a:pt x="66" y="0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6" y="0"/>
                    <a:pt x="79" y="0"/>
                    <a:pt x="82" y="0"/>
                  </a:cubicBezTo>
                  <a:cubicBezTo>
                    <a:pt x="85" y="1"/>
                    <a:pt x="88" y="1"/>
                    <a:pt x="91" y="2"/>
                  </a:cubicBezTo>
                  <a:cubicBezTo>
                    <a:pt x="101" y="3"/>
                    <a:pt x="108" y="6"/>
                    <a:pt x="108" y="6"/>
                  </a:cubicBezTo>
                  <a:cubicBezTo>
                    <a:pt x="108" y="6"/>
                    <a:pt x="108" y="7"/>
                    <a:pt x="108" y="7"/>
                  </a:cubicBezTo>
                  <a:cubicBezTo>
                    <a:pt x="108" y="7"/>
                    <a:pt x="108" y="8"/>
                    <a:pt x="107" y="8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196" y="160"/>
              <a:ext cx="111" cy="26"/>
            </a:xfrm>
            <a:custGeom>
              <a:avLst/>
              <a:gdLst>
                <a:gd name="T0" fmla="*/ 94 w 95"/>
                <a:gd name="T1" fmla="*/ 7 h 22"/>
                <a:gd name="T2" fmla="*/ 79 w 95"/>
                <a:gd name="T3" fmla="*/ 5 h 22"/>
                <a:gd name="T4" fmla="*/ 72 w 95"/>
                <a:gd name="T5" fmla="*/ 4 h 22"/>
                <a:gd name="T6" fmla="*/ 64 w 95"/>
                <a:gd name="T7" fmla="*/ 4 h 22"/>
                <a:gd name="T8" fmla="*/ 55 w 95"/>
                <a:gd name="T9" fmla="*/ 5 h 22"/>
                <a:gd name="T10" fmla="*/ 46 w 95"/>
                <a:gd name="T11" fmla="*/ 6 h 22"/>
                <a:gd name="T12" fmla="*/ 37 w 95"/>
                <a:gd name="T13" fmla="*/ 7 h 22"/>
                <a:gd name="T14" fmla="*/ 29 w 95"/>
                <a:gd name="T15" fmla="*/ 9 h 22"/>
                <a:gd name="T16" fmla="*/ 21 w 95"/>
                <a:gd name="T17" fmla="*/ 12 h 22"/>
                <a:gd name="T18" fmla="*/ 14 w 95"/>
                <a:gd name="T19" fmla="*/ 14 h 22"/>
                <a:gd name="T20" fmla="*/ 5 w 95"/>
                <a:gd name="T21" fmla="*/ 19 h 22"/>
                <a:gd name="T22" fmla="*/ 1 w 95"/>
                <a:gd name="T23" fmla="*/ 21 h 22"/>
                <a:gd name="T24" fmla="*/ 1 w 95"/>
                <a:gd name="T25" fmla="*/ 22 h 22"/>
                <a:gd name="T26" fmla="*/ 0 w 95"/>
                <a:gd name="T27" fmla="*/ 21 h 22"/>
                <a:gd name="T28" fmla="*/ 0 w 95"/>
                <a:gd name="T29" fmla="*/ 20 h 22"/>
                <a:gd name="T30" fmla="*/ 4 w 95"/>
                <a:gd name="T31" fmla="*/ 18 h 22"/>
                <a:gd name="T32" fmla="*/ 13 w 95"/>
                <a:gd name="T33" fmla="*/ 12 h 22"/>
                <a:gd name="T34" fmla="*/ 20 w 95"/>
                <a:gd name="T35" fmla="*/ 9 h 22"/>
                <a:gd name="T36" fmla="*/ 28 w 95"/>
                <a:gd name="T37" fmla="*/ 6 h 22"/>
                <a:gd name="T38" fmla="*/ 45 w 95"/>
                <a:gd name="T39" fmla="*/ 2 h 22"/>
                <a:gd name="T40" fmla="*/ 55 w 95"/>
                <a:gd name="T41" fmla="*/ 1 h 22"/>
                <a:gd name="T42" fmla="*/ 59 w 95"/>
                <a:gd name="T43" fmla="*/ 0 h 22"/>
                <a:gd name="T44" fmla="*/ 63 w 95"/>
                <a:gd name="T45" fmla="*/ 0 h 22"/>
                <a:gd name="T46" fmla="*/ 72 w 95"/>
                <a:gd name="T47" fmla="*/ 1 h 22"/>
                <a:gd name="T48" fmla="*/ 79 w 95"/>
                <a:gd name="T49" fmla="*/ 2 h 22"/>
                <a:gd name="T50" fmla="*/ 94 w 95"/>
                <a:gd name="T51" fmla="*/ 6 h 22"/>
                <a:gd name="T52" fmla="*/ 94 w 95"/>
                <a:gd name="T53" fmla="*/ 7 h 22"/>
                <a:gd name="T54" fmla="*/ 94 w 95"/>
                <a:gd name="T5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2">
                  <a:moveTo>
                    <a:pt x="94" y="7"/>
                  </a:moveTo>
                  <a:cubicBezTo>
                    <a:pt x="94" y="7"/>
                    <a:pt x="88" y="6"/>
                    <a:pt x="79" y="5"/>
                  </a:cubicBezTo>
                  <a:cubicBezTo>
                    <a:pt x="77" y="5"/>
                    <a:pt x="74" y="5"/>
                    <a:pt x="72" y="4"/>
                  </a:cubicBezTo>
                  <a:cubicBezTo>
                    <a:pt x="69" y="4"/>
                    <a:pt x="66" y="4"/>
                    <a:pt x="64" y="4"/>
                  </a:cubicBezTo>
                  <a:cubicBezTo>
                    <a:pt x="61" y="4"/>
                    <a:pt x="58" y="4"/>
                    <a:pt x="55" y="5"/>
                  </a:cubicBezTo>
                  <a:cubicBezTo>
                    <a:pt x="52" y="5"/>
                    <a:pt x="49" y="5"/>
                    <a:pt x="46" y="6"/>
                  </a:cubicBezTo>
                  <a:cubicBezTo>
                    <a:pt x="43" y="6"/>
                    <a:pt x="40" y="6"/>
                    <a:pt x="37" y="7"/>
                  </a:cubicBezTo>
                  <a:cubicBezTo>
                    <a:pt x="34" y="8"/>
                    <a:pt x="31" y="8"/>
                    <a:pt x="29" y="9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9" y="13"/>
                    <a:pt x="16" y="13"/>
                    <a:pt x="14" y="14"/>
                  </a:cubicBezTo>
                  <a:cubicBezTo>
                    <a:pt x="10" y="16"/>
                    <a:pt x="7" y="18"/>
                    <a:pt x="5" y="19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0"/>
                    <a:pt x="1" y="19"/>
                    <a:pt x="4" y="18"/>
                  </a:cubicBezTo>
                  <a:cubicBezTo>
                    <a:pt x="6" y="16"/>
                    <a:pt x="9" y="14"/>
                    <a:pt x="13" y="12"/>
                  </a:cubicBezTo>
                  <a:cubicBezTo>
                    <a:pt x="15" y="11"/>
                    <a:pt x="17" y="10"/>
                    <a:pt x="20" y="9"/>
                  </a:cubicBezTo>
                  <a:cubicBezTo>
                    <a:pt x="22" y="8"/>
                    <a:pt x="25" y="7"/>
                    <a:pt x="28" y="6"/>
                  </a:cubicBezTo>
                  <a:cubicBezTo>
                    <a:pt x="33" y="4"/>
                    <a:pt x="39" y="3"/>
                    <a:pt x="45" y="2"/>
                  </a:cubicBezTo>
                  <a:cubicBezTo>
                    <a:pt x="49" y="1"/>
                    <a:pt x="52" y="1"/>
                    <a:pt x="55" y="1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6" y="0"/>
                    <a:pt x="69" y="0"/>
                    <a:pt x="72" y="1"/>
                  </a:cubicBezTo>
                  <a:cubicBezTo>
                    <a:pt x="75" y="1"/>
                    <a:pt x="77" y="1"/>
                    <a:pt x="79" y="2"/>
                  </a:cubicBezTo>
                  <a:cubicBezTo>
                    <a:pt x="88" y="4"/>
                    <a:pt x="94" y="6"/>
                    <a:pt x="94" y="6"/>
                  </a:cubicBezTo>
                  <a:cubicBezTo>
                    <a:pt x="94" y="6"/>
                    <a:pt x="95" y="7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589" y="172"/>
              <a:ext cx="128" cy="17"/>
            </a:xfrm>
            <a:custGeom>
              <a:avLst/>
              <a:gdLst>
                <a:gd name="T0" fmla="*/ 1 w 110"/>
                <a:gd name="T1" fmla="*/ 1 h 15"/>
                <a:gd name="T2" fmla="*/ 6 w 110"/>
                <a:gd name="T3" fmla="*/ 3 h 15"/>
                <a:gd name="T4" fmla="*/ 18 w 110"/>
                <a:gd name="T5" fmla="*/ 6 h 15"/>
                <a:gd name="T6" fmla="*/ 26 w 110"/>
                <a:gd name="T7" fmla="*/ 8 h 15"/>
                <a:gd name="T8" fmla="*/ 35 w 110"/>
                <a:gd name="T9" fmla="*/ 10 h 15"/>
                <a:gd name="T10" fmla="*/ 45 w 110"/>
                <a:gd name="T11" fmla="*/ 11 h 15"/>
                <a:gd name="T12" fmla="*/ 55 w 110"/>
                <a:gd name="T13" fmla="*/ 11 h 15"/>
                <a:gd name="T14" fmla="*/ 65 w 110"/>
                <a:gd name="T15" fmla="*/ 11 h 15"/>
                <a:gd name="T16" fmla="*/ 75 w 110"/>
                <a:gd name="T17" fmla="*/ 10 h 15"/>
                <a:gd name="T18" fmla="*/ 84 w 110"/>
                <a:gd name="T19" fmla="*/ 8 h 15"/>
                <a:gd name="T20" fmla="*/ 92 w 110"/>
                <a:gd name="T21" fmla="*/ 6 h 15"/>
                <a:gd name="T22" fmla="*/ 104 w 110"/>
                <a:gd name="T23" fmla="*/ 2 h 15"/>
                <a:gd name="T24" fmla="*/ 108 w 110"/>
                <a:gd name="T25" fmla="*/ 0 h 15"/>
                <a:gd name="T26" fmla="*/ 108 w 110"/>
                <a:gd name="T27" fmla="*/ 0 h 15"/>
                <a:gd name="T28" fmla="*/ 109 w 110"/>
                <a:gd name="T29" fmla="*/ 1 h 15"/>
                <a:gd name="T30" fmla="*/ 109 w 110"/>
                <a:gd name="T31" fmla="*/ 2 h 15"/>
                <a:gd name="T32" fmla="*/ 105 w 110"/>
                <a:gd name="T33" fmla="*/ 4 h 15"/>
                <a:gd name="T34" fmla="*/ 93 w 110"/>
                <a:gd name="T35" fmla="*/ 9 h 15"/>
                <a:gd name="T36" fmla="*/ 85 w 110"/>
                <a:gd name="T37" fmla="*/ 11 h 15"/>
                <a:gd name="T38" fmla="*/ 76 w 110"/>
                <a:gd name="T39" fmla="*/ 13 h 15"/>
                <a:gd name="T40" fmla="*/ 65 w 110"/>
                <a:gd name="T41" fmla="*/ 15 h 15"/>
                <a:gd name="T42" fmla="*/ 55 w 110"/>
                <a:gd name="T43" fmla="*/ 15 h 15"/>
                <a:gd name="T44" fmla="*/ 45 w 110"/>
                <a:gd name="T45" fmla="*/ 15 h 15"/>
                <a:gd name="T46" fmla="*/ 39 w 110"/>
                <a:gd name="T47" fmla="*/ 15 h 15"/>
                <a:gd name="T48" fmla="*/ 34 w 110"/>
                <a:gd name="T49" fmla="*/ 14 h 15"/>
                <a:gd name="T50" fmla="*/ 25 w 110"/>
                <a:gd name="T51" fmla="*/ 12 h 15"/>
                <a:gd name="T52" fmla="*/ 17 w 110"/>
                <a:gd name="T53" fmla="*/ 9 h 15"/>
                <a:gd name="T54" fmla="*/ 1 w 110"/>
                <a:gd name="T55" fmla="*/ 3 h 15"/>
                <a:gd name="T56" fmla="*/ 1 w 110"/>
                <a:gd name="T57" fmla="*/ 2 h 15"/>
                <a:gd name="T58" fmla="*/ 1 w 110"/>
                <a:gd name="T5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5">
                  <a:moveTo>
                    <a:pt x="1" y="1"/>
                  </a:moveTo>
                  <a:cubicBezTo>
                    <a:pt x="1" y="1"/>
                    <a:pt x="3" y="2"/>
                    <a:pt x="6" y="3"/>
                  </a:cubicBezTo>
                  <a:cubicBezTo>
                    <a:pt x="9" y="4"/>
                    <a:pt x="13" y="5"/>
                    <a:pt x="18" y="6"/>
                  </a:cubicBezTo>
                  <a:cubicBezTo>
                    <a:pt x="20" y="7"/>
                    <a:pt x="23" y="8"/>
                    <a:pt x="26" y="8"/>
                  </a:cubicBezTo>
                  <a:cubicBezTo>
                    <a:pt x="29" y="9"/>
                    <a:pt x="32" y="10"/>
                    <a:pt x="35" y="10"/>
                  </a:cubicBezTo>
                  <a:cubicBezTo>
                    <a:pt x="38" y="10"/>
                    <a:pt x="41" y="11"/>
                    <a:pt x="45" y="11"/>
                  </a:cubicBezTo>
                  <a:cubicBezTo>
                    <a:pt x="48" y="11"/>
                    <a:pt x="52" y="11"/>
                    <a:pt x="55" y="11"/>
                  </a:cubicBezTo>
                  <a:cubicBezTo>
                    <a:pt x="58" y="11"/>
                    <a:pt x="62" y="11"/>
                    <a:pt x="65" y="11"/>
                  </a:cubicBezTo>
                  <a:cubicBezTo>
                    <a:pt x="69" y="11"/>
                    <a:pt x="72" y="10"/>
                    <a:pt x="75" y="10"/>
                  </a:cubicBezTo>
                  <a:cubicBezTo>
                    <a:pt x="78" y="9"/>
                    <a:pt x="81" y="9"/>
                    <a:pt x="84" y="8"/>
                  </a:cubicBezTo>
                  <a:cubicBezTo>
                    <a:pt x="87" y="8"/>
                    <a:pt x="90" y="7"/>
                    <a:pt x="92" y="6"/>
                  </a:cubicBezTo>
                  <a:cubicBezTo>
                    <a:pt x="97" y="5"/>
                    <a:pt x="101" y="3"/>
                    <a:pt x="104" y="2"/>
                  </a:cubicBezTo>
                  <a:cubicBezTo>
                    <a:pt x="107" y="1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0"/>
                    <a:pt x="109" y="1"/>
                  </a:cubicBezTo>
                  <a:cubicBezTo>
                    <a:pt x="110" y="1"/>
                    <a:pt x="109" y="2"/>
                    <a:pt x="109" y="2"/>
                  </a:cubicBezTo>
                  <a:cubicBezTo>
                    <a:pt x="109" y="2"/>
                    <a:pt x="107" y="3"/>
                    <a:pt x="105" y="4"/>
                  </a:cubicBezTo>
                  <a:cubicBezTo>
                    <a:pt x="102" y="5"/>
                    <a:pt x="98" y="7"/>
                    <a:pt x="93" y="9"/>
                  </a:cubicBezTo>
                  <a:cubicBezTo>
                    <a:pt x="91" y="10"/>
                    <a:pt x="88" y="11"/>
                    <a:pt x="85" y="11"/>
                  </a:cubicBezTo>
                  <a:cubicBezTo>
                    <a:pt x="82" y="12"/>
                    <a:pt x="79" y="13"/>
                    <a:pt x="76" y="13"/>
                  </a:cubicBezTo>
                  <a:cubicBezTo>
                    <a:pt x="72" y="14"/>
                    <a:pt x="69" y="14"/>
                    <a:pt x="65" y="15"/>
                  </a:cubicBezTo>
                  <a:cubicBezTo>
                    <a:pt x="62" y="15"/>
                    <a:pt x="58" y="15"/>
                    <a:pt x="55" y="15"/>
                  </a:cubicBezTo>
                  <a:cubicBezTo>
                    <a:pt x="51" y="15"/>
                    <a:pt x="48" y="15"/>
                    <a:pt x="45" y="15"/>
                  </a:cubicBezTo>
                  <a:cubicBezTo>
                    <a:pt x="43" y="15"/>
                    <a:pt x="41" y="15"/>
                    <a:pt x="39" y="15"/>
                  </a:cubicBezTo>
                  <a:cubicBezTo>
                    <a:pt x="38" y="14"/>
                    <a:pt x="36" y="14"/>
                    <a:pt x="34" y="14"/>
                  </a:cubicBezTo>
                  <a:cubicBezTo>
                    <a:pt x="31" y="13"/>
                    <a:pt x="28" y="13"/>
                    <a:pt x="25" y="12"/>
                  </a:cubicBezTo>
                  <a:cubicBezTo>
                    <a:pt x="22" y="11"/>
                    <a:pt x="19" y="10"/>
                    <a:pt x="17" y="9"/>
                  </a:cubicBezTo>
                  <a:cubicBezTo>
                    <a:pt x="7" y="6"/>
                    <a:pt x="1" y="3"/>
                    <a:pt x="1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588" y="149"/>
              <a:ext cx="127" cy="24"/>
            </a:xfrm>
            <a:custGeom>
              <a:avLst/>
              <a:gdLst>
                <a:gd name="T0" fmla="*/ 1 w 109"/>
                <a:gd name="T1" fmla="*/ 12 h 21"/>
                <a:gd name="T2" fmla="*/ 6 w 109"/>
                <a:gd name="T3" fmla="*/ 13 h 21"/>
                <a:gd name="T4" fmla="*/ 18 w 109"/>
                <a:gd name="T5" fmla="*/ 15 h 21"/>
                <a:gd name="T6" fmla="*/ 26 w 109"/>
                <a:gd name="T7" fmla="*/ 17 h 21"/>
                <a:gd name="T8" fmla="*/ 35 w 109"/>
                <a:gd name="T9" fmla="*/ 17 h 21"/>
                <a:gd name="T10" fmla="*/ 45 w 109"/>
                <a:gd name="T11" fmla="*/ 17 h 21"/>
                <a:gd name="T12" fmla="*/ 56 w 109"/>
                <a:gd name="T13" fmla="*/ 16 h 21"/>
                <a:gd name="T14" fmla="*/ 66 w 109"/>
                <a:gd name="T15" fmla="*/ 15 h 21"/>
                <a:gd name="T16" fmla="*/ 75 w 109"/>
                <a:gd name="T17" fmla="*/ 13 h 21"/>
                <a:gd name="T18" fmla="*/ 84 w 109"/>
                <a:gd name="T19" fmla="*/ 11 h 21"/>
                <a:gd name="T20" fmla="*/ 92 w 109"/>
                <a:gd name="T21" fmla="*/ 8 h 21"/>
                <a:gd name="T22" fmla="*/ 103 w 109"/>
                <a:gd name="T23" fmla="*/ 3 h 21"/>
                <a:gd name="T24" fmla="*/ 108 w 109"/>
                <a:gd name="T25" fmla="*/ 0 h 21"/>
                <a:gd name="T26" fmla="*/ 108 w 109"/>
                <a:gd name="T27" fmla="*/ 0 h 21"/>
                <a:gd name="T28" fmla="*/ 109 w 109"/>
                <a:gd name="T29" fmla="*/ 1 h 21"/>
                <a:gd name="T30" fmla="*/ 108 w 109"/>
                <a:gd name="T31" fmla="*/ 2 h 21"/>
                <a:gd name="T32" fmla="*/ 104 w 109"/>
                <a:gd name="T33" fmla="*/ 4 h 21"/>
                <a:gd name="T34" fmla="*/ 93 w 109"/>
                <a:gd name="T35" fmla="*/ 10 h 21"/>
                <a:gd name="T36" fmla="*/ 85 w 109"/>
                <a:gd name="T37" fmla="*/ 14 h 21"/>
                <a:gd name="T38" fmla="*/ 76 w 109"/>
                <a:gd name="T39" fmla="*/ 17 h 21"/>
                <a:gd name="T40" fmla="*/ 66 w 109"/>
                <a:gd name="T41" fmla="*/ 19 h 21"/>
                <a:gd name="T42" fmla="*/ 56 w 109"/>
                <a:gd name="T43" fmla="*/ 20 h 21"/>
                <a:gd name="T44" fmla="*/ 46 w 109"/>
                <a:gd name="T45" fmla="*/ 21 h 21"/>
                <a:gd name="T46" fmla="*/ 40 w 109"/>
                <a:gd name="T47" fmla="*/ 21 h 21"/>
                <a:gd name="T48" fmla="*/ 35 w 109"/>
                <a:gd name="T49" fmla="*/ 21 h 21"/>
                <a:gd name="T50" fmla="*/ 26 w 109"/>
                <a:gd name="T51" fmla="*/ 20 h 21"/>
                <a:gd name="T52" fmla="*/ 17 w 109"/>
                <a:gd name="T53" fmla="*/ 19 h 21"/>
                <a:gd name="T54" fmla="*/ 1 w 109"/>
                <a:gd name="T55" fmla="*/ 13 h 21"/>
                <a:gd name="T56" fmla="*/ 0 w 109"/>
                <a:gd name="T57" fmla="*/ 12 h 21"/>
                <a:gd name="T58" fmla="*/ 1 w 109"/>
                <a:gd name="T5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21">
                  <a:moveTo>
                    <a:pt x="1" y="12"/>
                  </a:moveTo>
                  <a:cubicBezTo>
                    <a:pt x="1" y="12"/>
                    <a:pt x="3" y="12"/>
                    <a:pt x="6" y="13"/>
                  </a:cubicBezTo>
                  <a:cubicBezTo>
                    <a:pt x="9" y="14"/>
                    <a:pt x="13" y="15"/>
                    <a:pt x="18" y="15"/>
                  </a:cubicBezTo>
                  <a:cubicBezTo>
                    <a:pt x="21" y="16"/>
                    <a:pt x="23" y="16"/>
                    <a:pt x="26" y="17"/>
                  </a:cubicBezTo>
                  <a:cubicBezTo>
                    <a:pt x="29" y="17"/>
                    <a:pt x="32" y="17"/>
                    <a:pt x="35" y="17"/>
                  </a:cubicBezTo>
                  <a:cubicBezTo>
                    <a:pt x="39" y="17"/>
                    <a:pt x="42" y="17"/>
                    <a:pt x="45" y="17"/>
                  </a:cubicBezTo>
                  <a:cubicBezTo>
                    <a:pt x="49" y="17"/>
                    <a:pt x="52" y="17"/>
                    <a:pt x="56" y="16"/>
                  </a:cubicBezTo>
                  <a:cubicBezTo>
                    <a:pt x="59" y="16"/>
                    <a:pt x="62" y="16"/>
                    <a:pt x="66" y="15"/>
                  </a:cubicBezTo>
                  <a:cubicBezTo>
                    <a:pt x="69" y="14"/>
                    <a:pt x="72" y="14"/>
                    <a:pt x="75" y="13"/>
                  </a:cubicBezTo>
                  <a:cubicBezTo>
                    <a:pt x="78" y="12"/>
                    <a:pt x="82" y="12"/>
                    <a:pt x="84" y="11"/>
                  </a:cubicBezTo>
                  <a:cubicBezTo>
                    <a:pt x="87" y="10"/>
                    <a:pt x="90" y="9"/>
                    <a:pt x="92" y="8"/>
                  </a:cubicBezTo>
                  <a:cubicBezTo>
                    <a:pt x="97" y="6"/>
                    <a:pt x="101" y="4"/>
                    <a:pt x="103" y="3"/>
                  </a:cubicBezTo>
                  <a:cubicBezTo>
                    <a:pt x="106" y="1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9" y="1"/>
                  </a:cubicBezTo>
                  <a:cubicBezTo>
                    <a:pt x="109" y="1"/>
                    <a:pt x="109" y="2"/>
                    <a:pt x="108" y="2"/>
                  </a:cubicBezTo>
                  <a:cubicBezTo>
                    <a:pt x="108" y="2"/>
                    <a:pt x="107" y="3"/>
                    <a:pt x="104" y="4"/>
                  </a:cubicBezTo>
                  <a:cubicBezTo>
                    <a:pt x="102" y="6"/>
                    <a:pt x="98" y="8"/>
                    <a:pt x="93" y="10"/>
                  </a:cubicBezTo>
                  <a:cubicBezTo>
                    <a:pt x="91" y="12"/>
                    <a:pt x="88" y="13"/>
                    <a:pt x="85" y="14"/>
                  </a:cubicBezTo>
                  <a:cubicBezTo>
                    <a:pt x="82" y="15"/>
                    <a:pt x="79" y="16"/>
                    <a:pt x="76" y="17"/>
                  </a:cubicBezTo>
                  <a:cubicBezTo>
                    <a:pt x="73" y="17"/>
                    <a:pt x="70" y="18"/>
                    <a:pt x="66" y="19"/>
                  </a:cubicBezTo>
                  <a:cubicBezTo>
                    <a:pt x="63" y="19"/>
                    <a:pt x="59" y="20"/>
                    <a:pt x="56" y="20"/>
                  </a:cubicBezTo>
                  <a:cubicBezTo>
                    <a:pt x="52" y="21"/>
                    <a:pt x="49" y="21"/>
                    <a:pt x="46" y="21"/>
                  </a:cubicBezTo>
                  <a:cubicBezTo>
                    <a:pt x="44" y="21"/>
                    <a:pt x="42" y="21"/>
                    <a:pt x="40" y="21"/>
                  </a:cubicBezTo>
                  <a:cubicBezTo>
                    <a:pt x="39" y="21"/>
                    <a:pt x="37" y="21"/>
                    <a:pt x="35" y="21"/>
                  </a:cubicBezTo>
                  <a:cubicBezTo>
                    <a:pt x="32" y="21"/>
                    <a:pt x="29" y="21"/>
                    <a:pt x="26" y="20"/>
                  </a:cubicBezTo>
                  <a:cubicBezTo>
                    <a:pt x="23" y="20"/>
                    <a:pt x="20" y="19"/>
                    <a:pt x="17" y="19"/>
                  </a:cubicBezTo>
                  <a:cubicBezTo>
                    <a:pt x="7" y="16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586" y="132"/>
              <a:ext cx="110" cy="21"/>
            </a:xfrm>
            <a:custGeom>
              <a:avLst/>
              <a:gdLst>
                <a:gd name="T0" fmla="*/ 1 w 95"/>
                <a:gd name="T1" fmla="*/ 10 h 18"/>
                <a:gd name="T2" fmla="*/ 15 w 95"/>
                <a:gd name="T3" fmla="*/ 13 h 18"/>
                <a:gd name="T4" fmla="*/ 23 w 95"/>
                <a:gd name="T5" fmla="*/ 14 h 18"/>
                <a:gd name="T6" fmla="*/ 31 w 95"/>
                <a:gd name="T7" fmla="*/ 15 h 18"/>
                <a:gd name="T8" fmla="*/ 39 w 95"/>
                <a:gd name="T9" fmla="*/ 14 h 18"/>
                <a:gd name="T10" fmla="*/ 48 w 95"/>
                <a:gd name="T11" fmla="*/ 14 h 18"/>
                <a:gd name="T12" fmla="*/ 57 w 95"/>
                <a:gd name="T13" fmla="*/ 13 h 18"/>
                <a:gd name="T14" fmla="*/ 66 w 95"/>
                <a:gd name="T15" fmla="*/ 11 h 18"/>
                <a:gd name="T16" fmla="*/ 73 w 95"/>
                <a:gd name="T17" fmla="*/ 9 h 18"/>
                <a:gd name="T18" fmla="*/ 80 w 95"/>
                <a:gd name="T19" fmla="*/ 6 h 18"/>
                <a:gd name="T20" fmla="*/ 90 w 95"/>
                <a:gd name="T21" fmla="*/ 2 h 18"/>
                <a:gd name="T22" fmla="*/ 94 w 95"/>
                <a:gd name="T23" fmla="*/ 0 h 18"/>
                <a:gd name="T24" fmla="*/ 94 w 95"/>
                <a:gd name="T25" fmla="*/ 0 h 18"/>
                <a:gd name="T26" fmla="*/ 95 w 95"/>
                <a:gd name="T27" fmla="*/ 0 h 18"/>
                <a:gd name="T28" fmla="*/ 95 w 95"/>
                <a:gd name="T29" fmla="*/ 1 h 18"/>
                <a:gd name="T30" fmla="*/ 91 w 95"/>
                <a:gd name="T31" fmla="*/ 3 h 18"/>
                <a:gd name="T32" fmla="*/ 81 w 95"/>
                <a:gd name="T33" fmla="*/ 9 h 18"/>
                <a:gd name="T34" fmla="*/ 74 w 95"/>
                <a:gd name="T35" fmla="*/ 12 h 18"/>
                <a:gd name="T36" fmla="*/ 66 w 95"/>
                <a:gd name="T37" fmla="*/ 14 h 18"/>
                <a:gd name="T38" fmla="*/ 49 w 95"/>
                <a:gd name="T39" fmla="*/ 18 h 18"/>
                <a:gd name="T40" fmla="*/ 39 w 95"/>
                <a:gd name="T41" fmla="*/ 18 h 18"/>
                <a:gd name="T42" fmla="*/ 35 w 95"/>
                <a:gd name="T43" fmla="*/ 18 h 18"/>
                <a:gd name="T44" fmla="*/ 31 w 95"/>
                <a:gd name="T45" fmla="*/ 18 h 18"/>
                <a:gd name="T46" fmla="*/ 22 w 95"/>
                <a:gd name="T47" fmla="*/ 17 h 18"/>
                <a:gd name="T48" fmla="*/ 15 w 95"/>
                <a:gd name="T49" fmla="*/ 16 h 18"/>
                <a:gd name="T50" fmla="*/ 0 w 95"/>
                <a:gd name="T51" fmla="*/ 11 h 18"/>
                <a:gd name="T52" fmla="*/ 0 w 95"/>
                <a:gd name="T53" fmla="*/ 10 h 18"/>
                <a:gd name="T54" fmla="*/ 1 w 95"/>
                <a:gd name="T5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">
                  <a:moveTo>
                    <a:pt x="1" y="10"/>
                  </a:moveTo>
                  <a:cubicBezTo>
                    <a:pt x="1" y="10"/>
                    <a:pt x="7" y="11"/>
                    <a:pt x="15" y="13"/>
                  </a:cubicBezTo>
                  <a:cubicBezTo>
                    <a:pt x="18" y="13"/>
                    <a:pt x="20" y="13"/>
                    <a:pt x="23" y="14"/>
                  </a:cubicBezTo>
                  <a:cubicBezTo>
                    <a:pt x="25" y="14"/>
                    <a:pt x="28" y="15"/>
                    <a:pt x="31" y="15"/>
                  </a:cubicBezTo>
                  <a:cubicBezTo>
                    <a:pt x="33" y="15"/>
                    <a:pt x="36" y="15"/>
                    <a:pt x="39" y="14"/>
                  </a:cubicBezTo>
                  <a:cubicBezTo>
                    <a:pt x="42" y="14"/>
                    <a:pt x="45" y="14"/>
                    <a:pt x="48" y="14"/>
                  </a:cubicBezTo>
                  <a:cubicBezTo>
                    <a:pt x="51" y="13"/>
                    <a:pt x="54" y="13"/>
                    <a:pt x="57" y="13"/>
                  </a:cubicBezTo>
                  <a:cubicBezTo>
                    <a:pt x="60" y="12"/>
                    <a:pt x="63" y="12"/>
                    <a:pt x="66" y="11"/>
                  </a:cubicBezTo>
                  <a:cubicBezTo>
                    <a:pt x="68" y="10"/>
                    <a:pt x="71" y="10"/>
                    <a:pt x="73" y="9"/>
                  </a:cubicBezTo>
                  <a:cubicBezTo>
                    <a:pt x="76" y="8"/>
                    <a:pt x="78" y="7"/>
                    <a:pt x="80" y="6"/>
                  </a:cubicBezTo>
                  <a:cubicBezTo>
                    <a:pt x="84" y="5"/>
                    <a:pt x="88" y="3"/>
                    <a:pt x="90" y="2"/>
                  </a:cubicBezTo>
                  <a:cubicBezTo>
                    <a:pt x="93" y="1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5" y="0"/>
                    <a:pt x="95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3" y="2"/>
                    <a:pt x="91" y="3"/>
                  </a:cubicBezTo>
                  <a:cubicBezTo>
                    <a:pt x="89" y="5"/>
                    <a:pt x="86" y="7"/>
                    <a:pt x="81" y="9"/>
                  </a:cubicBezTo>
                  <a:cubicBezTo>
                    <a:pt x="79" y="10"/>
                    <a:pt x="77" y="11"/>
                    <a:pt x="74" y="12"/>
                  </a:cubicBezTo>
                  <a:cubicBezTo>
                    <a:pt x="72" y="13"/>
                    <a:pt x="69" y="13"/>
                    <a:pt x="66" y="14"/>
                  </a:cubicBezTo>
                  <a:cubicBezTo>
                    <a:pt x="61" y="16"/>
                    <a:pt x="55" y="17"/>
                    <a:pt x="49" y="18"/>
                  </a:cubicBezTo>
                  <a:cubicBezTo>
                    <a:pt x="45" y="18"/>
                    <a:pt x="42" y="18"/>
                    <a:pt x="39" y="18"/>
                  </a:cubicBezTo>
                  <a:cubicBezTo>
                    <a:pt x="38" y="18"/>
                    <a:pt x="37" y="18"/>
                    <a:pt x="35" y="18"/>
                  </a:cubicBezTo>
                  <a:cubicBezTo>
                    <a:pt x="33" y="18"/>
                    <a:pt x="32" y="18"/>
                    <a:pt x="31" y="18"/>
                  </a:cubicBezTo>
                  <a:cubicBezTo>
                    <a:pt x="28" y="18"/>
                    <a:pt x="25" y="18"/>
                    <a:pt x="22" y="17"/>
                  </a:cubicBezTo>
                  <a:cubicBezTo>
                    <a:pt x="20" y="17"/>
                    <a:pt x="17" y="17"/>
                    <a:pt x="15" y="16"/>
                  </a:cubicBezTo>
                  <a:cubicBezTo>
                    <a:pt x="6" y="14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482" y="94"/>
              <a:ext cx="56" cy="27"/>
            </a:xfrm>
            <a:custGeom>
              <a:avLst/>
              <a:gdLst>
                <a:gd name="T0" fmla="*/ 1 w 48"/>
                <a:gd name="T1" fmla="*/ 3 h 23"/>
                <a:gd name="T2" fmla="*/ 24 w 48"/>
                <a:gd name="T3" fmla="*/ 18 h 23"/>
                <a:gd name="T4" fmla="*/ 40 w 48"/>
                <a:gd name="T5" fmla="*/ 11 h 23"/>
                <a:gd name="T6" fmla="*/ 46 w 48"/>
                <a:gd name="T7" fmla="*/ 5 h 23"/>
                <a:gd name="T8" fmla="*/ 47 w 48"/>
                <a:gd name="T9" fmla="*/ 6 h 23"/>
                <a:gd name="T10" fmla="*/ 18 w 48"/>
                <a:gd name="T11" fmla="*/ 22 h 23"/>
                <a:gd name="T12" fmla="*/ 2 w 48"/>
                <a:gd name="T13" fmla="*/ 12 h 23"/>
                <a:gd name="T14" fmla="*/ 0 w 48"/>
                <a:gd name="T15" fmla="*/ 5 h 23"/>
                <a:gd name="T16" fmla="*/ 1 w 4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1" y="3"/>
                  </a:moveTo>
                  <a:cubicBezTo>
                    <a:pt x="3" y="14"/>
                    <a:pt x="13" y="19"/>
                    <a:pt x="24" y="18"/>
                  </a:cubicBezTo>
                  <a:cubicBezTo>
                    <a:pt x="30" y="18"/>
                    <a:pt x="36" y="16"/>
                    <a:pt x="40" y="11"/>
                  </a:cubicBezTo>
                  <a:cubicBezTo>
                    <a:pt x="42" y="10"/>
                    <a:pt x="44" y="8"/>
                    <a:pt x="46" y="5"/>
                  </a:cubicBezTo>
                  <a:cubicBezTo>
                    <a:pt x="47" y="4"/>
                    <a:pt x="48" y="4"/>
                    <a:pt x="47" y="6"/>
                  </a:cubicBezTo>
                  <a:cubicBezTo>
                    <a:pt x="41" y="17"/>
                    <a:pt x="30" y="23"/>
                    <a:pt x="18" y="22"/>
                  </a:cubicBezTo>
                  <a:cubicBezTo>
                    <a:pt x="12" y="21"/>
                    <a:pt x="6" y="18"/>
                    <a:pt x="2" y="12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5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436" y="145"/>
              <a:ext cx="64" cy="54"/>
            </a:xfrm>
            <a:custGeom>
              <a:avLst/>
              <a:gdLst>
                <a:gd name="T0" fmla="*/ 55 w 55"/>
                <a:gd name="T1" fmla="*/ 19 h 46"/>
                <a:gd name="T2" fmla="*/ 22 w 55"/>
                <a:gd name="T3" fmla="*/ 40 h 46"/>
                <a:gd name="T4" fmla="*/ 7 w 55"/>
                <a:gd name="T5" fmla="*/ 22 h 46"/>
                <a:gd name="T6" fmla="*/ 5 w 55"/>
                <a:gd name="T7" fmla="*/ 2 h 46"/>
                <a:gd name="T8" fmla="*/ 11 w 55"/>
                <a:gd name="T9" fmla="*/ 19 h 46"/>
                <a:gd name="T10" fmla="*/ 25 w 55"/>
                <a:gd name="T11" fmla="*/ 37 h 46"/>
                <a:gd name="T12" fmla="*/ 46 w 55"/>
                <a:gd name="T13" fmla="*/ 31 h 46"/>
                <a:gd name="T14" fmla="*/ 52 w 55"/>
                <a:gd name="T15" fmla="*/ 20 h 46"/>
                <a:gd name="T16" fmla="*/ 55 w 55"/>
                <a:gd name="T1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51" y="34"/>
                    <a:pt x="38" y="46"/>
                    <a:pt x="22" y="40"/>
                  </a:cubicBezTo>
                  <a:cubicBezTo>
                    <a:pt x="14" y="37"/>
                    <a:pt x="10" y="29"/>
                    <a:pt x="7" y="22"/>
                  </a:cubicBezTo>
                  <a:cubicBezTo>
                    <a:pt x="6" y="18"/>
                    <a:pt x="0" y="5"/>
                    <a:pt x="5" y="2"/>
                  </a:cubicBezTo>
                  <a:cubicBezTo>
                    <a:pt x="11" y="0"/>
                    <a:pt x="11" y="16"/>
                    <a:pt x="11" y="19"/>
                  </a:cubicBezTo>
                  <a:cubicBezTo>
                    <a:pt x="13" y="26"/>
                    <a:pt x="17" y="34"/>
                    <a:pt x="25" y="37"/>
                  </a:cubicBezTo>
                  <a:cubicBezTo>
                    <a:pt x="33" y="40"/>
                    <a:pt x="41" y="37"/>
                    <a:pt x="46" y="31"/>
                  </a:cubicBezTo>
                  <a:cubicBezTo>
                    <a:pt x="49" y="28"/>
                    <a:pt x="51" y="24"/>
                    <a:pt x="52" y="20"/>
                  </a:cubicBezTo>
                  <a:cubicBezTo>
                    <a:pt x="53" y="19"/>
                    <a:pt x="54" y="17"/>
                    <a:pt x="55" y="19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2" y="408"/>
              <a:ext cx="229" cy="224"/>
            </a:xfrm>
            <a:custGeom>
              <a:avLst/>
              <a:gdLst>
                <a:gd name="T0" fmla="*/ 191 w 197"/>
                <a:gd name="T1" fmla="*/ 151 h 193"/>
                <a:gd name="T2" fmla="*/ 180 w 197"/>
                <a:gd name="T3" fmla="*/ 162 h 193"/>
                <a:gd name="T4" fmla="*/ 131 w 197"/>
                <a:gd name="T5" fmla="*/ 188 h 193"/>
                <a:gd name="T6" fmla="*/ 74 w 197"/>
                <a:gd name="T7" fmla="*/ 188 h 193"/>
                <a:gd name="T8" fmla="*/ 54 w 197"/>
                <a:gd name="T9" fmla="*/ 180 h 193"/>
                <a:gd name="T10" fmla="*/ 2 w 197"/>
                <a:gd name="T11" fmla="*/ 106 h 193"/>
                <a:gd name="T12" fmla="*/ 32 w 197"/>
                <a:gd name="T13" fmla="*/ 20 h 193"/>
                <a:gd name="T14" fmla="*/ 77 w 197"/>
                <a:gd name="T15" fmla="*/ 0 h 193"/>
                <a:gd name="T16" fmla="*/ 80 w 197"/>
                <a:gd name="T17" fmla="*/ 0 h 193"/>
                <a:gd name="T18" fmla="*/ 81 w 197"/>
                <a:gd name="T19" fmla="*/ 0 h 193"/>
                <a:gd name="T20" fmla="*/ 82 w 197"/>
                <a:gd name="T21" fmla="*/ 0 h 193"/>
                <a:gd name="T22" fmla="*/ 92 w 197"/>
                <a:gd name="T23" fmla="*/ 0 h 193"/>
                <a:gd name="T24" fmla="*/ 110 w 197"/>
                <a:gd name="T25" fmla="*/ 5 h 193"/>
                <a:gd name="T26" fmla="*/ 145 w 197"/>
                <a:gd name="T27" fmla="*/ 51 h 193"/>
                <a:gd name="T28" fmla="*/ 142 w 197"/>
                <a:gd name="T29" fmla="*/ 73 h 193"/>
                <a:gd name="T30" fmla="*/ 132 w 197"/>
                <a:gd name="T31" fmla="*/ 70 h 193"/>
                <a:gd name="T32" fmla="*/ 134 w 197"/>
                <a:gd name="T33" fmla="*/ 65 h 193"/>
                <a:gd name="T34" fmla="*/ 127 w 197"/>
                <a:gd name="T35" fmla="*/ 33 h 193"/>
                <a:gd name="T36" fmla="*/ 98 w 197"/>
                <a:gd name="T37" fmla="*/ 16 h 193"/>
                <a:gd name="T38" fmla="*/ 86 w 197"/>
                <a:gd name="T39" fmla="*/ 15 h 193"/>
                <a:gd name="T40" fmla="*/ 81 w 197"/>
                <a:gd name="T41" fmla="*/ 15 h 193"/>
                <a:gd name="T42" fmla="*/ 81 w 197"/>
                <a:gd name="T43" fmla="*/ 15 h 193"/>
                <a:gd name="T44" fmla="*/ 80 w 197"/>
                <a:gd name="T45" fmla="*/ 15 h 193"/>
                <a:gd name="T46" fmla="*/ 74 w 197"/>
                <a:gd name="T47" fmla="*/ 15 h 193"/>
                <a:gd name="T48" fmla="*/ 31 w 197"/>
                <a:gd name="T49" fmla="*/ 47 h 193"/>
                <a:gd name="T50" fmla="*/ 18 w 197"/>
                <a:gd name="T51" fmla="*/ 104 h 193"/>
                <a:gd name="T52" fmla="*/ 38 w 197"/>
                <a:gd name="T53" fmla="*/ 150 h 193"/>
                <a:gd name="T54" fmla="*/ 52 w 197"/>
                <a:gd name="T55" fmla="*/ 164 h 193"/>
                <a:gd name="T56" fmla="*/ 68 w 197"/>
                <a:gd name="T57" fmla="*/ 175 h 193"/>
                <a:gd name="T58" fmla="*/ 95 w 197"/>
                <a:gd name="T59" fmla="*/ 182 h 193"/>
                <a:gd name="T60" fmla="*/ 154 w 197"/>
                <a:gd name="T61" fmla="*/ 166 h 193"/>
                <a:gd name="T62" fmla="*/ 177 w 197"/>
                <a:gd name="T63" fmla="*/ 147 h 193"/>
                <a:gd name="T64" fmla="*/ 184 w 197"/>
                <a:gd name="T65" fmla="*/ 138 h 193"/>
                <a:gd name="T66" fmla="*/ 195 w 197"/>
                <a:gd name="T67" fmla="*/ 14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7" h="193">
                  <a:moveTo>
                    <a:pt x="195" y="147"/>
                  </a:moveTo>
                  <a:cubicBezTo>
                    <a:pt x="195" y="147"/>
                    <a:pt x="193" y="148"/>
                    <a:pt x="191" y="151"/>
                  </a:cubicBezTo>
                  <a:cubicBezTo>
                    <a:pt x="190" y="152"/>
                    <a:pt x="188" y="154"/>
                    <a:pt x="186" y="155"/>
                  </a:cubicBezTo>
                  <a:cubicBezTo>
                    <a:pt x="185" y="157"/>
                    <a:pt x="182" y="160"/>
                    <a:pt x="180" y="162"/>
                  </a:cubicBezTo>
                  <a:cubicBezTo>
                    <a:pt x="175" y="166"/>
                    <a:pt x="168" y="171"/>
                    <a:pt x="160" y="176"/>
                  </a:cubicBezTo>
                  <a:cubicBezTo>
                    <a:pt x="152" y="181"/>
                    <a:pt x="142" y="185"/>
                    <a:pt x="131" y="188"/>
                  </a:cubicBezTo>
                  <a:cubicBezTo>
                    <a:pt x="120" y="192"/>
                    <a:pt x="107" y="193"/>
                    <a:pt x="94" y="192"/>
                  </a:cubicBezTo>
                  <a:cubicBezTo>
                    <a:pt x="87" y="192"/>
                    <a:pt x="80" y="190"/>
                    <a:pt x="74" y="188"/>
                  </a:cubicBezTo>
                  <a:cubicBezTo>
                    <a:pt x="70" y="187"/>
                    <a:pt x="67" y="186"/>
                    <a:pt x="64" y="184"/>
                  </a:cubicBezTo>
                  <a:cubicBezTo>
                    <a:pt x="61" y="183"/>
                    <a:pt x="57" y="181"/>
                    <a:pt x="54" y="180"/>
                  </a:cubicBezTo>
                  <a:cubicBezTo>
                    <a:pt x="41" y="173"/>
                    <a:pt x="29" y="163"/>
                    <a:pt x="20" y="150"/>
                  </a:cubicBezTo>
                  <a:cubicBezTo>
                    <a:pt x="11" y="137"/>
                    <a:pt x="5" y="122"/>
                    <a:pt x="2" y="106"/>
                  </a:cubicBezTo>
                  <a:cubicBezTo>
                    <a:pt x="0" y="90"/>
                    <a:pt x="2" y="73"/>
                    <a:pt x="7" y="59"/>
                  </a:cubicBezTo>
                  <a:cubicBezTo>
                    <a:pt x="12" y="44"/>
                    <a:pt x="21" y="30"/>
                    <a:pt x="32" y="20"/>
                  </a:cubicBezTo>
                  <a:cubicBezTo>
                    <a:pt x="43" y="9"/>
                    <a:pt x="57" y="2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5" y="0"/>
                    <a:pt x="87" y="0"/>
                  </a:cubicBezTo>
                  <a:cubicBezTo>
                    <a:pt x="88" y="0"/>
                    <a:pt x="90" y="0"/>
                    <a:pt x="92" y="0"/>
                  </a:cubicBezTo>
                  <a:cubicBezTo>
                    <a:pt x="95" y="1"/>
                    <a:pt x="98" y="2"/>
                    <a:pt x="101" y="2"/>
                  </a:cubicBezTo>
                  <a:cubicBezTo>
                    <a:pt x="104" y="3"/>
                    <a:pt x="108" y="4"/>
                    <a:pt x="110" y="5"/>
                  </a:cubicBezTo>
                  <a:cubicBezTo>
                    <a:pt x="121" y="10"/>
                    <a:pt x="131" y="18"/>
                    <a:pt x="137" y="26"/>
                  </a:cubicBezTo>
                  <a:cubicBezTo>
                    <a:pt x="143" y="34"/>
                    <a:pt x="145" y="43"/>
                    <a:pt x="145" y="51"/>
                  </a:cubicBezTo>
                  <a:cubicBezTo>
                    <a:pt x="146" y="58"/>
                    <a:pt x="144" y="64"/>
                    <a:pt x="143" y="67"/>
                  </a:cubicBezTo>
                  <a:cubicBezTo>
                    <a:pt x="142" y="71"/>
                    <a:pt x="142" y="73"/>
                    <a:pt x="142" y="73"/>
                  </a:cubicBezTo>
                  <a:cubicBezTo>
                    <a:pt x="141" y="75"/>
                    <a:pt x="138" y="77"/>
                    <a:pt x="136" y="76"/>
                  </a:cubicBezTo>
                  <a:cubicBezTo>
                    <a:pt x="133" y="75"/>
                    <a:pt x="132" y="73"/>
                    <a:pt x="132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3" y="70"/>
                    <a:pt x="133" y="68"/>
                    <a:pt x="134" y="65"/>
                  </a:cubicBezTo>
                  <a:cubicBezTo>
                    <a:pt x="134" y="62"/>
                    <a:pt x="135" y="57"/>
                    <a:pt x="134" y="52"/>
                  </a:cubicBezTo>
                  <a:cubicBezTo>
                    <a:pt x="134" y="46"/>
                    <a:pt x="131" y="40"/>
                    <a:pt x="127" y="33"/>
                  </a:cubicBezTo>
                  <a:cubicBezTo>
                    <a:pt x="122" y="27"/>
                    <a:pt x="114" y="22"/>
                    <a:pt x="105" y="18"/>
                  </a:cubicBezTo>
                  <a:cubicBezTo>
                    <a:pt x="103" y="17"/>
                    <a:pt x="100" y="17"/>
                    <a:pt x="98" y="16"/>
                  </a:cubicBezTo>
                  <a:cubicBezTo>
                    <a:pt x="95" y="16"/>
                    <a:pt x="93" y="15"/>
                    <a:pt x="90" y="15"/>
                  </a:cubicBezTo>
                  <a:cubicBezTo>
                    <a:pt x="89" y="15"/>
                    <a:pt x="88" y="15"/>
                    <a:pt x="86" y="15"/>
                  </a:cubicBezTo>
                  <a:cubicBezTo>
                    <a:pt x="85" y="15"/>
                    <a:pt x="83" y="15"/>
                    <a:pt x="82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5" y="15"/>
                    <a:pt x="74" y="15"/>
                  </a:cubicBezTo>
                  <a:cubicBezTo>
                    <a:pt x="63" y="17"/>
                    <a:pt x="52" y="23"/>
                    <a:pt x="43" y="32"/>
                  </a:cubicBezTo>
                  <a:cubicBezTo>
                    <a:pt x="39" y="36"/>
                    <a:pt x="35" y="41"/>
                    <a:pt x="31" y="47"/>
                  </a:cubicBezTo>
                  <a:cubicBezTo>
                    <a:pt x="28" y="52"/>
                    <a:pt x="25" y="58"/>
                    <a:pt x="23" y="64"/>
                  </a:cubicBezTo>
                  <a:cubicBezTo>
                    <a:pt x="18" y="77"/>
                    <a:pt x="17" y="90"/>
                    <a:pt x="18" y="104"/>
                  </a:cubicBezTo>
                  <a:cubicBezTo>
                    <a:pt x="20" y="117"/>
                    <a:pt x="25" y="130"/>
                    <a:pt x="32" y="142"/>
                  </a:cubicBezTo>
                  <a:cubicBezTo>
                    <a:pt x="34" y="144"/>
                    <a:pt x="36" y="147"/>
                    <a:pt x="38" y="150"/>
                  </a:cubicBezTo>
                  <a:cubicBezTo>
                    <a:pt x="40" y="152"/>
                    <a:pt x="42" y="155"/>
                    <a:pt x="44" y="157"/>
                  </a:cubicBezTo>
                  <a:cubicBezTo>
                    <a:pt x="47" y="160"/>
                    <a:pt x="49" y="162"/>
                    <a:pt x="52" y="164"/>
                  </a:cubicBezTo>
                  <a:cubicBezTo>
                    <a:pt x="54" y="166"/>
                    <a:pt x="57" y="168"/>
                    <a:pt x="59" y="170"/>
                  </a:cubicBezTo>
                  <a:cubicBezTo>
                    <a:pt x="62" y="172"/>
                    <a:pt x="65" y="173"/>
                    <a:pt x="68" y="175"/>
                  </a:cubicBezTo>
                  <a:cubicBezTo>
                    <a:pt x="70" y="176"/>
                    <a:pt x="74" y="178"/>
                    <a:pt x="77" y="179"/>
                  </a:cubicBezTo>
                  <a:cubicBezTo>
                    <a:pt x="83" y="180"/>
                    <a:pt x="89" y="182"/>
                    <a:pt x="95" y="182"/>
                  </a:cubicBezTo>
                  <a:cubicBezTo>
                    <a:pt x="107" y="183"/>
                    <a:pt x="118" y="182"/>
                    <a:pt x="128" y="179"/>
                  </a:cubicBezTo>
                  <a:cubicBezTo>
                    <a:pt x="138" y="175"/>
                    <a:pt x="147" y="171"/>
                    <a:pt x="154" y="166"/>
                  </a:cubicBezTo>
                  <a:cubicBezTo>
                    <a:pt x="161" y="162"/>
                    <a:pt x="167" y="157"/>
                    <a:pt x="172" y="153"/>
                  </a:cubicBezTo>
                  <a:cubicBezTo>
                    <a:pt x="174" y="151"/>
                    <a:pt x="176" y="149"/>
                    <a:pt x="177" y="147"/>
                  </a:cubicBezTo>
                  <a:cubicBezTo>
                    <a:pt x="179" y="145"/>
                    <a:pt x="180" y="144"/>
                    <a:pt x="181" y="142"/>
                  </a:cubicBezTo>
                  <a:cubicBezTo>
                    <a:pt x="183" y="140"/>
                    <a:pt x="184" y="138"/>
                    <a:pt x="184" y="138"/>
                  </a:cubicBezTo>
                  <a:cubicBezTo>
                    <a:pt x="187" y="135"/>
                    <a:pt x="191" y="135"/>
                    <a:pt x="194" y="137"/>
                  </a:cubicBezTo>
                  <a:cubicBezTo>
                    <a:pt x="197" y="139"/>
                    <a:pt x="197" y="143"/>
                    <a:pt x="195" y="146"/>
                  </a:cubicBezTo>
                  <a:cubicBezTo>
                    <a:pt x="195" y="146"/>
                    <a:pt x="195" y="147"/>
                    <a:pt x="195" y="147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90" y="418"/>
              <a:ext cx="97" cy="206"/>
            </a:xfrm>
            <a:custGeom>
              <a:avLst/>
              <a:gdLst>
                <a:gd name="T0" fmla="*/ 9 w 83"/>
                <a:gd name="T1" fmla="*/ 3 h 177"/>
                <a:gd name="T2" fmla="*/ 8 w 83"/>
                <a:gd name="T3" fmla="*/ 11 h 177"/>
                <a:gd name="T4" fmla="*/ 8 w 83"/>
                <a:gd name="T5" fmla="*/ 33 h 177"/>
                <a:gd name="T6" fmla="*/ 9 w 83"/>
                <a:gd name="T7" fmla="*/ 48 h 177"/>
                <a:gd name="T8" fmla="*/ 11 w 83"/>
                <a:gd name="T9" fmla="*/ 65 h 177"/>
                <a:gd name="T10" fmla="*/ 14 w 83"/>
                <a:gd name="T11" fmla="*/ 82 h 177"/>
                <a:gd name="T12" fmla="*/ 17 w 83"/>
                <a:gd name="T13" fmla="*/ 100 h 177"/>
                <a:gd name="T14" fmla="*/ 30 w 83"/>
                <a:gd name="T15" fmla="*/ 131 h 177"/>
                <a:gd name="T16" fmla="*/ 39 w 83"/>
                <a:gd name="T17" fmla="*/ 144 h 177"/>
                <a:gd name="T18" fmla="*/ 44 w 83"/>
                <a:gd name="T19" fmla="*/ 148 h 177"/>
                <a:gd name="T20" fmla="*/ 49 w 83"/>
                <a:gd name="T21" fmla="*/ 152 h 177"/>
                <a:gd name="T22" fmla="*/ 67 w 83"/>
                <a:gd name="T23" fmla="*/ 159 h 177"/>
                <a:gd name="T24" fmla="*/ 74 w 83"/>
                <a:gd name="T25" fmla="*/ 160 h 177"/>
                <a:gd name="T26" fmla="*/ 82 w 83"/>
                <a:gd name="T27" fmla="*/ 169 h 177"/>
                <a:gd name="T28" fmla="*/ 74 w 83"/>
                <a:gd name="T29" fmla="*/ 177 h 177"/>
                <a:gd name="T30" fmla="*/ 73 w 83"/>
                <a:gd name="T31" fmla="*/ 177 h 177"/>
                <a:gd name="T32" fmla="*/ 73 w 83"/>
                <a:gd name="T33" fmla="*/ 177 h 177"/>
                <a:gd name="T34" fmla="*/ 71 w 83"/>
                <a:gd name="T35" fmla="*/ 177 h 177"/>
                <a:gd name="T36" fmla="*/ 64 w 83"/>
                <a:gd name="T37" fmla="*/ 176 h 177"/>
                <a:gd name="T38" fmla="*/ 40 w 83"/>
                <a:gd name="T39" fmla="*/ 165 h 177"/>
                <a:gd name="T40" fmla="*/ 34 w 83"/>
                <a:gd name="T41" fmla="*/ 160 h 177"/>
                <a:gd name="T42" fmla="*/ 28 w 83"/>
                <a:gd name="T43" fmla="*/ 154 h 177"/>
                <a:gd name="T44" fmla="*/ 18 w 83"/>
                <a:gd name="T45" fmla="*/ 139 h 177"/>
                <a:gd name="T46" fmla="*/ 5 w 83"/>
                <a:gd name="T47" fmla="*/ 102 h 177"/>
                <a:gd name="T48" fmla="*/ 2 w 83"/>
                <a:gd name="T49" fmla="*/ 84 h 177"/>
                <a:gd name="T50" fmla="*/ 1 w 83"/>
                <a:gd name="T51" fmla="*/ 66 h 177"/>
                <a:gd name="T52" fmla="*/ 0 w 83"/>
                <a:gd name="T53" fmla="*/ 49 h 177"/>
                <a:gd name="T54" fmla="*/ 0 w 83"/>
                <a:gd name="T55" fmla="*/ 33 h 177"/>
                <a:gd name="T56" fmla="*/ 2 w 83"/>
                <a:gd name="T57" fmla="*/ 11 h 177"/>
                <a:gd name="T58" fmla="*/ 4 w 83"/>
                <a:gd name="T59" fmla="*/ 2 h 177"/>
                <a:gd name="T60" fmla="*/ 6 w 83"/>
                <a:gd name="T61" fmla="*/ 0 h 177"/>
                <a:gd name="T62" fmla="*/ 9 w 83"/>
                <a:gd name="T6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177">
                  <a:moveTo>
                    <a:pt x="9" y="3"/>
                  </a:moveTo>
                  <a:cubicBezTo>
                    <a:pt x="9" y="3"/>
                    <a:pt x="8" y="6"/>
                    <a:pt x="8" y="11"/>
                  </a:cubicBezTo>
                  <a:cubicBezTo>
                    <a:pt x="8" y="17"/>
                    <a:pt x="8" y="24"/>
                    <a:pt x="8" y="33"/>
                  </a:cubicBezTo>
                  <a:cubicBezTo>
                    <a:pt x="8" y="38"/>
                    <a:pt x="9" y="43"/>
                    <a:pt x="9" y="48"/>
                  </a:cubicBezTo>
                  <a:cubicBezTo>
                    <a:pt x="9" y="53"/>
                    <a:pt x="10" y="59"/>
                    <a:pt x="11" y="65"/>
                  </a:cubicBezTo>
                  <a:cubicBezTo>
                    <a:pt x="12" y="70"/>
                    <a:pt x="12" y="76"/>
                    <a:pt x="14" y="82"/>
                  </a:cubicBezTo>
                  <a:cubicBezTo>
                    <a:pt x="15" y="88"/>
                    <a:pt x="16" y="94"/>
                    <a:pt x="17" y="100"/>
                  </a:cubicBezTo>
                  <a:cubicBezTo>
                    <a:pt x="20" y="111"/>
                    <a:pt x="25" y="122"/>
                    <a:pt x="30" y="131"/>
                  </a:cubicBezTo>
                  <a:cubicBezTo>
                    <a:pt x="33" y="136"/>
                    <a:pt x="36" y="140"/>
                    <a:pt x="39" y="144"/>
                  </a:cubicBezTo>
                  <a:cubicBezTo>
                    <a:pt x="41" y="146"/>
                    <a:pt x="43" y="147"/>
                    <a:pt x="44" y="148"/>
                  </a:cubicBezTo>
                  <a:cubicBezTo>
                    <a:pt x="46" y="150"/>
                    <a:pt x="48" y="151"/>
                    <a:pt x="49" y="152"/>
                  </a:cubicBezTo>
                  <a:cubicBezTo>
                    <a:pt x="56" y="157"/>
                    <a:pt x="62" y="158"/>
                    <a:pt x="67" y="159"/>
                  </a:cubicBezTo>
                  <a:cubicBezTo>
                    <a:pt x="71" y="160"/>
                    <a:pt x="74" y="160"/>
                    <a:pt x="74" y="160"/>
                  </a:cubicBezTo>
                  <a:cubicBezTo>
                    <a:pt x="79" y="160"/>
                    <a:pt x="83" y="164"/>
                    <a:pt x="82" y="169"/>
                  </a:cubicBezTo>
                  <a:cubicBezTo>
                    <a:pt x="82" y="173"/>
                    <a:pt x="78" y="177"/>
                    <a:pt x="74" y="177"/>
                  </a:cubicBezTo>
                  <a:cubicBezTo>
                    <a:pt x="74" y="177"/>
                    <a:pt x="73" y="177"/>
                    <a:pt x="73" y="177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77"/>
                    <a:pt x="72" y="177"/>
                    <a:pt x="71" y="177"/>
                  </a:cubicBezTo>
                  <a:cubicBezTo>
                    <a:pt x="69" y="176"/>
                    <a:pt x="67" y="176"/>
                    <a:pt x="64" y="176"/>
                  </a:cubicBezTo>
                  <a:cubicBezTo>
                    <a:pt x="58" y="174"/>
                    <a:pt x="49" y="172"/>
                    <a:pt x="40" y="165"/>
                  </a:cubicBezTo>
                  <a:cubicBezTo>
                    <a:pt x="38" y="164"/>
                    <a:pt x="36" y="162"/>
                    <a:pt x="34" y="160"/>
                  </a:cubicBezTo>
                  <a:cubicBezTo>
                    <a:pt x="32" y="158"/>
                    <a:pt x="29" y="156"/>
                    <a:pt x="28" y="154"/>
                  </a:cubicBezTo>
                  <a:cubicBezTo>
                    <a:pt x="24" y="149"/>
                    <a:pt x="21" y="144"/>
                    <a:pt x="18" y="139"/>
                  </a:cubicBezTo>
                  <a:cubicBezTo>
                    <a:pt x="12" y="128"/>
                    <a:pt x="8" y="115"/>
                    <a:pt x="5" y="102"/>
                  </a:cubicBezTo>
                  <a:cubicBezTo>
                    <a:pt x="4" y="96"/>
                    <a:pt x="3" y="90"/>
                    <a:pt x="2" y="84"/>
                  </a:cubicBezTo>
                  <a:cubicBezTo>
                    <a:pt x="2" y="78"/>
                    <a:pt x="1" y="72"/>
                    <a:pt x="1" y="66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0" y="43"/>
                    <a:pt x="0" y="38"/>
                    <a:pt x="0" y="33"/>
                  </a:cubicBezTo>
                  <a:cubicBezTo>
                    <a:pt x="1" y="24"/>
                    <a:pt x="2" y="16"/>
                    <a:pt x="2" y="11"/>
                  </a:cubicBezTo>
                  <a:cubicBezTo>
                    <a:pt x="3" y="5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412" y="403"/>
              <a:ext cx="98" cy="193"/>
            </a:xfrm>
            <a:custGeom>
              <a:avLst/>
              <a:gdLst>
                <a:gd name="T0" fmla="*/ 14 w 84"/>
                <a:gd name="T1" fmla="*/ 4 h 166"/>
                <a:gd name="T2" fmla="*/ 13 w 84"/>
                <a:gd name="T3" fmla="*/ 6 h 166"/>
                <a:gd name="T4" fmla="*/ 12 w 84"/>
                <a:gd name="T5" fmla="*/ 12 h 166"/>
                <a:gd name="T6" fmla="*/ 10 w 84"/>
                <a:gd name="T7" fmla="*/ 21 h 166"/>
                <a:gd name="T8" fmla="*/ 8 w 84"/>
                <a:gd name="T9" fmla="*/ 33 h 166"/>
                <a:gd name="T10" fmla="*/ 8 w 84"/>
                <a:gd name="T11" fmla="*/ 47 h 166"/>
                <a:gd name="T12" fmla="*/ 8 w 84"/>
                <a:gd name="T13" fmla="*/ 63 h 166"/>
                <a:gd name="T14" fmla="*/ 9 w 84"/>
                <a:gd name="T15" fmla="*/ 71 h 166"/>
                <a:gd name="T16" fmla="*/ 11 w 84"/>
                <a:gd name="T17" fmla="*/ 80 h 166"/>
                <a:gd name="T18" fmla="*/ 14 w 84"/>
                <a:gd name="T19" fmla="*/ 97 h 166"/>
                <a:gd name="T20" fmla="*/ 20 w 84"/>
                <a:gd name="T21" fmla="*/ 113 h 166"/>
                <a:gd name="T22" fmla="*/ 28 w 84"/>
                <a:gd name="T23" fmla="*/ 127 h 166"/>
                <a:gd name="T24" fmla="*/ 38 w 84"/>
                <a:gd name="T25" fmla="*/ 138 h 166"/>
                <a:gd name="T26" fmla="*/ 48 w 84"/>
                <a:gd name="T27" fmla="*/ 145 h 166"/>
                <a:gd name="T28" fmla="*/ 58 w 84"/>
                <a:gd name="T29" fmla="*/ 148 h 166"/>
                <a:gd name="T30" fmla="*/ 66 w 84"/>
                <a:gd name="T31" fmla="*/ 149 h 166"/>
                <a:gd name="T32" fmla="*/ 71 w 84"/>
                <a:gd name="T33" fmla="*/ 148 h 166"/>
                <a:gd name="T34" fmla="*/ 72 w 84"/>
                <a:gd name="T35" fmla="*/ 148 h 166"/>
                <a:gd name="T36" fmla="*/ 73 w 84"/>
                <a:gd name="T37" fmla="*/ 148 h 166"/>
                <a:gd name="T38" fmla="*/ 83 w 84"/>
                <a:gd name="T39" fmla="*/ 155 h 166"/>
                <a:gd name="T40" fmla="*/ 76 w 84"/>
                <a:gd name="T41" fmla="*/ 165 h 166"/>
                <a:gd name="T42" fmla="*/ 75 w 84"/>
                <a:gd name="T43" fmla="*/ 165 h 166"/>
                <a:gd name="T44" fmla="*/ 73 w 84"/>
                <a:gd name="T45" fmla="*/ 166 h 166"/>
                <a:gd name="T46" fmla="*/ 65 w 84"/>
                <a:gd name="T47" fmla="*/ 166 h 166"/>
                <a:gd name="T48" fmla="*/ 54 w 84"/>
                <a:gd name="T49" fmla="*/ 164 h 166"/>
                <a:gd name="T50" fmla="*/ 41 w 84"/>
                <a:gd name="T51" fmla="*/ 158 h 166"/>
                <a:gd name="T52" fmla="*/ 28 w 84"/>
                <a:gd name="T53" fmla="*/ 148 h 166"/>
                <a:gd name="T54" fmla="*/ 17 w 84"/>
                <a:gd name="T55" fmla="*/ 134 h 166"/>
                <a:gd name="T56" fmla="*/ 10 w 84"/>
                <a:gd name="T57" fmla="*/ 117 h 166"/>
                <a:gd name="T58" fmla="*/ 5 w 84"/>
                <a:gd name="T59" fmla="*/ 99 h 166"/>
                <a:gd name="T60" fmla="*/ 2 w 84"/>
                <a:gd name="T61" fmla="*/ 81 h 166"/>
                <a:gd name="T62" fmla="*/ 1 w 84"/>
                <a:gd name="T63" fmla="*/ 72 h 166"/>
                <a:gd name="T64" fmla="*/ 0 w 84"/>
                <a:gd name="T65" fmla="*/ 63 h 166"/>
                <a:gd name="T66" fmla="*/ 1 w 84"/>
                <a:gd name="T67" fmla="*/ 47 h 166"/>
                <a:gd name="T68" fmla="*/ 2 w 84"/>
                <a:gd name="T69" fmla="*/ 32 h 166"/>
                <a:gd name="T70" fmla="*/ 4 w 84"/>
                <a:gd name="T71" fmla="*/ 20 h 166"/>
                <a:gd name="T72" fmla="*/ 6 w 84"/>
                <a:gd name="T73" fmla="*/ 10 h 166"/>
                <a:gd name="T74" fmla="*/ 8 w 84"/>
                <a:gd name="T75" fmla="*/ 4 h 166"/>
                <a:gd name="T76" fmla="*/ 9 w 84"/>
                <a:gd name="T77" fmla="*/ 2 h 166"/>
                <a:gd name="T78" fmla="*/ 12 w 84"/>
                <a:gd name="T79" fmla="*/ 1 h 166"/>
                <a:gd name="T80" fmla="*/ 14 w 84"/>
                <a:gd name="T81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66">
                  <a:moveTo>
                    <a:pt x="14" y="4"/>
                  </a:moveTo>
                  <a:cubicBezTo>
                    <a:pt x="14" y="4"/>
                    <a:pt x="14" y="4"/>
                    <a:pt x="13" y="6"/>
                  </a:cubicBezTo>
                  <a:cubicBezTo>
                    <a:pt x="13" y="7"/>
                    <a:pt x="12" y="9"/>
                    <a:pt x="12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9" y="24"/>
                    <a:pt x="9" y="28"/>
                    <a:pt x="8" y="33"/>
                  </a:cubicBezTo>
                  <a:cubicBezTo>
                    <a:pt x="8" y="37"/>
                    <a:pt x="8" y="42"/>
                    <a:pt x="8" y="47"/>
                  </a:cubicBezTo>
                  <a:cubicBezTo>
                    <a:pt x="8" y="52"/>
                    <a:pt x="8" y="57"/>
                    <a:pt x="8" y="63"/>
                  </a:cubicBezTo>
                  <a:cubicBezTo>
                    <a:pt x="9" y="66"/>
                    <a:pt x="9" y="68"/>
                    <a:pt x="9" y="71"/>
                  </a:cubicBezTo>
                  <a:cubicBezTo>
                    <a:pt x="10" y="74"/>
                    <a:pt x="10" y="77"/>
                    <a:pt x="11" y="80"/>
                  </a:cubicBezTo>
                  <a:cubicBezTo>
                    <a:pt x="12" y="85"/>
                    <a:pt x="13" y="91"/>
                    <a:pt x="14" y="97"/>
                  </a:cubicBezTo>
                  <a:cubicBezTo>
                    <a:pt x="16" y="102"/>
                    <a:pt x="18" y="108"/>
                    <a:pt x="20" y="113"/>
                  </a:cubicBezTo>
                  <a:cubicBezTo>
                    <a:pt x="22" y="118"/>
                    <a:pt x="25" y="123"/>
                    <a:pt x="28" y="127"/>
                  </a:cubicBezTo>
                  <a:cubicBezTo>
                    <a:pt x="31" y="131"/>
                    <a:pt x="34" y="135"/>
                    <a:pt x="38" y="138"/>
                  </a:cubicBezTo>
                  <a:cubicBezTo>
                    <a:pt x="41" y="141"/>
                    <a:pt x="45" y="143"/>
                    <a:pt x="48" y="145"/>
                  </a:cubicBezTo>
                  <a:cubicBezTo>
                    <a:pt x="52" y="146"/>
                    <a:pt x="55" y="147"/>
                    <a:pt x="58" y="148"/>
                  </a:cubicBezTo>
                  <a:cubicBezTo>
                    <a:pt x="61" y="149"/>
                    <a:pt x="64" y="149"/>
                    <a:pt x="66" y="149"/>
                  </a:cubicBezTo>
                  <a:cubicBezTo>
                    <a:pt x="68" y="148"/>
                    <a:pt x="70" y="148"/>
                    <a:pt x="71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8" y="147"/>
                    <a:pt x="82" y="150"/>
                    <a:pt x="83" y="155"/>
                  </a:cubicBezTo>
                  <a:cubicBezTo>
                    <a:pt x="84" y="160"/>
                    <a:pt x="81" y="164"/>
                    <a:pt x="76" y="165"/>
                  </a:cubicBezTo>
                  <a:cubicBezTo>
                    <a:pt x="76" y="165"/>
                    <a:pt x="76" y="165"/>
                    <a:pt x="75" y="165"/>
                  </a:cubicBezTo>
                  <a:cubicBezTo>
                    <a:pt x="75" y="165"/>
                    <a:pt x="74" y="166"/>
                    <a:pt x="73" y="166"/>
                  </a:cubicBezTo>
                  <a:cubicBezTo>
                    <a:pt x="71" y="166"/>
                    <a:pt x="68" y="166"/>
                    <a:pt x="65" y="166"/>
                  </a:cubicBezTo>
                  <a:cubicBezTo>
                    <a:pt x="62" y="165"/>
                    <a:pt x="58" y="165"/>
                    <a:pt x="54" y="164"/>
                  </a:cubicBezTo>
                  <a:cubicBezTo>
                    <a:pt x="50" y="162"/>
                    <a:pt x="46" y="161"/>
                    <a:pt x="41" y="158"/>
                  </a:cubicBezTo>
                  <a:cubicBezTo>
                    <a:pt x="37" y="155"/>
                    <a:pt x="32" y="152"/>
                    <a:pt x="28" y="148"/>
                  </a:cubicBezTo>
                  <a:cubicBezTo>
                    <a:pt x="24" y="144"/>
                    <a:pt x="20" y="139"/>
                    <a:pt x="17" y="134"/>
                  </a:cubicBezTo>
                  <a:cubicBezTo>
                    <a:pt x="14" y="128"/>
                    <a:pt x="12" y="123"/>
                    <a:pt x="10" y="117"/>
                  </a:cubicBezTo>
                  <a:cubicBezTo>
                    <a:pt x="8" y="111"/>
                    <a:pt x="6" y="105"/>
                    <a:pt x="5" y="99"/>
                  </a:cubicBezTo>
                  <a:cubicBezTo>
                    <a:pt x="3" y="93"/>
                    <a:pt x="2" y="87"/>
                    <a:pt x="2" y="81"/>
                  </a:cubicBezTo>
                  <a:cubicBezTo>
                    <a:pt x="1" y="78"/>
                    <a:pt x="1" y="75"/>
                    <a:pt x="1" y="72"/>
                  </a:cubicBezTo>
                  <a:cubicBezTo>
                    <a:pt x="1" y="69"/>
                    <a:pt x="0" y="66"/>
                    <a:pt x="0" y="63"/>
                  </a:cubicBezTo>
                  <a:cubicBezTo>
                    <a:pt x="0" y="58"/>
                    <a:pt x="0" y="52"/>
                    <a:pt x="1" y="47"/>
                  </a:cubicBezTo>
                  <a:cubicBezTo>
                    <a:pt x="1" y="41"/>
                    <a:pt x="1" y="37"/>
                    <a:pt x="2" y="32"/>
                  </a:cubicBezTo>
                  <a:cubicBezTo>
                    <a:pt x="3" y="27"/>
                    <a:pt x="3" y="23"/>
                    <a:pt x="4" y="20"/>
                  </a:cubicBezTo>
                  <a:cubicBezTo>
                    <a:pt x="5" y="16"/>
                    <a:pt x="6" y="13"/>
                    <a:pt x="6" y="10"/>
                  </a:cubicBezTo>
                  <a:cubicBezTo>
                    <a:pt x="7" y="8"/>
                    <a:pt x="8" y="6"/>
                    <a:pt x="8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13" y="1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94" y="611"/>
              <a:ext cx="96" cy="39"/>
            </a:xfrm>
            <a:custGeom>
              <a:avLst/>
              <a:gdLst>
                <a:gd name="T0" fmla="*/ 0 w 83"/>
                <a:gd name="T1" fmla="*/ 13 h 34"/>
                <a:gd name="T2" fmla="*/ 46 w 83"/>
                <a:gd name="T3" fmla="*/ 19 h 34"/>
                <a:gd name="T4" fmla="*/ 69 w 83"/>
                <a:gd name="T5" fmla="*/ 33 h 34"/>
                <a:gd name="T6" fmla="*/ 71 w 83"/>
                <a:gd name="T7" fmla="*/ 12 h 34"/>
                <a:gd name="T8" fmla="*/ 4 w 83"/>
                <a:gd name="T9" fmla="*/ 9 h 34"/>
                <a:gd name="T10" fmla="*/ 0 w 83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0" y="13"/>
                  </a:moveTo>
                  <a:cubicBezTo>
                    <a:pt x="0" y="13"/>
                    <a:pt x="31" y="11"/>
                    <a:pt x="46" y="19"/>
                  </a:cubicBezTo>
                  <a:cubicBezTo>
                    <a:pt x="59" y="27"/>
                    <a:pt x="62" y="33"/>
                    <a:pt x="69" y="33"/>
                  </a:cubicBezTo>
                  <a:cubicBezTo>
                    <a:pt x="80" y="34"/>
                    <a:pt x="83" y="20"/>
                    <a:pt x="71" y="12"/>
                  </a:cubicBezTo>
                  <a:cubicBezTo>
                    <a:pt x="59" y="4"/>
                    <a:pt x="35" y="0"/>
                    <a:pt x="4" y="9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312" y="593"/>
              <a:ext cx="96" cy="32"/>
            </a:xfrm>
            <a:custGeom>
              <a:avLst/>
              <a:gdLst>
                <a:gd name="T0" fmla="*/ 0 w 82"/>
                <a:gd name="T1" fmla="*/ 21 h 27"/>
                <a:gd name="T2" fmla="*/ 46 w 82"/>
                <a:gd name="T3" fmla="*/ 17 h 27"/>
                <a:gd name="T4" fmla="*/ 72 w 82"/>
                <a:gd name="T5" fmla="*/ 26 h 27"/>
                <a:gd name="T6" fmla="*/ 69 w 82"/>
                <a:gd name="T7" fmla="*/ 5 h 27"/>
                <a:gd name="T8" fmla="*/ 3 w 82"/>
                <a:gd name="T9" fmla="*/ 16 h 27"/>
                <a:gd name="T10" fmla="*/ 0 w 82"/>
                <a:gd name="T1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7">
                  <a:moveTo>
                    <a:pt x="0" y="21"/>
                  </a:moveTo>
                  <a:cubicBezTo>
                    <a:pt x="0" y="21"/>
                    <a:pt x="30" y="12"/>
                    <a:pt x="46" y="17"/>
                  </a:cubicBezTo>
                  <a:cubicBezTo>
                    <a:pt x="61" y="22"/>
                    <a:pt x="65" y="27"/>
                    <a:pt x="72" y="26"/>
                  </a:cubicBezTo>
                  <a:cubicBezTo>
                    <a:pt x="82" y="25"/>
                    <a:pt x="82" y="10"/>
                    <a:pt x="69" y="5"/>
                  </a:cubicBezTo>
                  <a:cubicBezTo>
                    <a:pt x="56" y="0"/>
                    <a:pt x="32" y="1"/>
                    <a:pt x="3" y="1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455" y="22"/>
              <a:ext cx="13" cy="34"/>
            </a:xfrm>
            <a:custGeom>
              <a:avLst/>
              <a:gdLst>
                <a:gd name="T0" fmla="*/ 9 w 11"/>
                <a:gd name="T1" fmla="*/ 0 h 29"/>
                <a:gd name="T2" fmla="*/ 3 w 11"/>
                <a:gd name="T3" fmla="*/ 0 h 29"/>
                <a:gd name="T4" fmla="*/ 5 w 11"/>
                <a:gd name="T5" fmla="*/ 29 h 29"/>
                <a:gd name="T6" fmla="*/ 9 w 1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9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8"/>
                    <a:pt x="0" y="19"/>
                    <a:pt x="5" y="29"/>
                  </a:cubicBezTo>
                  <a:cubicBezTo>
                    <a:pt x="5" y="29"/>
                    <a:pt x="11" y="15"/>
                    <a:pt x="9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490" y="27"/>
              <a:ext cx="14" cy="33"/>
            </a:xfrm>
            <a:custGeom>
              <a:avLst/>
              <a:gdLst>
                <a:gd name="T0" fmla="*/ 0 w 12"/>
                <a:gd name="T1" fmla="*/ 29 h 29"/>
                <a:gd name="T2" fmla="*/ 10 w 12"/>
                <a:gd name="T3" fmla="*/ 1 h 29"/>
                <a:gd name="T4" fmla="*/ 6 w 12"/>
                <a:gd name="T5" fmla="*/ 0 h 29"/>
                <a:gd name="T6" fmla="*/ 0 w 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cubicBezTo>
                    <a:pt x="0" y="29"/>
                    <a:pt x="12" y="21"/>
                    <a:pt x="10" y="1"/>
                  </a:cubicBezTo>
                  <a:cubicBezTo>
                    <a:pt x="9" y="1"/>
                    <a:pt x="7" y="1"/>
                    <a:pt x="6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475" y="24"/>
              <a:ext cx="12" cy="32"/>
            </a:xfrm>
            <a:custGeom>
              <a:avLst/>
              <a:gdLst>
                <a:gd name="T0" fmla="*/ 0 w 10"/>
                <a:gd name="T1" fmla="*/ 27 h 27"/>
                <a:gd name="T2" fmla="*/ 8 w 10"/>
                <a:gd name="T3" fmla="*/ 0 h 27"/>
                <a:gd name="T4" fmla="*/ 2 w 10"/>
                <a:gd name="T5" fmla="*/ 0 h 27"/>
                <a:gd name="T6" fmla="*/ 0 w 1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">
                  <a:moveTo>
                    <a:pt x="0" y="27"/>
                  </a:moveTo>
                  <a:cubicBezTo>
                    <a:pt x="0" y="27"/>
                    <a:pt x="10" y="15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9"/>
                    <a:pt x="0" y="23"/>
                    <a:pt x="0" y="27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430" y="22"/>
              <a:ext cx="15" cy="37"/>
            </a:xfrm>
            <a:custGeom>
              <a:avLst/>
              <a:gdLst>
                <a:gd name="T0" fmla="*/ 9 w 13"/>
                <a:gd name="T1" fmla="*/ 32 h 32"/>
                <a:gd name="T2" fmla="*/ 9 w 13"/>
                <a:gd name="T3" fmla="*/ 0 h 32"/>
                <a:gd name="T4" fmla="*/ 3 w 13"/>
                <a:gd name="T5" fmla="*/ 1 h 32"/>
                <a:gd name="T6" fmla="*/ 9 w 1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2">
                  <a:moveTo>
                    <a:pt x="9" y="32"/>
                  </a:moveTo>
                  <a:cubicBezTo>
                    <a:pt x="13" y="22"/>
                    <a:pt x="11" y="9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0" y="20"/>
                    <a:pt x="9" y="32"/>
                    <a:pt x="9" y="32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9"/>
            <p:cNvSpPr/>
            <p:nvPr/>
          </p:nvSpPr>
          <p:spPr bwMode="auto">
            <a:xfrm>
              <a:off x="407" y="24"/>
              <a:ext cx="15" cy="37"/>
            </a:xfrm>
            <a:custGeom>
              <a:avLst/>
              <a:gdLst>
                <a:gd name="T0" fmla="*/ 13 w 13"/>
                <a:gd name="T1" fmla="*/ 32 h 32"/>
                <a:gd name="T2" fmla="*/ 7 w 13"/>
                <a:gd name="T3" fmla="*/ 0 h 32"/>
                <a:gd name="T4" fmla="*/ 1 w 13"/>
                <a:gd name="T5" fmla="*/ 2 h 32"/>
                <a:gd name="T6" fmla="*/ 1 w 13"/>
                <a:gd name="T7" fmla="*/ 12 h 32"/>
                <a:gd name="T8" fmla="*/ 13 w 1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13" y="32"/>
                  </a:moveTo>
                  <a:cubicBezTo>
                    <a:pt x="13" y="32"/>
                    <a:pt x="7" y="19"/>
                    <a:pt x="7" y="0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2" y="24"/>
                    <a:pt x="13" y="32"/>
                    <a:pt x="13" y="32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350" y="140"/>
              <a:ext cx="39" cy="40"/>
            </a:xfrm>
            <a:prstGeom prst="ellipse">
              <a:avLst/>
            </a:prstGeom>
            <a:solidFill>
              <a:srgbClr val="EA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Oval 41"/>
            <p:cNvSpPr>
              <a:spLocks noChangeArrowheads="1"/>
            </p:cNvSpPr>
            <p:nvPr/>
          </p:nvSpPr>
          <p:spPr bwMode="auto">
            <a:xfrm>
              <a:off x="508" y="140"/>
              <a:ext cx="38" cy="40"/>
            </a:xfrm>
            <a:prstGeom prst="ellipse">
              <a:avLst/>
            </a:prstGeom>
            <a:solidFill>
              <a:srgbClr val="EA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2" name="Group 44"/>
          <p:cNvGrpSpPr>
            <a:grpSpLocks noChangeAspect="1"/>
          </p:cNvGrpSpPr>
          <p:nvPr/>
        </p:nvGrpSpPr>
        <p:grpSpPr bwMode="auto">
          <a:xfrm>
            <a:off x="3154694" y="3568848"/>
            <a:ext cx="1193800" cy="534988"/>
            <a:chOff x="-2" y="2"/>
            <a:chExt cx="752" cy="337"/>
          </a:xfrm>
        </p:grpSpPr>
        <p:sp>
          <p:nvSpPr>
            <p:cNvPr id="293" name="Freeform 45"/>
            <p:cNvSpPr>
              <a:spLocks noEditPoints="1"/>
            </p:cNvSpPr>
            <p:nvPr/>
          </p:nvSpPr>
          <p:spPr bwMode="auto">
            <a:xfrm>
              <a:off x="263" y="2"/>
              <a:ext cx="239" cy="121"/>
            </a:xfrm>
            <a:custGeom>
              <a:avLst/>
              <a:gdLst>
                <a:gd name="T0" fmla="*/ 65 w 72"/>
                <a:gd name="T1" fmla="*/ 11 h 36"/>
                <a:gd name="T2" fmla="*/ 62 w 72"/>
                <a:gd name="T3" fmla="*/ 11 h 36"/>
                <a:gd name="T4" fmla="*/ 46 w 72"/>
                <a:gd name="T5" fmla="*/ 8 h 36"/>
                <a:gd name="T6" fmla="*/ 23 w 72"/>
                <a:gd name="T7" fmla="*/ 8 h 36"/>
                <a:gd name="T8" fmla="*/ 20 w 72"/>
                <a:gd name="T9" fmla="*/ 9 h 36"/>
                <a:gd name="T10" fmla="*/ 17 w 72"/>
                <a:gd name="T11" fmla="*/ 9 h 36"/>
                <a:gd name="T12" fmla="*/ 14 w 72"/>
                <a:gd name="T13" fmla="*/ 10 h 36"/>
                <a:gd name="T14" fmla="*/ 11 w 72"/>
                <a:gd name="T15" fmla="*/ 12 h 36"/>
                <a:gd name="T16" fmla="*/ 6 w 72"/>
                <a:gd name="T17" fmla="*/ 21 h 36"/>
                <a:gd name="T18" fmla="*/ 9 w 72"/>
                <a:gd name="T19" fmla="*/ 25 h 36"/>
                <a:gd name="T20" fmla="*/ 14 w 72"/>
                <a:gd name="T21" fmla="*/ 27 h 36"/>
                <a:gd name="T22" fmla="*/ 16 w 72"/>
                <a:gd name="T23" fmla="*/ 27 h 36"/>
                <a:gd name="T24" fmla="*/ 17 w 72"/>
                <a:gd name="T25" fmla="*/ 27 h 36"/>
                <a:gd name="T26" fmla="*/ 19 w 72"/>
                <a:gd name="T27" fmla="*/ 27 h 36"/>
                <a:gd name="T28" fmla="*/ 20 w 72"/>
                <a:gd name="T29" fmla="*/ 27 h 36"/>
                <a:gd name="T30" fmla="*/ 26 w 72"/>
                <a:gd name="T31" fmla="*/ 27 h 36"/>
                <a:gd name="T32" fmla="*/ 38 w 72"/>
                <a:gd name="T33" fmla="*/ 25 h 36"/>
                <a:gd name="T34" fmla="*/ 49 w 72"/>
                <a:gd name="T35" fmla="*/ 21 h 36"/>
                <a:gd name="T36" fmla="*/ 63 w 72"/>
                <a:gd name="T37" fmla="*/ 13 h 36"/>
                <a:gd name="T38" fmla="*/ 65 w 72"/>
                <a:gd name="T39" fmla="*/ 11 h 36"/>
                <a:gd name="T40" fmla="*/ 71 w 72"/>
                <a:gd name="T41" fmla="*/ 12 h 36"/>
                <a:gd name="T42" fmla="*/ 65 w 72"/>
                <a:gd name="T43" fmla="*/ 15 h 36"/>
                <a:gd name="T44" fmla="*/ 58 w 72"/>
                <a:gd name="T45" fmla="*/ 19 h 36"/>
                <a:gd name="T46" fmla="*/ 50 w 72"/>
                <a:gd name="T47" fmla="*/ 24 h 36"/>
                <a:gd name="T48" fmla="*/ 40 w 72"/>
                <a:gd name="T49" fmla="*/ 30 h 36"/>
                <a:gd name="T50" fmla="*/ 27 w 72"/>
                <a:gd name="T51" fmla="*/ 35 h 36"/>
                <a:gd name="T52" fmla="*/ 20 w 72"/>
                <a:gd name="T53" fmla="*/ 36 h 36"/>
                <a:gd name="T54" fmla="*/ 19 w 72"/>
                <a:gd name="T55" fmla="*/ 36 h 36"/>
                <a:gd name="T56" fmla="*/ 18 w 72"/>
                <a:gd name="T57" fmla="*/ 36 h 36"/>
                <a:gd name="T58" fmla="*/ 18 w 72"/>
                <a:gd name="T59" fmla="*/ 36 h 36"/>
                <a:gd name="T60" fmla="*/ 18 w 72"/>
                <a:gd name="T61" fmla="*/ 36 h 36"/>
                <a:gd name="T62" fmla="*/ 18 w 72"/>
                <a:gd name="T63" fmla="*/ 36 h 36"/>
                <a:gd name="T64" fmla="*/ 18 w 72"/>
                <a:gd name="T65" fmla="*/ 36 h 36"/>
                <a:gd name="T66" fmla="*/ 16 w 72"/>
                <a:gd name="T67" fmla="*/ 36 h 36"/>
                <a:gd name="T68" fmla="*/ 12 w 72"/>
                <a:gd name="T69" fmla="*/ 34 h 36"/>
                <a:gd name="T70" fmla="*/ 5 w 72"/>
                <a:gd name="T71" fmla="*/ 30 h 36"/>
                <a:gd name="T72" fmla="*/ 1 w 72"/>
                <a:gd name="T73" fmla="*/ 22 h 36"/>
                <a:gd name="T74" fmla="*/ 2 w 72"/>
                <a:gd name="T75" fmla="*/ 13 h 36"/>
                <a:gd name="T76" fmla="*/ 7 w 72"/>
                <a:gd name="T77" fmla="*/ 7 h 36"/>
                <a:gd name="T78" fmla="*/ 11 w 72"/>
                <a:gd name="T79" fmla="*/ 4 h 36"/>
                <a:gd name="T80" fmla="*/ 14 w 72"/>
                <a:gd name="T81" fmla="*/ 3 h 36"/>
                <a:gd name="T82" fmla="*/ 18 w 72"/>
                <a:gd name="T83" fmla="*/ 1 h 36"/>
                <a:gd name="T84" fmla="*/ 21 w 72"/>
                <a:gd name="T85" fmla="*/ 1 h 36"/>
                <a:gd name="T86" fmla="*/ 35 w 72"/>
                <a:gd name="T87" fmla="*/ 0 h 36"/>
                <a:gd name="T88" fmla="*/ 47 w 72"/>
                <a:gd name="T89" fmla="*/ 2 h 36"/>
                <a:gd name="T90" fmla="*/ 64 w 72"/>
                <a:gd name="T91" fmla="*/ 6 h 36"/>
                <a:gd name="T92" fmla="*/ 70 w 72"/>
                <a:gd name="T93" fmla="*/ 8 h 36"/>
                <a:gd name="T94" fmla="*/ 70 w 72"/>
                <a:gd name="T95" fmla="*/ 8 h 36"/>
                <a:gd name="T96" fmla="*/ 71 w 72"/>
                <a:gd name="T97" fmla="*/ 11 h 36"/>
                <a:gd name="T98" fmla="*/ 71 w 72"/>
                <a:gd name="T9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36">
                  <a:moveTo>
                    <a:pt x="65" y="11"/>
                  </a:moveTo>
                  <a:cubicBezTo>
                    <a:pt x="64" y="11"/>
                    <a:pt x="63" y="11"/>
                    <a:pt x="62" y="11"/>
                  </a:cubicBezTo>
                  <a:cubicBezTo>
                    <a:pt x="58" y="10"/>
                    <a:pt x="53" y="9"/>
                    <a:pt x="46" y="8"/>
                  </a:cubicBezTo>
                  <a:cubicBezTo>
                    <a:pt x="39" y="8"/>
                    <a:pt x="31" y="7"/>
                    <a:pt x="23" y="8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2" y="11"/>
                    <a:pt x="11" y="12"/>
                  </a:cubicBezTo>
                  <a:cubicBezTo>
                    <a:pt x="8" y="14"/>
                    <a:pt x="5" y="17"/>
                    <a:pt x="6" y="21"/>
                  </a:cubicBezTo>
                  <a:cubicBezTo>
                    <a:pt x="7" y="22"/>
                    <a:pt x="8" y="24"/>
                    <a:pt x="9" y="25"/>
                  </a:cubicBezTo>
                  <a:cubicBezTo>
                    <a:pt x="11" y="26"/>
                    <a:pt x="12" y="26"/>
                    <a:pt x="14" y="27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4" y="27"/>
                    <a:pt x="26" y="27"/>
                  </a:cubicBezTo>
                  <a:cubicBezTo>
                    <a:pt x="30" y="26"/>
                    <a:pt x="34" y="26"/>
                    <a:pt x="38" y="25"/>
                  </a:cubicBezTo>
                  <a:cubicBezTo>
                    <a:pt x="42" y="24"/>
                    <a:pt x="45" y="23"/>
                    <a:pt x="49" y="21"/>
                  </a:cubicBezTo>
                  <a:cubicBezTo>
                    <a:pt x="55" y="18"/>
                    <a:pt x="60" y="15"/>
                    <a:pt x="63" y="13"/>
                  </a:cubicBezTo>
                  <a:cubicBezTo>
                    <a:pt x="64" y="12"/>
                    <a:pt x="64" y="12"/>
                    <a:pt x="65" y="11"/>
                  </a:cubicBezTo>
                  <a:close/>
                  <a:moveTo>
                    <a:pt x="71" y="12"/>
                  </a:moveTo>
                  <a:cubicBezTo>
                    <a:pt x="71" y="12"/>
                    <a:pt x="68" y="13"/>
                    <a:pt x="65" y="15"/>
                  </a:cubicBezTo>
                  <a:cubicBezTo>
                    <a:pt x="63" y="16"/>
                    <a:pt x="61" y="18"/>
                    <a:pt x="58" y="19"/>
                  </a:cubicBezTo>
                  <a:cubicBezTo>
                    <a:pt x="56" y="21"/>
                    <a:pt x="53" y="22"/>
                    <a:pt x="50" y="24"/>
                  </a:cubicBezTo>
                  <a:cubicBezTo>
                    <a:pt x="47" y="26"/>
                    <a:pt x="43" y="28"/>
                    <a:pt x="40" y="30"/>
                  </a:cubicBezTo>
                  <a:cubicBezTo>
                    <a:pt x="36" y="32"/>
                    <a:pt x="32" y="34"/>
                    <a:pt x="27" y="35"/>
                  </a:cubicBezTo>
                  <a:cubicBezTo>
                    <a:pt x="25" y="36"/>
                    <a:pt x="22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5"/>
                    <a:pt x="13" y="35"/>
                    <a:pt x="12" y="34"/>
                  </a:cubicBezTo>
                  <a:cubicBezTo>
                    <a:pt x="9" y="33"/>
                    <a:pt x="7" y="32"/>
                    <a:pt x="5" y="30"/>
                  </a:cubicBezTo>
                  <a:cubicBezTo>
                    <a:pt x="3" y="28"/>
                    <a:pt x="1" y="25"/>
                    <a:pt x="1" y="22"/>
                  </a:cubicBezTo>
                  <a:cubicBezTo>
                    <a:pt x="0" y="19"/>
                    <a:pt x="1" y="16"/>
                    <a:pt x="2" y="13"/>
                  </a:cubicBezTo>
                  <a:cubicBezTo>
                    <a:pt x="3" y="10"/>
                    <a:pt x="5" y="8"/>
                    <a:pt x="7" y="7"/>
                  </a:cubicBezTo>
                  <a:cubicBezTo>
                    <a:pt x="9" y="6"/>
                    <a:pt x="10" y="5"/>
                    <a:pt x="11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5" y="2"/>
                    <a:pt x="17" y="2"/>
                    <a:pt x="18" y="1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6" y="0"/>
                    <a:pt x="31" y="0"/>
                    <a:pt x="35" y="0"/>
                  </a:cubicBezTo>
                  <a:cubicBezTo>
                    <a:pt x="39" y="1"/>
                    <a:pt x="43" y="1"/>
                    <a:pt x="47" y="2"/>
                  </a:cubicBezTo>
                  <a:cubicBezTo>
                    <a:pt x="54" y="3"/>
                    <a:pt x="60" y="5"/>
                    <a:pt x="64" y="6"/>
                  </a:cubicBezTo>
                  <a:cubicBezTo>
                    <a:pt x="68" y="7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9"/>
                    <a:pt x="72" y="10"/>
                    <a:pt x="71" y="11"/>
                  </a:cubicBezTo>
                  <a:cubicBezTo>
                    <a:pt x="71" y="11"/>
                    <a:pt x="71" y="12"/>
                    <a:pt x="71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6"/>
            <p:cNvSpPr>
              <a:spLocks noEditPoints="1"/>
            </p:cNvSpPr>
            <p:nvPr/>
          </p:nvSpPr>
          <p:spPr bwMode="auto">
            <a:xfrm>
              <a:off x="482" y="29"/>
              <a:ext cx="126" cy="185"/>
            </a:xfrm>
            <a:custGeom>
              <a:avLst/>
              <a:gdLst>
                <a:gd name="T0" fmla="*/ 5 w 38"/>
                <a:gd name="T1" fmla="*/ 6 h 55"/>
                <a:gd name="T2" fmla="*/ 5 w 38"/>
                <a:gd name="T3" fmla="*/ 8 h 55"/>
                <a:gd name="T4" fmla="*/ 7 w 38"/>
                <a:gd name="T5" fmla="*/ 22 h 55"/>
                <a:gd name="T6" fmla="*/ 9 w 38"/>
                <a:gd name="T7" fmla="*/ 30 h 55"/>
                <a:gd name="T8" fmla="*/ 10 w 38"/>
                <a:gd name="T9" fmla="*/ 35 h 55"/>
                <a:gd name="T10" fmla="*/ 13 w 38"/>
                <a:gd name="T11" fmla="*/ 39 h 55"/>
                <a:gd name="T12" fmla="*/ 19 w 38"/>
                <a:gd name="T13" fmla="*/ 46 h 55"/>
                <a:gd name="T14" fmla="*/ 27 w 38"/>
                <a:gd name="T15" fmla="*/ 47 h 55"/>
                <a:gd name="T16" fmla="*/ 30 w 38"/>
                <a:gd name="T17" fmla="*/ 40 h 55"/>
                <a:gd name="T18" fmla="*/ 29 w 38"/>
                <a:gd name="T19" fmla="*/ 36 h 55"/>
                <a:gd name="T20" fmla="*/ 28 w 38"/>
                <a:gd name="T21" fmla="*/ 34 h 55"/>
                <a:gd name="T22" fmla="*/ 27 w 38"/>
                <a:gd name="T23" fmla="*/ 32 h 55"/>
                <a:gd name="T24" fmla="*/ 22 w 38"/>
                <a:gd name="T25" fmla="*/ 23 h 55"/>
                <a:gd name="T26" fmla="*/ 17 w 38"/>
                <a:gd name="T27" fmla="*/ 16 h 55"/>
                <a:gd name="T28" fmla="*/ 6 w 38"/>
                <a:gd name="T29" fmla="*/ 7 h 55"/>
                <a:gd name="T30" fmla="*/ 5 w 38"/>
                <a:gd name="T31" fmla="*/ 6 h 55"/>
                <a:gd name="T32" fmla="*/ 4 w 38"/>
                <a:gd name="T33" fmla="*/ 1 h 55"/>
                <a:gd name="T34" fmla="*/ 8 w 38"/>
                <a:gd name="T35" fmla="*/ 4 h 55"/>
                <a:gd name="T36" fmla="*/ 19 w 38"/>
                <a:gd name="T37" fmla="*/ 13 h 55"/>
                <a:gd name="T38" fmla="*/ 27 w 38"/>
                <a:gd name="T39" fmla="*/ 19 h 55"/>
                <a:gd name="T40" fmla="*/ 35 w 38"/>
                <a:gd name="T41" fmla="*/ 27 h 55"/>
                <a:gd name="T42" fmla="*/ 37 w 38"/>
                <a:gd name="T43" fmla="*/ 30 h 55"/>
                <a:gd name="T44" fmla="*/ 38 w 38"/>
                <a:gd name="T45" fmla="*/ 33 h 55"/>
                <a:gd name="T46" fmla="*/ 38 w 38"/>
                <a:gd name="T47" fmla="*/ 40 h 55"/>
                <a:gd name="T48" fmla="*/ 30 w 38"/>
                <a:gd name="T49" fmla="*/ 53 h 55"/>
                <a:gd name="T50" fmla="*/ 16 w 38"/>
                <a:gd name="T51" fmla="*/ 52 h 55"/>
                <a:gd name="T52" fmla="*/ 6 w 38"/>
                <a:gd name="T53" fmla="*/ 43 h 55"/>
                <a:gd name="T54" fmla="*/ 4 w 38"/>
                <a:gd name="T55" fmla="*/ 38 h 55"/>
                <a:gd name="T56" fmla="*/ 2 w 38"/>
                <a:gd name="T57" fmla="*/ 32 h 55"/>
                <a:gd name="T58" fmla="*/ 0 w 38"/>
                <a:gd name="T59" fmla="*/ 22 h 55"/>
                <a:gd name="T60" fmla="*/ 0 w 38"/>
                <a:gd name="T61" fmla="*/ 8 h 55"/>
                <a:gd name="T62" fmla="*/ 0 w 38"/>
                <a:gd name="T63" fmla="*/ 2 h 55"/>
                <a:gd name="T64" fmla="*/ 0 w 38"/>
                <a:gd name="T65" fmla="*/ 2 h 55"/>
                <a:gd name="T66" fmla="*/ 3 w 38"/>
                <a:gd name="T67" fmla="*/ 0 h 55"/>
                <a:gd name="T68" fmla="*/ 4 w 38"/>
                <a:gd name="T6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55">
                  <a:moveTo>
                    <a:pt x="5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11"/>
                    <a:pt x="6" y="16"/>
                    <a:pt x="7" y="22"/>
                  </a:cubicBezTo>
                  <a:cubicBezTo>
                    <a:pt x="7" y="24"/>
                    <a:pt x="8" y="27"/>
                    <a:pt x="9" y="30"/>
                  </a:cubicBezTo>
                  <a:cubicBezTo>
                    <a:pt x="9" y="32"/>
                    <a:pt x="10" y="33"/>
                    <a:pt x="10" y="35"/>
                  </a:cubicBezTo>
                  <a:cubicBezTo>
                    <a:pt x="11" y="36"/>
                    <a:pt x="12" y="37"/>
                    <a:pt x="13" y="39"/>
                  </a:cubicBezTo>
                  <a:cubicBezTo>
                    <a:pt x="14" y="42"/>
                    <a:pt x="16" y="44"/>
                    <a:pt x="19" y="46"/>
                  </a:cubicBezTo>
                  <a:cubicBezTo>
                    <a:pt x="22" y="48"/>
                    <a:pt x="25" y="49"/>
                    <a:pt x="27" y="47"/>
                  </a:cubicBezTo>
                  <a:cubicBezTo>
                    <a:pt x="30" y="46"/>
                    <a:pt x="31" y="43"/>
                    <a:pt x="30" y="40"/>
                  </a:cubicBezTo>
                  <a:cubicBezTo>
                    <a:pt x="30" y="39"/>
                    <a:pt x="30" y="37"/>
                    <a:pt x="29" y="36"/>
                  </a:cubicBezTo>
                  <a:cubicBezTo>
                    <a:pt x="29" y="35"/>
                    <a:pt x="29" y="35"/>
                    <a:pt x="28" y="34"/>
                  </a:cubicBezTo>
                  <a:cubicBezTo>
                    <a:pt x="28" y="33"/>
                    <a:pt x="28" y="33"/>
                    <a:pt x="27" y="32"/>
                  </a:cubicBezTo>
                  <a:cubicBezTo>
                    <a:pt x="26" y="29"/>
                    <a:pt x="24" y="26"/>
                    <a:pt x="22" y="23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3" y="11"/>
                    <a:pt x="9" y="9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lose/>
                  <a:moveTo>
                    <a:pt x="4" y="1"/>
                  </a:moveTo>
                  <a:cubicBezTo>
                    <a:pt x="4" y="1"/>
                    <a:pt x="5" y="2"/>
                    <a:pt x="8" y="4"/>
                  </a:cubicBezTo>
                  <a:cubicBezTo>
                    <a:pt x="10" y="7"/>
                    <a:pt x="14" y="10"/>
                    <a:pt x="19" y="13"/>
                  </a:cubicBezTo>
                  <a:cubicBezTo>
                    <a:pt x="21" y="15"/>
                    <a:pt x="24" y="17"/>
                    <a:pt x="27" y="19"/>
                  </a:cubicBezTo>
                  <a:cubicBezTo>
                    <a:pt x="30" y="21"/>
                    <a:pt x="33" y="24"/>
                    <a:pt x="35" y="27"/>
                  </a:cubicBezTo>
                  <a:cubicBezTo>
                    <a:pt x="36" y="28"/>
                    <a:pt x="36" y="29"/>
                    <a:pt x="37" y="30"/>
                  </a:cubicBezTo>
                  <a:cubicBezTo>
                    <a:pt x="37" y="31"/>
                    <a:pt x="37" y="33"/>
                    <a:pt x="38" y="33"/>
                  </a:cubicBezTo>
                  <a:cubicBezTo>
                    <a:pt x="38" y="36"/>
                    <a:pt x="38" y="38"/>
                    <a:pt x="38" y="40"/>
                  </a:cubicBezTo>
                  <a:cubicBezTo>
                    <a:pt x="38" y="45"/>
                    <a:pt x="35" y="50"/>
                    <a:pt x="30" y="53"/>
                  </a:cubicBezTo>
                  <a:cubicBezTo>
                    <a:pt x="25" y="55"/>
                    <a:pt x="20" y="54"/>
                    <a:pt x="16" y="52"/>
                  </a:cubicBezTo>
                  <a:cubicBezTo>
                    <a:pt x="12" y="50"/>
                    <a:pt x="9" y="47"/>
                    <a:pt x="6" y="43"/>
                  </a:cubicBezTo>
                  <a:cubicBezTo>
                    <a:pt x="5" y="41"/>
                    <a:pt x="4" y="40"/>
                    <a:pt x="4" y="38"/>
                  </a:cubicBezTo>
                  <a:cubicBezTo>
                    <a:pt x="3" y="36"/>
                    <a:pt x="2" y="34"/>
                    <a:pt x="2" y="32"/>
                  </a:cubicBezTo>
                  <a:cubicBezTo>
                    <a:pt x="1" y="29"/>
                    <a:pt x="0" y="25"/>
                    <a:pt x="0" y="22"/>
                  </a:cubicBezTo>
                  <a:cubicBezTo>
                    <a:pt x="0" y="16"/>
                    <a:pt x="0" y="11"/>
                    <a:pt x="0" y="8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7"/>
            <p:cNvSpPr/>
            <p:nvPr/>
          </p:nvSpPr>
          <p:spPr bwMode="auto">
            <a:xfrm>
              <a:off x="-2" y="39"/>
              <a:ext cx="490" cy="266"/>
            </a:xfrm>
            <a:custGeom>
              <a:avLst/>
              <a:gdLst>
                <a:gd name="T0" fmla="*/ 32 w 148"/>
                <a:gd name="T1" fmla="*/ 42 h 79"/>
                <a:gd name="T2" fmla="*/ 35 w 148"/>
                <a:gd name="T3" fmla="*/ 44 h 79"/>
                <a:gd name="T4" fmla="*/ 44 w 148"/>
                <a:gd name="T5" fmla="*/ 44 h 79"/>
                <a:gd name="T6" fmla="*/ 50 w 148"/>
                <a:gd name="T7" fmla="*/ 42 h 79"/>
                <a:gd name="T8" fmla="*/ 55 w 148"/>
                <a:gd name="T9" fmla="*/ 36 h 79"/>
                <a:gd name="T10" fmla="*/ 54 w 148"/>
                <a:gd name="T11" fmla="*/ 19 h 79"/>
                <a:gd name="T12" fmla="*/ 35 w 148"/>
                <a:gd name="T13" fmla="*/ 9 h 79"/>
                <a:gd name="T14" fmla="*/ 14 w 148"/>
                <a:gd name="T15" fmla="*/ 19 h 79"/>
                <a:gd name="T16" fmla="*/ 9 w 148"/>
                <a:gd name="T17" fmla="*/ 30 h 79"/>
                <a:gd name="T18" fmla="*/ 7 w 148"/>
                <a:gd name="T19" fmla="*/ 43 h 79"/>
                <a:gd name="T20" fmla="*/ 21 w 148"/>
                <a:gd name="T21" fmla="*/ 66 h 79"/>
                <a:gd name="T22" fmla="*/ 48 w 148"/>
                <a:gd name="T23" fmla="*/ 74 h 79"/>
                <a:gd name="T24" fmla="*/ 62 w 148"/>
                <a:gd name="T25" fmla="*/ 73 h 79"/>
                <a:gd name="T26" fmla="*/ 69 w 148"/>
                <a:gd name="T27" fmla="*/ 71 h 79"/>
                <a:gd name="T28" fmla="*/ 75 w 148"/>
                <a:gd name="T29" fmla="*/ 69 h 79"/>
                <a:gd name="T30" fmla="*/ 98 w 148"/>
                <a:gd name="T31" fmla="*/ 57 h 79"/>
                <a:gd name="T32" fmla="*/ 116 w 148"/>
                <a:gd name="T33" fmla="*/ 41 h 79"/>
                <a:gd name="T34" fmla="*/ 129 w 148"/>
                <a:gd name="T35" fmla="*/ 26 h 79"/>
                <a:gd name="T36" fmla="*/ 138 w 148"/>
                <a:gd name="T37" fmla="*/ 13 h 79"/>
                <a:gd name="T38" fmla="*/ 144 w 148"/>
                <a:gd name="T39" fmla="*/ 4 h 79"/>
                <a:gd name="T40" fmla="*/ 145 w 148"/>
                <a:gd name="T41" fmla="*/ 1 h 79"/>
                <a:gd name="T42" fmla="*/ 145 w 148"/>
                <a:gd name="T43" fmla="*/ 1 h 79"/>
                <a:gd name="T44" fmla="*/ 147 w 148"/>
                <a:gd name="T45" fmla="*/ 0 h 79"/>
                <a:gd name="T46" fmla="*/ 148 w 148"/>
                <a:gd name="T47" fmla="*/ 2 h 79"/>
                <a:gd name="T48" fmla="*/ 146 w 148"/>
                <a:gd name="T49" fmla="*/ 5 h 79"/>
                <a:gd name="T50" fmla="*/ 141 w 148"/>
                <a:gd name="T51" fmla="*/ 14 h 79"/>
                <a:gd name="T52" fmla="*/ 132 w 148"/>
                <a:gd name="T53" fmla="*/ 28 h 79"/>
                <a:gd name="T54" fmla="*/ 119 w 148"/>
                <a:gd name="T55" fmla="*/ 44 h 79"/>
                <a:gd name="T56" fmla="*/ 77 w 148"/>
                <a:gd name="T57" fmla="*/ 73 h 79"/>
                <a:gd name="T58" fmla="*/ 70 w 148"/>
                <a:gd name="T59" fmla="*/ 76 h 79"/>
                <a:gd name="T60" fmla="*/ 63 w 148"/>
                <a:gd name="T61" fmla="*/ 77 h 79"/>
                <a:gd name="T62" fmla="*/ 48 w 148"/>
                <a:gd name="T63" fmla="*/ 79 h 79"/>
                <a:gd name="T64" fmla="*/ 18 w 148"/>
                <a:gd name="T65" fmla="*/ 69 h 79"/>
                <a:gd name="T66" fmla="*/ 1 w 148"/>
                <a:gd name="T67" fmla="*/ 44 h 79"/>
                <a:gd name="T68" fmla="*/ 2 w 148"/>
                <a:gd name="T69" fmla="*/ 28 h 79"/>
                <a:gd name="T70" fmla="*/ 9 w 148"/>
                <a:gd name="T71" fmla="*/ 14 h 79"/>
                <a:gd name="T72" fmla="*/ 36 w 148"/>
                <a:gd name="T73" fmla="*/ 3 h 79"/>
                <a:gd name="T74" fmla="*/ 58 w 148"/>
                <a:gd name="T75" fmla="*/ 16 h 79"/>
                <a:gd name="T76" fmla="*/ 61 w 148"/>
                <a:gd name="T77" fmla="*/ 27 h 79"/>
                <a:gd name="T78" fmla="*/ 58 w 148"/>
                <a:gd name="T79" fmla="*/ 38 h 79"/>
                <a:gd name="T80" fmla="*/ 52 w 148"/>
                <a:gd name="T81" fmla="*/ 44 h 79"/>
                <a:gd name="T82" fmla="*/ 45 w 148"/>
                <a:gd name="T83" fmla="*/ 48 h 79"/>
                <a:gd name="T84" fmla="*/ 34 w 148"/>
                <a:gd name="T85" fmla="*/ 47 h 79"/>
                <a:gd name="T86" fmla="*/ 30 w 148"/>
                <a:gd name="T87" fmla="*/ 45 h 79"/>
                <a:gd name="T88" fmla="*/ 29 w 148"/>
                <a:gd name="T89" fmla="*/ 43 h 79"/>
                <a:gd name="T90" fmla="*/ 32 w 148"/>
                <a:gd name="T91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79">
                  <a:moveTo>
                    <a:pt x="32" y="42"/>
                  </a:moveTo>
                  <a:cubicBezTo>
                    <a:pt x="32" y="42"/>
                    <a:pt x="33" y="43"/>
                    <a:pt x="35" y="44"/>
                  </a:cubicBezTo>
                  <a:cubicBezTo>
                    <a:pt x="37" y="44"/>
                    <a:pt x="40" y="45"/>
                    <a:pt x="44" y="44"/>
                  </a:cubicBezTo>
                  <a:cubicBezTo>
                    <a:pt x="46" y="44"/>
                    <a:pt x="48" y="43"/>
                    <a:pt x="50" y="42"/>
                  </a:cubicBezTo>
                  <a:cubicBezTo>
                    <a:pt x="52" y="40"/>
                    <a:pt x="53" y="38"/>
                    <a:pt x="55" y="36"/>
                  </a:cubicBezTo>
                  <a:cubicBezTo>
                    <a:pt x="57" y="31"/>
                    <a:pt x="58" y="24"/>
                    <a:pt x="54" y="19"/>
                  </a:cubicBezTo>
                  <a:cubicBezTo>
                    <a:pt x="50" y="13"/>
                    <a:pt x="43" y="9"/>
                    <a:pt x="35" y="9"/>
                  </a:cubicBezTo>
                  <a:cubicBezTo>
                    <a:pt x="28" y="8"/>
                    <a:pt x="20" y="12"/>
                    <a:pt x="14" y="19"/>
                  </a:cubicBezTo>
                  <a:cubicBezTo>
                    <a:pt x="12" y="22"/>
                    <a:pt x="10" y="26"/>
                    <a:pt x="9" y="30"/>
                  </a:cubicBezTo>
                  <a:cubicBezTo>
                    <a:pt x="7" y="34"/>
                    <a:pt x="6" y="39"/>
                    <a:pt x="7" y="43"/>
                  </a:cubicBezTo>
                  <a:cubicBezTo>
                    <a:pt x="7" y="52"/>
                    <a:pt x="13" y="61"/>
                    <a:pt x="21" y="66"/>
                  </a:cubicBezTo>
                  <a:cubicBezTo>
                    <a:pt x="28" y="71"/>
                    <a:pt x="38" y="74"/>
                    <a:pt x="48" y="74"/>
                  </a:cubicBezTo>
                  <a:cubicBezTo>
                    <a:pt x="52" y="74"/>
                    <a:pt x="57" y="74"/>
                    <a:pt x="62" y="73"/>
                  </a:cubicBezTo>
                  <a:cubicBezTo>
                    <a:pt x="64" y="72"/>
                    <a:pt x="66" y="72"/>
                    <a:pt x="69" y="71"/>
                  </a:cubicBezTo>
                  <a:cubicBezTo>
                    <a:pt x="71" y="70"/>
                    <a:pt x="73" y="70"/>
                    <a:pt x="75" y="69"/>
                  </a:cubicBezTo>
                  <a:cubicBezTo>
                    <a:pt x="84" y="66"/>
                    <a:pt x="92" y="61"/>
                    <a:pt x="98" y="57"/>
                  </a:cubicBezTo>
                  <a:cubicBezTo>
                    <a:pt x="105" y="52"/>
                    <a:pt x="111" y="46"/>
                    <a:pt x="116" y="41"/>
                  </a:cubicBezTo>
                  <a:cubicBezTo>
                    <a:pt x="122" y="36"/>
                    <a:pt x="126" y="30"/>
                    <a:pt x="129" y="26"/>
                  </a:cubicBezTo>
                  <a:cubicBezTo>
                    <a:pt x="133" y="21"/>
                    <a:pt x="136" y="16"/>
                    <a:pt x="138" y="13"/>
                  </a:cubicBezTo>
                  <a:cubicBezTo>
                    <a:pt x="141" y="9"/>
                    <a:pt x="142" y="6"/>
                    <a:pt x="144" y="4"/>
                  </a:cubicBezTo>
                  <a:cubicBezTo>
                    <a:pt x="145" y="2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6" y="0"/>
                    <a:pt x="147" y="0"/>
                    <a:pt x="147" y="0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8" y="2"/>
                    <a:pt x="147" y="3"/>
                    <a:pt x="146" y="5"/>
                  </a:cubicBezTo>
                  <a:cubicBezTo>
                    <a:pt x="145" y="8"/>
                    <a:pt x="143" y="11"/>
                    <a:pt x="141" y="14"/>
                  </a:cubicBezTo>
                  <a:cubicBezTo>
                    <a:pt x="139" y="18"/>
                    <a:pt x="136" y="23"/>
                    <a:pt x="132" y="28"/>
                  </a:cubicBezTo>
                  <a:cubicBezTo>
                    <a:pt x="129" y="33"/>
                    <a:pt x="124" y="38"/>
                    <a:pt x="119" y="44"/>
                  </a:cubicBezTo>
                  <a:cubicBezTo>
                    <a:pt x="109" y="55"/>
                    <a:pt x="95" y="66"/>
                    <a:pt x="77" y="73"/>
                  </a:cubicBezTo>
                  <a:cubicBezTo>
                    <a:pt x="74" y="74"/>
                    <a:pt x="72" y="75"/>
                    <a:pt x="70" y="76"/>
                  </a:cubicBezTo>
                  <a:cubicBezTo>
                    <a:pt x="67" y="76"/>
                    <a:pt x="65" y="77"/>
                    <a:pt x="63" y="77"/>
                  </a:cubicBezTo>
                  <a:cubicBezTo>
                    <a:pt x="58" y="78"/>
                    <a:pt x="53" y="79"/>
                    <a:pt x="48" y="79"/>
                  </a:cubicBezTo>
                  <a:cubicBezTo>
                    <a:pt x="37" y="78"/>
                    <a:pt x="27" y="75"/>
                    <a:pt x="18" y="69"/>
                  </a:cubicBezTo>
                  <a:cubicBezTo>
                    <a:pt x="10" y="64"/>
                    <a:pt x="2" y="55"/>
                    <a:pt x="1" y="44"/>
                  </a:cubicBezTo>
                  <a:cubicBezTo>
                    <a:pt x="0" y="38"/>
                    <a:pt x="0" y="33"/>
                    <a:pt x="2" y="28"/>
                  </a:cubicBezTo>
                  <a:cubicBezTo>
                    <a:pt x="3" y="23"/>
                    <a:pt x="6" y="18"/>
                    <a:pt x="9" y="14"/>
                  </a:cubicBezTo>
                  <a:cubicBezTo>
                    <a:pt x="16" y="6"/>
                    <a:pt x="26" y="2"/>
                    <a:pt x="36" y="3"/>
                  </a:cubicBezTo>
                  <a:cubicBezTo>
                    <a:pt x="45" y="4"/>
                    <a:pt x="54" y="9"/>
                    <a:pt x="58" y="16"/>
                  </a:cubicBezTo>
                  <a:cubicBezTo>
                    <a:pt x="60" y="19"/>
                    <a:pt x="61" y="24"/>
                    <a:pt x="61" y="27"/>
                  </a:cubicBezTo>
                  <a:cubicBezTo>
                    <a:pt x="61" y="31"/>
                    <a:pt x="60" y="35"/>
                    <a:pt x="58" y="38"/>
                  </a:cubicBezTo>
                  <a:cubicBezTo>
                    <a:pt x="56" y="40"/>
                    <a:pt x="54" y="43"/>
                    <a:pt x="52" y="44"/>
                  </a:cubicBezTo>
                  <a:cubicBezTo>
                    <a:pt x="49" y="46"/>
                    <a:pt x="47" y="47"/>
                    <a:pt x="45" y="48"/>
                  </a:cubicBezTo>
                  <a:cubicBezTo>
                    <a:pt x="40" y="49"/>
                    <a:pt x="36" y="48"/>
                    <a:pt x="34" y="47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29" y="45"/>
                    <a:pt x="29" y="44"/>
                    <a:pt x="29" y="43"/>
                  </a:cubicBezTo>
                  <a:cubicBezTo>
                    <a:pt x="30" y="42"/>
                    <a:pt x="31" y="41"/>
                    <a:pt x="32" y="4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8"/>
            <p:cNvSpPr/>
            <p:nvPr/>
          </p:nvSpPr>
          <p:spPr bwMode="auto">
            <a:xfrm>
              <a:off x="485" y="29"/>
              <a:ext cx="265" cy="47"/>
            </a:xfrm>
            <a:custGeom>
              <a:avLst/>
              <a:gdLst>
                <a:gd name="T0" fmla="*/ 51 w 80"/>
                <a:gd name="T1" fmla="*/ 13 h 14"/>
                <a:gd name="T2" fmla="*/ 1 w 80"/>
                <a:gd name="T3" fmla="*/ 4 h 14"/>
                <a:gd name="T4" fmla="*/ 0 w 80"/>
                <a:gd name="T5" fmla="*/ 1 h 14"/>
                <a:gd name="T6" fmla="*/ 3 w 80"/>
                <a:gd name="T7" fmla="*/ 0 h 14"/>
                <a:gd name="T8" fmla="*/ 78 w 80"/>
                <a:gd name="T9" fmla="*/ 7 h 14"/>
                <a:gd name="T10" fmla="*/ 80 w 80"/>
                <a:gd name="T11" fmla="*/ 9 h 14"/>
                <a:gd name="T12" fmla="*/ 78 w 80"/>
                <a:gd name="T13" fmla="*/ 11 h 14"/>
                <a:gd name="T14" fmla="*/ 51 w 8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51" y="13"/>
                  </a:moveTo>
                  <a:cubicBezTo>
                    <a:pt x="19" y="13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0" y="14"/>
                    <a:pt x="78" y="7"/>
                  </a:cubicBezTo>
                  <a:cubicBezTo>
                    <a:pt x="79" y="7"/>
                    <a:pt x="80" y="8"/>
                    <a:pt x="80" y="9"/>
                  </a:cubicBezTo>
                  <a:cubicBezTo>
                    <a:pt x="80" y="10"/>
                    <a:pt x="79" y="11"/>
                    <a:pt x="78" y="11"/>
                  </a:cubicBezTo>
                  <a:cubicBezTo>
                    <a:pt x="68" y="13"/>
                    <a:pt x="59" y="13"/>
                    <a:pt x="5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9"/>
            <p:cNvSpPr/>
            <p:nvPr/>
          </p:nvSpPr>
          <p:spPr bwMode="auto">
            <a:xfrm>
              <a:off x="459" y="46"/>
              <a:ext cx="99" cy="293"/>
            </a:xfrm>
            <a:custGeom>
              <a:avLst/>
              <a:gdLst>
                <a:gd name="T0" fmla="*/ 8 w 30"/>
                <a:gd name="T1" fmla="*/ 3 h 87"/>
                <a:gd name="T2" fmla="*/ 7 w 30"/>
                <a:gd name="T3" fmla="*/ 7 h 87"/>
                <a:gd name="T4" fmla="*/ 6 w 30"/>
                <a:gd name="T5" fmla="*/ 17 h 87"/>
                <a:gd name="T6" fmla="*/ 6 w 30"/>
                <a:gd name="T7" fmla="*/ 24 h 87"/>
                <a:gd name="T8" fmla="*/ 5 w 30"/>
                <a:gd name="T9" fmla="*/ 31 h 87"/>
                <a:gd name="T10" fmla="*/ 6 w 30"/>
                <a:gd name="T11" fmla="*/ 39 h 87"/>
                <a:gd name="T12" fmla="*/ 7 w 30"/>
                <a:gd name="T13" fmla="*/ 47 h 87"/>
                <a:gd name="T14" fmla="*/ 9 w 30"/>
                <a:gd name="T15" fmla="*/ 55 h 87"/>
                <a:gd name="T16" fmla="*/ 11 w 30"/>
                <a:gd name="T17" fmla="*/ 63 h 87"/>
                <a:gd name="T18" fmla="*/ 13 w 30"/>
                <a:gd name="T19" fmla="*/ 66 h 87"/>
                <a:gd name="T20" fmla="*/ 15 w 30"/>
                <a:gd name="T21" fmla="*/ 69 h 87"/>
                <a:gd name="T22" fmla="*/ 19 w 30"/>
                <a:gd name="T23" fmla="*/ 74 h 87"/>
                <a:gd name="T24" fmla="*/ 23 w 30"/>
                <a:gd name="T25" fmla="*/ 78 h 87"/>
                <a:gd name="T26" fmla="*/ 26 w 30"/>
                <a:gd name="T27" fmla="*/ 81 h 87"/>
                <a:gd name="T28" fmla="*/ 29 w 30"/>
                <a:gd name="T29" fmla="*/ 83 h 87"/>
                <a:gd name="T30" fmla="*/ 29 w 30"/>
                <a:gd name="T31" fmla="*/ 83 h 87"/>
                <a:gd name="T32" fmla="*/ 29 w 30"/>
                <a:gd name="T33" fmla="*/ 86 h 87"/>
                <a:gd name="T34" fmla="*/ 27 w 30"/>
                <a:gd name="T35" fmla="*/ 87 h 87"/>
                <a:gd name="T36" fmla="*/ 23 w 30"/>
                <a:gd name="T37" fmla="*/ 84 h 87"/>
                <a:gd name="T38" fmla="*/ 20 w 30"/>
                <a:gd name="T39" fmla="*/ 82 h 87"/>
                <a:gd name="T40" fmla="*/ 15 w 30"/>
                <a:gd name="T41" fmla="*/ 77 h 87"/>
                <a:gd name="T42" fmla="*/ 11 w 30"/>
                <a:gd name="T43" fmla="*/ 72 h 87"/>
                <a:gd name="T44" fmla="*/ 9 w 30"/>
                <a:gd name="T45" fmla="*/ 68 h 87"/>
                <a:gd name="T46" fmla="*/ 7 w 30"/>
                <a:gd name="T47" fmla="*/ 65 h 87"/>
                <a:gd name="T48" fmla="*/ 4 w 30"/>
                <a:gd name="T49" fmla="*/ 57 h 87"/>
                <a:gd name="T50" fmla="*/ 1 w 30"/>
                <a:gd name="T51" fmla="*/ 48 h 87"/>
                <a:gd name="T52" fmla="*/ 0 w 30"/>
                <a:gd name="T53" fmla="*/ 40 h 87"/>
                <a:gd name="T54" fmla="*/ 0 w 30"/>
                <a:gd name="T55" fmla="*/ 31 h 87"/>
                <a:gd name="T56" fmla="*/ 1 w 30"/>
                <a:gd name="T57" fmla="*/ 16 h 87"/>
                <a:gd name="T58" fmla="*/ 3 w 30"/>
                <a:gd name="T59" fmla="*/ 6 h 87"/>
                <a:gd name="T60" fmla="*/ 4 w 30"/>
                <a:gd name="T61" fmla="*/ 2 h 87"/>
                <a:gd name="T62" fmla="*/ 4 w 30"/>
                <a:gd name="T63" fmla="*/ 2 h 87"/>
                <a:gd name="T64" fmla="*/ 7 w 30"/>
                <a:gd name="T65" fmla="*/ 1 h 87"/>
                <a:gd name="T66" fmla="*/ 8 w 30"/>
                <a:gd name="T6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87">
                  <a:moveTo>
                    <a:pt x="8" y="3"/>
                  </a:moveTo>
                  <a:cubicBezTo>
                    <a:pt x="8" y="3"/>
                    <a:pt x="8" y="4"/>
                    <a:pt x="7" y="7"/>
                  </a:cubicBezTo>
                  <a:cubicBezTo>
                    <a:pt x="7" y="9"/>
                    <a:pt x="6" y="13"/>
                    <a:pt x="6" y="17"/>
                  </a:cubicBezTo>
                  <a:cubicBezTo>
                    <a:pt x="6" y="19"/>
                    <a:pt x="6" y="21"/>
                    <a:pt x="6" y="24"/>
                  </a:cubicBezTo>
                  <a:cubicBezTo>
                    <a:pt x="6" y="26"/>
                    <a:pt x="5" y="29"/>
                    <a:pt x="5" y="31"/>
                  </a:cubicBezTo>
                  <a:cubicBezTo>
                    <a:pt x="5" y="34"/>
                    <a:pt x="6" y="36"/>
                    <a:pt x="6" y="39"/>
                  </a:cubicBezTo>
                  <a:cubicBezTo>
                    <a:pt x="6" y="42"/>
                    <a:pt x="7" y="45"/>
                    <a:pt x="7" y="47"/>
                  </a:cubicBezTo>
                  <a:cubicBezTo>
                    <a:pt x="7" y="50"/>
                    <a:pt x="8" y="53"/>
                    <a:pt x="9" y="55"/>
                  </a:cubicBezTo>
                  <a:cubicBezTo>
                    <a:pt x="10" y="58"/>
                    <a:pt x="10" y="60"/>
                    <a:pt x="11" y="63"/>
                  </a:cubicBezTo>
                  <a:cubicBezTo>
                    <a:pt x="12" y="64"/>
                    <a:pt x="13" y="65"/>
                    <a:pt x="13" y="66"/>
                  </a:cubicBezTo>
                  <a:cubicBezTo>
                    <a:pt x="14" y="67"/>
                    <a:pt x="14" y="68"/>
                    <a:pt x="15" y="69"/>
                  </a:cubicBezTo>
                  <a:cubicBezTo>
                    <a:pt x="16" y="71"/>
                    <a:pt x="17" y="73"/>
                    <a:pt x="19" y="74"/>
                  </a:cubicBezTo>
                  <a:cubicBezTo>
                    <a:pt x="20" y="76"/>
                    <a:pt x="21" y="77"/>
                    <a:pt x="23" y="78"/>
                  </a:cubicBezTo>
                  <a:cubicBezTo>
                    <a:pt x="24" y="79"/>
                    <a:pt x="25" y="80"/>
                    <a:pt x="26" y="81"/>
                  </a:cubicBezTo>
                  <a:cubicBezTo>
                    <a:pt x="28" y="82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4"/>
                    <a:pt x="30" y="85"/>
                    <a:pt x="29" y="86"/>
                  </a:cubicBezTo>
                  <a:cubicBezTo>
                    <a:pt x="29" y="87"/>
                    <a:pt x="28" y="87"/>
                    <a:pt x="27" y="87"/>
                  </a:cubicBezTo>
                  <a:cubicBezTo>
                    <a:pt x="27" y="87"/>
                    <a:pt x="26" y="86"/>
                    <a:pt x="23" y="84"/>
                  </a:cubicBezTo>
                  <a:cubicBezTo>
                    <a:pt x="22" y="84"/>
                    <a:pt x="21" y="83"/>
                    <a:pt x="20" y="82"/>
                  </a:cubicBezTo>
                  <a:cubicBezTo>
                    <a:pt x="18" y="80"/>
                    <a:pt x="17" y="79"/>
                    <a:pt x="15" y="77"/>
                  </a:cubicBezTo>
                  <a:cubicBezTo>
                    <a:pt x="14" y="76"/>
                    <a:pt x="12" y="74"/>
                    <a:pt x="11" y="72"/>
                  </a:cubicBezTo>
                  <a:cubicBezTo>
                    <a:pt x="10" y="71"/>
                    <a:pt x="9" y="70"/>
                    <a:pt x="9" y="68"/>
                  </a:cubicBezTo>
                  <a:cubicBezTo>
                    <a:pt x="8" y="67"/>
                    <a:pt x="7" y="66"/>
                    <a:pt x="7" y="65"/>
                  </a:cubicBezTo>
                  <a:cubicBezTo>
                    <a:pt x="5" y="62"/>
                    <a:pt x="5" y="60"/>
                    <a:pt x="4" y="57"/>
                  </a:cubicBezTo>
                  <a:cubicBezTo>
                    <a:pt x="3" y="54"/>
                    <a:pt x="2" y="51"/>
                    <a:pt x="1" y="48"/>
                  </a:cubicBezTo>
                  <a:cubicBezTo>
                    <a:pt x="1" y="45"/>
                    <a:pt x="0" y="42"/>
                    <a:pt x="0" y="40"/>
                  </a:cubicBezTo>
                  <a:cubicBezTo>
                    <a:pt x="0" y="37"/>
                    <a:pt x="0" y="34"/>
                    <a:pt x="0" y="31"/>
                  </a:cubicBezTo>
                  <a:cubicBezTo>
                    <a:pt x="0" y="26"/>
                    <a:pt x="1" y="21"/>
                    <a:pt x="1" y="16"/>
                  </a:cubicBezTo>
                  <a:cubicBezTo>
                    <a:pt x="2" y="12"/>
                    <a:pt x="2" y="8"/>
                    <a:pt x="3" y="6"/>
                  </a:cubicBezTo>
                  <a:cubicBezTo>
                    <a:pt x="4" y="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8" name="Group 65"/>
          <p:cNvGrpSpPr>
            <a:grpSpLocks noChangeAspect="1"/>
          </p:cNvGrpSpPr>
          <p:nvPr/>
        </p:nvGrpSpPr>
        <p:grpSpPr bwMode="auto">
          <a:xfrm rot="13637417">
            <a:off x="7083506" y="1279799"/>
            <a:ext cx="2538961" cy="1473225"/>
            <a:chOff x="5460" y="1365"/>
            <a:chExt cx="567" cy="329"/>
          </a:xfrm>
        </p:grpSpPr>
        <p:sp>
          <p:nvSpPr>
            <p:cNvPr id="299" name="Freeform 66"/>
            <p:cNvSpPr/>
            <p:nvPr/>
          </p:nvSpPr>
          <p:spPr bwMode="auto">
            <a:xfrm>
              <a:off x="5635" y="1556"/>
              <a:ext cx="122" cy="115"/>
            </a:xfrm>
            <a:custGeom>
              <a:avLst/>
              <a:gdLst>
                <a:gd name="T0" fmla="*/ 100 w 105"/>
                <a:gd name="T1" fmla="*/ 10 h 98"/>
                <a:gd name="T2" fmla="*/ 25 w 105"/>
                <a:gd name="T3" fmla="*/ 27 h 98"/>
                <a:gd name="T4" fmla="*/ 36 w 105"/>
                <a:gd name="T5" fmla="*/ 32 h 98"/>
                <a:gd name="T6" fmla="*/ 0 w 105"/>
                <a:gd name="T7" fmla="*/ 90 h 98"/>
                <a:gd name="T8" fmla="*/ 58 w 105"/>
                <a:gd name="T9" fmla="*/ 81 h 98"/>
                <a:gd name="T10" fmla="*/ 69 w 105"/>
                <a:gd name="T11" fmla="*/ 83 h 98"/>
                <a:gd name="T12" fmla="*/ 100 w 105"/>
                <a:gd name="T13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98">
                  <a:moveTo>
                    <a:pt x="100" y="10"/>
                  </a:moveTo>
                  <a:cubicBezTo>
                    <a:pt x="100" y="10"/>
                    <a:pt x="52" y="0"/>
                    <a:pt x="25" y="27"/>
                  </a:cubicBezTo>
                  <a:cubicBezTo>
                    <a:pt x="25" y="27"/>
                    <a:pt x="30" y="32"/>
                    <a:pt x="36" y="32"/>
                  </a:cubicBezTo>
                  <a:cubicBezTo>
                    <a:pt x="36" y="32"/>
                    <a:pt x="1" y="55"/>
                    <a:pt x="0" y="90"/>
                  </a:cubicBezTo>
                  <a:cubicBezTo>
                    <a:pt x="0" y="90"/>
                    <a:pt x="24" y="98"/>
                    <a:pt x="58" y="81"/>
                  </a:cubicBezTo>
                  <a:cubicBezTo>
                    <a:pt x="58" y="81"/>
                    <a:pt x="62" y="86"/>
                    <a:pt x="69" y="83"/>
                  </a:cubicBezTo>
                  <a:cubicBezTo>
                    <a:pt x="86" y="76"/>
                    <a:pt x="105" y="46"/>
                    <a:pt x="100" y="1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67"/>
            <p:cNvSpPr/>
            <p:nvPr/>
          </p:nvSpPr>
          <p:spPr bwMode="auto">
            <a:xfrm>
              <a:off x="5686" y="1573"/>
              <a:ext cx="57" cy="53"/>
            </a:xfrm>
            <a:custGeom>
              <a:avLst/>
              <a:gdLst>
                <a:gd name="T0" fmla="*/ 47 w 49"/>
                <a:gd name="T1" fmla="*/ 4 h 46"/>
                <a:gd name="T2" fmla="*/ 47 w 49"/>
                <a:gd name="T3" fmla="*/ 4 h 46"/>
                <a:gd name="T4" fmla="*/ 45 w 49"/>
                <a:gd name="T5" fmla="*/ 5 h 46"/>
                <a:gd name="T6" fmla="*/ 42 w 49"/>
                <a:gd name="T7" fmla="*/ 6 h 46"/>
                <a:gd name="T8" fmla="*/ 39 w 49"/>
                <a:gd name="T9" fmla="*/ 8 h 46"/>
                <a:gd name="T10" fmla="*/ 35 w 49"/>
                <a:gd name="T11" fmla="*/ 10 h 46"/>
                <a:gd name="T12" fmla="*/ 33 w 49"/>
                <a:gd name="T13" fmla="*/ 12 h 46"/>
                <a:gd name="T14" fmla="*/ 31 w 49"/>
                <a:gd name="T15" fmla="*/ 14 h 46"/>
                <a:gd name="T16" fmla="*/ 29 w 49"/>
                <a:gd name="T17" fmla="*/ 16 h 46"/>
                <a:gd name="T18" fmla="*/ 27 w 49"/>
                <a:gd name="T19" fmla="*/ 18 h 46"/>
                <a:gd name="T20" fmla="*/ 24 w 49"/>
                <a:gd name="T21" fmla="*/ 23 h 46"/>
                <a:gd name="T22" fmla="*/ 17 w 49"/>
                <a:gd name="T23" fmla="*/ 33 h 46"/>
                <a:gd name="T24" fmla="*/ 14 w 49"/>
                <a:gd name="T25" fmla="*/ 37 h 46"/>
                <a:gd name="T26" fmla="*/ 10 w 49"/>
                <a:gd name="T27" fmla="*/ 41 h 46"/>
                <a:gd name="T28" fmla="*/ 7 w 49"/>
                <a:gd name="T29" fmla="*/ 43 h 46"/>
                <a:gd name="T30" fmla="*/ 4 w 49"/>
                <a:gd name="T31" fmla="*/ 45 h 46"/>
                <a:gd name="T32" fmla="*/ 1 w 49"/>
                <a:gd name="T33" fmla="*/ 46 h 46"/>
                <a:gd name="T34" fmla="*/ 0 w 49"/>
                <a:gd name="T35" fmla="*/ 46 h 46"/>
                <a:gd name="T36" fmla="*/ 1 w 49"/>
                <a:gd name="T37" fmla="*/ 45 h 46"/>
                <a:gd name="T38" fmla="*/ 1 w 49"/>
                <a:gd name="T39" fmla="*/ 45 h 46"/>
                <a:gd name="T40" fmla="*/ 3 w 49"/>
                <a:gd name="T41" fmla="*/ 44 h 46"/>
                <a:gd name="T42" fmla="*/ 6 w 49"/>
                <a:gd name="T43" fmla="*/ 42 h 46"/>
                <a:gd name="T44" fmla="*/ 9 w 49"/>
                <a:gd name="T45" fmla="*/ 39 h 46"/>
                <a:gd name="T46" fmla="*/ 12 w 49"/>
                <a:gd name="T47" fmla="*/ 36 h 46"/>
                <a:gd name="T48" fmla="*/ 15 w 49"/>
                <a:gd name="T49" fmla="*/ 31 h 46"/>
                <a:gd name="T50" fmla="*/ 21 w 49"/>
                <a:gd name="T51" fmla="*/ 21 h 46"/>
                <a:gd name="T52" fmla="*/ 24 w 49"/>
                <a:gd name="T53" fmla="*/ 16 h 46"/>
                <a:gd name="T54" fmla="*/ 26 w 49"/>
                <a:gd name="T55" fmla="*/ 13 h 46"/>
                <a:gd name="T56" fmla="*/ 28 w 49"/>
                <a:gd name="T57" fmla="*/ 11 h 46"/>
                <a:gd name="T58" fmla="*/ 30 w 49"/>
                <a:gd name="T59" fmla="*/ 9 h 46"/>
                <a:gd name="T60" fmla="*/ 32 w 49"/>
                <a:gd name="T61" fmla="*/ 7 h 46"/>
                <a:gd name="T62" fmla="*/ 36 w 49"/>
                <a:gd name="T63" fmla="*/ 4 h 46"/>
                <a:gd name="T64" fmla="*/ 40 w 49"/>
                <a:gd name="T65" fmla="*/ 2 h 46"/>
                <a:gd name="T66" fmla="*/ 43 w 49"/>
                <a:gd name="T67" fmla="*/ 1 h 46"/>
                <a:gd name="T68" fmla="*/ 46 w 49"/>
                <a:gd name="T69" fmla="*/ 0 h 46"/>
                <a:gd name="T70" fmla="*/ 46 w 49"/>
                <a:gd name="T71" fmla="*/ 0 h 46"/>
                <a:gd name="T72" fmla="*/ 49 w 49"/>
                <a:gd name="T73" fmla="*/ 2 h 46"/>
                <a:gd name="T74" fmla="*/ 47 w 49"/>
                <a:gd name="T7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6">
                  <a:moveTo>
                    <a:pt x="47" y="4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5"/>
                    <a:pt x="45" y="5"/>
                  </a:cubicBezTo>
                  <a:cubicBezTo>
                    <a:pt x="44" y="5"/>
                    <a:pt x="43" y="5"/>
                    <a:pt x="42" y="6"/>
                  </a:cubicBezTo>
                  <a:cubicBezTo>
                    <a:pt x="41" y="7"/>
                    <a:pt x="40" y="7"/>
                    <a:pt x="39" y="8"/>
                  </a:cubicBezTo>
                  <a:cubicBezTo>
                    <a:pt x="37" y="9"/>
                    <a:pt x="36" y="9"/>
                    <a:pt x="35" y="10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8" y="17"/>
                    <a:pt x="28" y="17"/>
                    <a:pt x="27" y="18"/>
                  </a:cubicBezTo>
                  <a:cubicBezTo>
                    <a:pt x="26" y="20"/>
                    <a:pt x="25" y="21"/>
                    <a:pt x="24" y="23"/>
                  </a:cubicBezTo>
                  <a:cubicBezTo>
                    <a:pt x="22" y="26"/>
                    <a:pt x="20" y="30"/>
                    <a:pt x="17" y="33"/>
                  </a:cubicBezTo>
                  <a:cubicBezTo>
                    <a:pt x="16" y="35"/>
                    <a:pt x="15" y="36"/>
                    <a:pt x="14" y="37"/>
                  </a:cubicBezTo>
                  <a:cubicBezTo>
                    <a:pt x="13" y="39"/>
                    <a:pt x="11" y="40"/>
                    <a:pt x="10" y="41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4" y="44"/>
                    <a:pt x="5" y="43"/>
                    <a:pt x="6" y="42"/>
                  </a:cubicBezTo>
                  <a:cubicBezTo>
                    <a:pt x="7" y="41"/>
                    <a:pt x="8" y="40"/>
                    <a:pt x="9" y="39"/>
                  </a:cubicBezTo>
                  <a:cubicBezTo>
                    <a:pt x="10" y="38"/>
                    <a:pt x="11" y="37"/>
                    <a:pt x="12" y="36"/>
                  </a:cubicBezTo>
                  <a:cubicBezTo>
                    <a:pt x="13" y="34"/>
                    <a:pt x="14" y="33"/>
                    <a:pt x="15" y="31"/>
                  </a:cubicBezTo>
                  <a:cubicBezTo>
                    <a:pt x="17" y="28"/>
                    <a:pt x="19" y="25"/>
                    <a:pt x="21" y="21"/>
                  </a:cubicBezTo>
                  <a:cubicBezTo>
                    <a:pt x="22" y="19"/>
                    <a:pt x="23" y="18"/>
                    <a:pt x="24" y="16"/>
                  </a:cubicBezTo>
                  <a:cubicBezTo>
                    <a:pt x="25" y="15"/>
                    <a:pt x="25" y="14"/>
                    <a:pt x="26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0"/>
                    <a:pt x="29" y="9"/>
                    <a:pt x="30" y="9"/>
                  </a:cubicBezTo>
                  <a:cubicBezTo>
                    <a:pt x="31" y="8"/>
                    <a:pt x="31" y="8"/>
                    <a:pt x="32" y="7"/>
                  </a:cubicBezTo>
                  <a:cubicBezTo>
                    <a:pt x="33" y="6"/>
                    <a:pt x="35" y="5"/>
                    <a:pt x="36" y="4"/>
                  </a:cubicBezTo>
                  <a:cubicBezTo>
                    <a:pt x="38" y="3"/>
                    <a:pt x="39" y="3"/>
                    <a:pt x="40" y="2"/>
                  </a:cubicBezTo>
                  <a:cubicBezTo>
                    <a:pt x="41" y="2"/>
                    <a:pt x="43" y="1"/>
                    <a:pt x="43" y="1"/>
                  </a:cubicBezTo>
                  <a:cubicBezTo>
                    <a:pt x="44" y="1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68"/>
            <p:cNvSpPr/>
            <p:nvPr/>
          </p:nvSpPr>
          <p:spPr bwMode="auto">
            <a:xfrm>
              <a:off x="5569" y="1478"/>
              <a:ext cx="39" cy="68"/>
            </a:xfrm>
            <a:custGeom>
              <a:avLst/>
              <a:gdLst>
                <a:gd name="T0" fmla="*/ 31 w 33"/>
                <a:gd name="T1" fmla="*/ 58 h 58"/>
                <a:gd name="T2" fmla="*/ 26 w 33"/>
                <a:gd name="T3" fmla="*/ 28 h 58"/>
                <a:gd name="T4" fmla="*/ 4 w 33"/>
                <a:gd name="T5" fmla="*/ 1 h 58"/>
                <a:gd name="T6" fmla="*/ 8 w 33"/>
                <a:gd name="T7" fmla="*/ 35 h 58"/>
                <a:gd name="T8" fmla="*/ 31 w 33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8">
                  <a:moveTo>
                    <a:pt x="31" y="58"/>
                  </a:moveTo>
                  <a:cubicBezTo>
                    <a:pt x="33" y="57"/>
                    <a:pt x="32" y="40"/>
                    <a:pt x="26" y="28"/>
                  </a:cubicBezTo>
                  <a:cubicBezTo>
                    <a:pt x="21" y="16"/>
                    <a:pt x="8" y="0"/>
                    <a:pt x="4" y="1"/>
                  </a:cubicBezTo>
                  <a:cubicBezTo>
                    <a:pt x="0" y="2"/>
                    <a:pt x="2" y="24"/>
                    <a:pt x="8" y="35"/>
                  </a:cubicBezTo>
                  <a:cubicBezTo>
                    <a:pt x="15" y="47"/>
                    <a:pt x="26" y="58"/>
                    <a:pt x="31" y="58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69"/>
            <p:cNvSpPr/>
            <p:nvPr/>
          </p:nvSpPr>
          <p:spPr bwMode="auto">
            <a:xfrm>
              <a:off x="5471" y="1543"/>
              <a:ext cx="73" cy="27"/>
            </a:xfrm>
            <a:custGeom>
              <a:avLst/>
              <a:gdLst>
                <a:gd name="T0" fmla="*/ 62 w 62"/>
                <a:gd name="T1" fmla="*/ 12 h 23"/>
                <a:gd name="T2" fmla="*/ 28 w 62"/>
                <a:gd name="T3" fmla="*/ 5 h 23"/>
                <a:gd name="T4" fmla="*/ 1 w 62"/>
                <a:gd name="T5" fmla="*/ 20 h 23"/>
                <a:gd name="T6" fmla="*/ 34 w 62"/>
                <a:gd name="T7" fmla="*/ 21 h 23"/>
                <a:gd name="T8" fmla="*/ 62 w 62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2" y="12"/>
                  </a:moveTo>
                  <a:cubicBezTo>
                    <a:pt x="62" y="12"/>
                    <a:pt x="47" y="0"/>
                    <a:pt x="28" y="5"/>
                  </a:cubicBezTo>
                  <a:cubicBezTo>
                    <a:pt x="9" y="10"/>
                    <a:pt x="0" y="16"/>
                    <a:pt x="1" y="20"/>
                  </a:cubicBezTo>
                  <a:cubicBezTo>
                    <a:pt x="2" y="23"/>
                    <a:pt x="26" y="22"/>
                    <a:pt x="34" y="21"/>
                  </a:cubicBezTo>
                  <a:cubicBezTo>
                    <a:pt x="42" y="20"/>
                    <a:pt x="56" y="17"/>
                    <a:pt x="62" y="1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0"/>
            <p:cNvSpPr/>
            <p:nvPr/>
          </p:nvSpPr>
          <p:spPr bwMode="auto">
            <a:xfrm>
              <a:off x="5515" y="1495"/>
              <a:ext cx="64" cy="53"/>
            </a:xfrm>
            <a:custGeom>
              <a:avLst/>
              <a:gdLst>
                <a:gd name="T0" fmla="*/ 55 w 55"/>
                <a:gd name="T1" fmla="*/ 45 h 45"/>
                <a:gd name="T2" fmla="*/ 35 w 55"/>
                <a:gd name="T3" fmla="*/ 15 h 45"/>
                <a:gd name="T4" fmla="*/ 3 w 55"/>
                <a:gd name="T5" fmla="*/ 2 h 45"/>
                <a:gd name="T6" fmla="*/ 23 w 55"/>
                <a:gd name="T7" fmla="*/ 30 h 45"/>
                <a:gd name="T8" fmla="*/ 55 w 5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5">
                  <a:moveTo>
                    <a:pt x="55" y="45"/>
                  </a:moveTo>
                  <a:cubicBezTo>
                    <a:pt x="55" y="45"/>
                    <a:pt x="55" y="29"/>
                    <a:pt x="35" y="15"/>
                  </a:cubicBezTo>
                  <a:cubicBezTo>
                    <a:pt x="15" y="1"/>
                    <a:pt x="4" y="0"/>
                    <a:pt x="3" y="2"/>
                  </a:cubicBezTo>
                  <a:cubicBezTo>
                    <a:pt x="0" y="6"/>
                    <a:pt x="11" y="22"/>
                    <a:pt x="23" y="30"/>
                  </a:cubicBezTo>
                  <a:cubicBezTo>
                    <a:pt x="37" y="41"/>
                    <a:pt x="50" y="45"/>
                    <a:pt x="55" y="4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1"/>
            <p:cNvSpPr/>
            <p:nvPr/>
          </p:nvSpPr>
          <p:spPr bwMode="auto">
            <a:xfrm>
              <a:off x="5491" y="1506"/>
              <a:ext cx="53" cy="53"/>
            </a:xfrm>
            <a:custGeom>
              <a:avLst/>
              <a:gdLst>
                <a:gd name="T0" fmla="*/ 45 w 45"/>
                <a:gd name="T1" fmla="*/ 45 h 45"/>
                <a:gd name="T2" fmla="*/ 29 w 45"/>
                <a:gd name="T3" fmla="*/ 18 h 45"/>
                <a:gd name="T4" fmla="*/ 3 w 45"/>
                <a:gd name="T5" fmla="*/ 2 h 45"/>
                <a:gd name="T6" fmla="*/ 19 w 45"/>
                <a:gd name="T7" fmla="*/ 29 h 45"/>
                <a:gd name="T8" fmla="*/ 45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cubicBezTo>
                    <a:pt x="45" y="45"/>
                    <a:pt x="45" y="33"/>
                    <a:pt x="29" y="18"/>
                  </a:cubicBezTo>
                  <a:cubicBezTo>
                    <a:pt x="14" y="3"/>
                    <a:pt x="5" y="0"/>
                    <a:pt x="3" y="2"/>
                  </a:cubicBezTo>
                  <a:cubicBezTo>
                    <a:pt x="0" y="3"/>
                    <a:pt x="10" y="21"/>
                    <a:pt x="19" y="29"/>
                  </a:cubicBezTo>
                  <a:cubicBezTo>
                    <a:pt x="27" y="36"/>
                    <a:pt x="42" y="44"/>
                    <a:pt x="45" y="45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2"/>
            <p:cNvSpPr/>
            <p:nvPr/>
          </p:nvSpPr>
          <p:spPr bwMode="auto">
            <a:xfrm>
              <a:off x="5460" y="1532"/>
              <a:ext cx="84" cy="27"/>
            </a:xfrm>
            <a:custGeom>
              <a:avLst/>
              <a:gdLst>
                <a:gd name="T0" fmla="*/ 72 w 72"/>
                <a:gd name="T1" fmla="*/ 23 h 23"/>
                <a:gd name="T2" fmla="*/ 30 w 72"/>
                <a:gd name="T3" fmla="*/ 2 h 23"/>
                <a:gd name="T4" fmla="*/ 1 w 72"/>
                <a:gd name="T5" fmla="*/ 14 h 23"/>
                <a:gd name="T6" fmla="*/ 39 w 72"/>
                <a:gd name="T7" fmla="*/ 20 h 23"/>
                <a:gd name="T8" fmla="*/ 72 w 7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3">
                  <a:moveTo>
                    <a:pt x="72" y="23"/>
                  </a:moveTo>
                  <a:cubicBezTo>
                    <a:pt x="72" y="23"/>
                    <a:pt x="52" y="4"/>
                    <a:pt x="30" y="2"/>
                  </a:cubicBezTo>
                  <a:cubicBezTo>
                    <a:pt x="8" y="0"/>
                    <a:pt x="0" y="10"/>
                    <a:pt x="1" y="14"/>
                  </a:cubicBezTo>
                  <a:cubicBezTo>
                    <a:pt x="1" y="17"/>
                    <a:pt x="30" y="20"/>
                    <a:pt x="39" y="20"/>
                  </a:cubicBezTo>
                  <a:cubicBezTo>
                    <a:pt x="47" y="21"/>
                    <a:pt x="72" y="23"/>
                    <a:pt x="72" y="23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73"/>
            <p:cNvSpPr/>
            <p:nvPr/>
          </p:nvSpPr>
          <p:spPr bwMode="auto">
            <a:xfrm>
              <a:off x="5561" y="1547"/>
              <a:ext cx="49" cy="77"/>
            </a:xfrm>
            <a:custGeom>
              <a:avLst/>
              <a:gdLst>
                <a:gd name="T0" fmla="*/ 39 w 42"/>
                <a:gd name="T1" fmla="*/ 2 h 66"/>
                <a:gd name="T2" fmla="*/ 29 w 42"/>
                <a:gd name="T3" fmla="*/ 37 h 66"/>
                <a:gd name="T4" fmla="*/ 3 w 42"/>
                <a:gd name="T5" fmla="*/ 65 h 66"/>
                <a:gd name="T6" fmla="*/ 14 w 42"/>
                <a:gd name="T7" fmla="*/ 28 h 66"/>
                <a:gd name="T8" fmla="*/ 39 w 42"/>
                <a:gd name="T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6">
                  <a:moveTo>
                    <a:pt x="39" y="2"/>
                  </a:moveTo>
                  <a:cubicBezTo>
                    <a:pt x="42" y="3"/>
                    <a:pt x="35" y="25"/>
                    <a:pt x="29" y="37"/>
                  </a:cubicBezTo>
                  <a:cubicBezTo>
                    <a:pt x="23" y="49"/>
                    <a:pt x="7" y="66"/>
                    <a:pt x="3" y="65"/>
                  </a:cubicBezTo>
                  <a:cubicBezTo>
                    <a:pt x="0" y="64"/>
                    <a:pt x="6" y="40"/>
                    <a:pt x="14" y="28"/>
                  </a:cubicBezTo>
                  <a:cubicBezTo>
                    <a:pt x="22" y="17"/>
                    <a:pt x="34" y="0"/>
                    <a:pt x="39" y="2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4"/>
            <p:cNvSpPr/>
            <p:nvPr/>
          </p:nvSpPr>
          <p:spPr bwMode="auto">
            <a:xfrm>
              <a:off x="5551" y="1549"/>
              <a:ext cx="39" cy="62"/>
            </a:xfrm>
            <a:custGeom>
              <a:avLst/>
              <a:gdLst>
                <a:gd name="T0" fmla="*/ 33 w 34"/>
                <a:gd name="T1" fmla="*/ 0 h 53"/>
                <a:gd name="T2" fmla="*/ 25 w 34"/>
                <a:gd name="T3" fmla="*/ 32 h 53"/>
                <a:gd name="T4" fmla="*/ 7 w 34"/>
                <a:gd name="T5" fmla="*/ 52 h 53"/>
                <a:gd name="T6" fmla="*/ 33 w 34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3">
                  <a:moveTo>
                    <a:pt x="33" y="0"/>
                  </a:moveTo>
                  <a:cubicBezTo>
                    <a:pt x="33" y="0"/>
                    <a:pt x="34" y="17"/>
                    <a:pt x="25" y="32"/>
                  </a:cubicBezTo>
                  <a:cubicBezTo>
                    <a:pt x="16" y="47"/>
                    <a:pt x="10" y="53"/>
                    <a:pt x="7" y="52"/>
                  </a:cubicBezTo>
                  <a:cubicBezTo>
                    <a:pt x="4" y="52"/>
                    <a:pt x="0" y="22"/>
                    <a:pt x="33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5"/>
            <p:cNvSpPr/>
            <p:nvPr/>
          </p:nvSpPr>
          <p:spPr bwMode="auto">
            <a:xfrm>
              <a:off x="5511" y="1559"/>
              <a:ext cx="40" cy="61"/>
            </a:xfrm>
            <a:custGeom>
              <a:avLst/>
              <a:gdLst>
                <a:gd name="T0" fmla="*/ 31 w 34"/>
                <a:gd name="T1" fmla="*/ 0 h 53"/>
                <a:gd name="T2" fmla="*/ 23 w 34"/>
                <a:gd name="T3" fmla="*/ 36 h 53"/>
                <a:gd name="T4" fmla="*/ 4 w 34"/>
                <a:gd name="T5" fmla="*/ 51 h 53"/>
                <a:gd name="T6" fmla="*/ 10 w 34"/>
                <a:gd name="T7" fmla="*/ 26 h 53"/>
                <a:gd name="T8" fmla="*/ 31 w 3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31" y="0"/>
                  </a:moveTo>
                  <a:cubicBezTo>
                    <a:pt x="31" y="0"/>
                    <a:pt x="34" y="16"/>
                    <a:pt x="23" y="36"/>
                  </a:cubicBezTo>
                  <a:cubicBezTo>
                    <a:pt x="13" y="53"/>
                    <a:pt x="6" y="52"/>
                    <a:pt x="4" y="51"/>
                  </a:cubicBezTo>
                  <a:cubicBezTo>
                    <a:pt x="0" y="49"/>
                    <a:pt x="4" y="35"/>
                    <a:pt x="10" y="26"/>
                  </a:cubicBezTo>
                  <a:cubicBezTo>
                    <a:pt x="15" y="17"/>
                    <a:pt x="24" y="4"/>
                    <a:pt x="31" y="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6"/>
            <p:cNvSpPr/>
            <p:nvPr/>
          </p:nvSpPr>
          <p:spPr bwMode="auto">
            <a:xfrm>
              <a:off x="5584" y="1559"/>
              <a:ext cx="68" cy="60"/>
            </a:xfrm>
            <a:custGeom>
              <a:avLst/>
              <a:gdLst>
                <a:gd name="T0" fmla="*/ 58 w 58"/>
                <a:gd name="T1" fmla="*/ 0 h 52"/>
                <a:gd name="T2" fmla="*/ 34 w 58"/>
                <a:gd name="T3" fmla="*/ 32 h 52"/>
                <a:gd name="T4" fmla="*/ 15 w 58"/>
                <a:gd name="T5" fmla="*/ 31 h 52"/>
                <a:gd name="T6" fmla="*/ 58 w 5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2">
                  <a:moveTo>
                    <a:pt x="58" y="0"/>
                  </a:moveTo>
                  <a:cubicBezTo>
                    <a:pt x="58" y="0"/>
                    <a:pt x="52" y="17"/>
                    <a:pt x="34" y="32"/>
                  </a:cubicBezTo>
                  <a:cubicBezTo>
                    <a:pt x="15" y="47"/>
                    <a:pt x="0" y="52"/>
                    <a:pt x="15" y="31"/>
                  </a:cubicBezTo>
                  <a:cubicBezTo>
                    <a:pt x="30" y="9"/>
                    <a:pt x="56" y="0"/>
                    <a:pt x="58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7"/>
            <p:cNvSpPr/>
            <p:nvPr/>
          </p:nvSpPr>
          <p:spPr bwMode="auto">
            <a:xfrm>
              <a:off x="5618" y="1493"/>
              <a:ext cx="35" cy="61"/>
            </a:xfrm>
            <a:custGeom>
              <a:avLst/>
              <a:gdLst>
                <a:gd name="T0" fmla="*/ 25 w 30"/>
                <a:gd name="T1" fmla="*/ 52 h 52"/>
                <a:gd name="T2" fmla="*/ 23 w 30"/>
                <a:gd name="T3" fmla="*/ 24 h 52"/>
                <a:gd name="T4" fmla="*/ 4 w 30"/>
                <a:gd name="T5" fmla="*/ 1 h 52"/>
                <a:gd name="T6" fmla="*/ 6 w 30"/>
                <a:gd name="T7" fmla="*/ 29 h 52"/>
                <a:gd name="T8" fmla="*/ 25 w 3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25" y="52"/>
                  </a:moveTo>
                  <a:cubicBezTo>
                    <a:pt x="30" y="52"/>
                    <a:pt x="28" y="36"/>
                    <a:pt x="23" y="24"/>
                  </a:cubicBezTo>
                  <a:cubicBezTo>
                    <a:pt x="19" y="14"/>
                    <a:pt x="7" y="0"/>
                    <a:pt x="4" y="1"/>
                  </a:cubicBezTo>
                  <a:cubicBezTo>
                    <a:pt x="0" y="2"/>
                    <a:pt x="2" y="20"/>
                    <a:pt x="6" y="29"/>
                  </a:cubicBezTo>
                  <a:cubicBezTo>
                    <a:pt x="12" y="40"/>
                    <a:pt x="21" y="51"/>
                    <a:pt x="25" y="5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78"/>
            <p:cNvSpPr/>
            <p:nvPr/>
          </p:nvSpPr>
          <p:spPr bwMode="auto">
            <a:xfrm>
              <a:off x="5519" y="1545"/>
              <a:ext cx="162" cy="30"/>
            </a:xfrm>
            <a:custGeom>
              <a:avLst/>
              <a:gdLst>
                <a:gd name="T0" fmla="*/ 137 w 139"/>
                <a:gd name="T1" fmla="*/ 26 h 26"/>
                <a:gd name="T2" fmla="*/ 132 w 139"/>
                <a:gd name="T3" fmla="*/ 22 h 26"/>
                <a:gd name="T4" fmla="*/ 126 w 139"/>
                <a:gd name="T5" fmla="*/ 19 h 26"/>
                <a:gd name="T6" fmla="*/ 117 w 139"/>
                <a:gd name="T7" fmla="*/ 15 h 26"/>
                <a:gd name="T8" fmla="*/ 113 w 139"/>
                <a:gd name="T9" fmla="*/ 13 h 26"/>
                <a:gd name="T10" fmla="*/ 107 w 139"/>
                <a:gd name="T11" fmla="*/ 11 h 26"/>
                <a:gd name="T12" fmla="*/ 95 w 139"/>
                <a:gd name="T13" fmla="*/ 8 h 26"/>
                <a:gd name="T14" fmla="*/ 89 w 139"/>
                <a:gd name="T15" fmla="*/ 6 h 26"/>
                <a:gd name="T16" fmla="*/ 83 w 139"/>
                <a:gd name="T17" fmla="*/ 5 h 26"/>
                <a:gd name="T18" fmla="*/ 76 w 139"/>
                <a:gd name="T19" fmla="*/ 5 h 26"/>
                <a:gd name="T20" fmla="*/ 69 w 139"/>
                <a:gd name="T21" fmla="*/ 4 h 26"/>
                <a:gd name="T22" fmla="*/ 63 w 139"/>
                <a:gd name="T23" fmla="*/ 4 h 26"/>
                <a:gd name="T24" fmla="*/ 56 w 139"/>
                <a:gd name="T25" fmla="*/ 5 h 26"/>
                <a:gd name="T26" fmla="*/ 53 w 139"/>
                <a:gd name="T27" fmla="*/ 5 h 26"/>
                <a:gd name="T28" fmla="*/ 49 w 139"/>
                <a:gd name="T29" fmla="*/ 6 h 26"/>
                <a:gd name="T30" fmla="*/ 43 w 139"/>
                <a:gd name="T31" fmla="*/ 7 h 26"/>
                <a:gd name="T32" fmla="*/ 40 w 139"/>
                <a:gd name="T33" fmla="*/ 8 h 26"/>
                <a:gd name="T34" fmla="*/ 37 w 139"/>
                <a:gd name="T35" fmla="*/ 9 h 26"/>
                <a:gd name="T36" fmla="*/ 32 w 139"/>
                <a:gd name="T37" fmla="*/ 10 h 26"/>
                <a:gd name="T38" fmla="*/ 21 w 139"/>
                <a:gd name="T39" fmla="*/ 14 h 26"/>
                <a:gd name="T40" fmla="*/ 17 w 139"/>
                <a:gd name="T41" fmla="*/ 17 h 26"/>
                <a:gd name="T42" fmla="*/ 15 w 139"/>
                <a:gd name="T43" fmla="*/ 17 h 26"/>
                <a:gd name="T44" fmla="*/ 13 w 139"/>
                <a:gd name="T45" fmla="*/ 19 h 26"/>
                <a:gd name="T46" fmla="*/ 7 w 139"/>
                <a:gd name="T47" fmla="*/ 22 h 26"/>
                <a:gd name="T48" fmla="*/ 2 w 139"/>
                <a:gd name="T49" fmla="*/ 26 h 26"/>
                <a:gd name="T50" fmla="*/ 2 w 139"/>
                <a:gd name="T51" fmla="*/ 26 h 26"/>
                <a:gd name="T52" fmla="*/ 0 w 139"/>
                <a:gd name="T53" fmla="*/ 25 h 26"/>
                <a:gd name="T54" fmla="*/ 0 w 139"/>
                <a:gd name="T55" fmla="*/ 24 h 26"/>
                <a:gd name="T56" fmla="*/ 6 w 139"/>
                <a:gd name="T57" fmla="*/ 20 h 26"/>
                <a:gd name="T58" fmla="*/ 12 w 139"/>
                <a:gd name="T59" fmla="*/ 16 h 26"/>
                <a:gd name="T60" fmla="*/ 14 w 139"/>
                <a:gd name="T61" fmla="*/ 15 h 26"/>
                <a:gd name="T62" fmla="*/ 16 w 139"/>
                <a:gd name="T63" fmla="*/ 14 h 26"/>
                <a:gd name="T64" fmla="*/ 20 w 139"/>
                <a:gd name="T65" fmla="*/ 12 h 26"/>
                <a:gd name="T66" fmla="*/ 30 w 139"/>
                <a:gd name="T67" fmla="*/ 7 h 26"/>
                <a:gd name="T68" fmla="*/ 36 w 139"/>
                <a:gd name="T69" fmla="*/ 5 h 26"/>
                <a:gd name="T70" fmla="*/ 39 w 139"/>
                <a:gd name="T71" fmla="*/ 4 h 26"/>
                <a:gd name="T72" fmla="*/ 42 w 139"/>
                <a:gd name="T73" fmla="*/ 3 h 26"/>
                <a:gd name="T74" fmla="*/ 49 w 139"/>
                <a:gd name="T75" fmla="*/ 2 h 26"/>
                <a:gd name="T76" fmla="*/ 52 w 139"/>
                <a:gd name="T77" fmla="*/ 1 h 26"/>
                <a:gd name="T78" fmla="*/ 56 w 139"/>
                <a:gd name="T79" fmla="*/ 1 h 26"/>
                <a:gd name="T80" fmla="*/ 69 w 139"/>
                <a:gd name="T81" fmla="*/ 0 h 26"/>
                <a:gd name="T82" fmla="*/ 76 w 139"/>
                <a:gd name="T83" fmla="*/ 0 h 26"/>
                <a:gd name="T84" fmla="*/ 83 w 139"/>
                <a:gd name="T85" fmla="*/ 1 h 26"/>
                <a:gd name="T86" fmla="*/ 90 w 139"/>
                <a:gd name="T87" fmla="*/ 2 h 26"/>
                <a:gd name="T88" fmla="*/ 96 w 139"/>
                <a:gd name="T89" fmla="*/ 4 h 26"/>
                <a:gd name="T90" fmla="*/ 108 w 139"/>
                <a:gd name="T91" fmla="*/ 8 h 26"/>
                <a:gd name="T92" fmla="*/ 114 w 139"/>
                <a:gd name="T93" fmla="*/ 10 h 26"/>
                <a:gd name="T94" fmla="*/ 119 w 139"/>
                <a:gd name="T95" fmla="*/ 12 h 26"/>
                <a:gd name="T96" fmla="*/ 127 w 139"/>
                <a:gd name="T97" fmla="*/ 17 h 26"/>
                <a:gd name="T98" fmla="*/ 133 w 139"/>
                <a:gd name="T99" fmla="*/ 20 h 26"/>
                <a:gd name="T100" fmla="*/ 138 w 139"/>
                <a:gd name="T101" fmla="*/ 24 h 26"/>
                <a:gd name="T102" fmla="*/ 138 w 139"/>
                <a:gd name="T103" fmla="*/ 24 h 26"/>
                <a:gd name="T104" fmla="*/ 139 w 139"/>
                <a:gd name="T105" fmla="*/ 25 h 26"/>
                <a:gd name="T106" fmla="*/ 137 w 139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26">
                  <a:moveTo>
                    <a:pt x="137" y="26"/>
                  </a:moveTo>
                  <a:cubicBezTo>
                    <a:pt x="137" y="26"/>
                    <a:pt x="136" y="24"/>
                    <a:pt x="132" y="22"/>
                  </a:cubicBezTo>
                  <a:cubicBezTo>
                    <a:pt x="130" y="21"/>
                    <a:pt x="128" y="20"/>
                    <a:pt x="126" y="19"/>
                  </a:cubicBezTo>
                  <a:cubicBezTo>
                    <a:pt x="123" y="18"/>
                    <a:pt x="121" y="16"/>
                    <a:pt x="117" y="15"/>
                  </a:cubicBezTo>
                  <a:cubicBezTo>
                    <a:pt x="116" y="14"/>
                    <a:pt x="114" y="13"/>
                    <a:pt x="113" y="13"/>
                  </a:cubicBezTo>
                  <a:cubicBezTo>
                    <a:pt x="111" y="12"/>
                    <a:pt x="109" y="12"/>
                    <a:pt x="107" y="11"/>
                  </a:cubicBezTo>
                  <a:cubicBezTo>
                    <a:pt x="104" y="10"/>
                    <a:pt x="100" y="9"/>
                    <a:pt x="95" y="8"/>
                  </a:cubicBezTo>
                  <a:cubicBezTo>
                    <a:pt x="93" y="7"/>
                    <a:pt x="91" y="7"/>
                    <a:pt x="89" y="6"/>
                  </a:cubicBezTo>
                  <a:cubicBezTo>
                    <a:pt x="87" y="6"/>
                    <a:pt x="85" y="5"/>
                    <a:pt x="83" y="5"/>
                  </a:cubicBezTo>
                  <a:cubicBezTo>
                    <a:pt x="81" y="5"/>
                    <a:pt x="78" y="5"/>
                    <a:pt x="76" y="5"/>
                  </a:cubicBezTo>
                  <a:cubicBezTo>
                    <a:pt x="74" y="4"/>
                    <a:pt x="72" y="4"/>
                    <a:pt x="69" y="4"/>
                  </a:cubicBezTo>
                  <a:cubicBezTo>
                    <a:pt x="67" y="4"/>
                    <a:pt x="65" y="4"/>
                    <a:pt x="63" y="4"/>
                  </a:cubicBezTo>
                  <a:cubicBezTo>
                    <a:pt x="60" y="5"/>
                    <a:pt x="58" y="5"/>
                    <a:pt x="5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6"/>
                    <a:pt x="49" y="6"/>
                  </a:cubicBezTo>
                  <a:cubicBezTo>
                    <a:pt x="47" y="6"/>
                    <a:pt x="45" y="7"/>
                    <a:pt x="43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8"/>
                    <a:pt x="38" y="8"/>
                    <a:pt x="37" y="9"/>
                  </a:cubicBezTo>
                  <a:cubicBezTo>
                    <a:pt x="35" y="9"/>
                    <a:pt x="33" y="10"/>
                    <a:pt x="32" y="10"/>
                  </a:cubicBezTo>
                  <a:cubicBezTo>
                    <a:pt x="28" y="11"/>
                    <a:pt x="25" y="13"/>
                    <a:pt x="21" y="14"/>
                  </a:cubicBezTo>
                  <a:cubicBezTo>
                    <a:pt x="20" y="15"/>
                    <a:pt x="18" y="16"/>
                    <a:pt x="17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4" y="18"/>
                    <a:pt x="14" y="18"/>
                    <a:pt x="13" y="19"/>
                  </a:cubicBezTo>
                  <a:cubicBezTo>
                    <a:pt x="11" y="20"/>
                    <a:pt x="9" y="21"/>
                    <a:pt x="7" y="22"/>
                  </a:cubicBezTo>
                  <a:cubicBezTo>
                    <a:pt x="4" y="24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2" y="23"/>
                    <a:pt x="6" y="20"/>
                  </a:cubicBezTo>
                  <a:cubicBezTo>
                    <a:pt x="7" y="19"/>
                    <a:pt x="9" y="18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3" y="10"/>
                    <a:pt x="26" y="8"/>
                    <a:pt x="30" y="7"/>
                  </a:cubicBezTo>
                  <a:cubicBezTo>
                    <a:pt x="32" y="6"/>
                    <a:pt x="34" y="6"/>
                    <a:pt x="36" y="5"/>
                  </a:cubicBezTo>
                  <a:cubicBezTo>
                    <a:pt x="37" y="5"/>
                    <a:pt x="38" y="4"/>
                    <a:pt x="39" y="4"/>
                  </a:cubicBezTo>
                  <a:cubicBezTo>
                    <a:pt x="40" y="4"/>
                    <a:pt x="41" y="3"/>
                    <a:pt x="42" y="3"/>
                  </a:cubicBezTo>
                  <a:cubicBezTo>
                    <a:pt x="44" y="3"/>
                    <a:pt x="47" y="2"/>
                    <a:pt x="49" y="2"/>
                  </a:cubicBezTo>
                  <a:cubicBezTo>
                    <a:pt x="50" y="2"/>
                    <a:pt x="51" y="1"/>
                    <a:pt x="52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0" y="0"/>
                    <a:pt x="65" y="0"/>
                    <a:pt x="69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9" y="0"/>
                    <a:pt x="81" y="1"/>
                    <a:pt x="83" y="1"/>
                  </a:cubicBezTo>
                  <a:cubicBezTo>
                    <a:pt x="86" y="1"/>
                    <a:pt x="88" y="2"/>
                    <a:pt x="90" y="2"/>
                  </a:cubicBezTo>
                  <a:cubicBezTo>
                    <a:pt x="92" y="3"/>
                    <a:pt x="94" y="3"/>
                    <a:pt x="96" y="4"/>
                  </a:cubicBezTo>
                  <a:cubicBezTo>
                    <a:pt x="101" y="5"/>
                    <a:pt x="105" y="6"/>
                    <a:pt x="108" y="8"/>
                  </a:cubicBezTo>
                  <a:cubicBezTo>
                    <a:pt x="110" y="8"/>
                    <a:pt x="112" y="9"/>
                    <a:pt x="114" y="10"/>
                  </a:cubicBezTo>
                  <a:cubicBezTo>
                    <a:pt x="115" y="11"/>
                    <a:pt x="117" y="11"/>
                    <a:pt x="119" y="12"/>
                  </a:cubicBezTo>
                  <a:cubicBezTo>
                    <a:pt x="122" y="14"/>
                    <a:pt x="125" y="15"/>
                    <a:pt x="127" y="17"/>
                  </a:cubicBezTo>
                  <a:cubicBezTo>
                    <a:pt x="129" y="18"/>
                    <a:pt x="132" y="19"/>
                    <a:pt x="133" y="20"/>
                  </a:cubicBezTo>
                  <a:cubicBezTo>
                    <a:pt x="137" y="23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8" y="26"/>
                    <a:pt x="138" y="26"/>
                    <a:pt x="137" y="2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9"/>
            <p:cNvSpPr/>
            <p:nvPr/>
          </p:nvSpPr>
          <p:spPr bwMode="auto">
            <a:xfrm>
              <a:off x="5477" y="1564"/>
              <a:ext cx="53" cy="47"/>
            </a:xfrm>
            <a:custGeom>
              <a:avLst/>
              <a:gdLst>
                <a:gd name="T0" fmla="*/ 43 w 45"/>
                <a:gd name="T1" fmla="*/ 3 h 40"/>
                <a:gd name="T2" fmla="*/ 26 w 45"/>
                <a:gd name="T3" fmla="*/ 24 h 40"/>
                <a:gd name="T4" fmla="*/ 2 w 45"/>
                <a:gd name="T5" fmla="*/ 37 h 40"/>
                <a:gd name="T6" fmla="*/ 17 w 45"/>
                <a:gd name="T7" fmla="*/ 15 h 40"/>
                <a:gd name="T8" fmla="*/ 43 w 4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3" y="3"/>
                  </a:moveTo>
                  <a:cubicBezTo>
                    <a:pt x="45" y="6"/>
                    <a:pt x="38" y="14"/>
                    <a:pt x="26" y="24"/>
                  </a:cubicBezTo>
                  <a:cubicBezTo>
                    <a:pt x="15" y="34"/>
                    <a:pt x="5" y="40"/>
                    <a:pt x="2" y="37"/>
                  </a:cubicBezTo>
                  <a:cubicBezTo>
                    <a:pt x="0" y="34"/>
                    <a:pt x="8" y="22"/>
                    <a:pt x="17" y="15"/>
                  </a:cubicBezTo>
                  <a:cubicBezTo>
                    <a:pt x="25" y="8"/>
                    <a:pt x="40" y="0"/>
                    <a:pt x="43" y="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0"/>
            <p:cNvSpPr/>
            <p:nvPr/>
          </p:nvSpPr>
          <p:spPr bwMode="auto">
            <a:xfrm>
              <a:off x="5831" y="1609"/>
              <a:ext cx="6" cy="25"/>
            </a:xfrm>
            <a:custGeom>
              <a:avLst/>
              <a:gdLst>
                <a:gd name="T0" fmla="*/ 4 w 5"/>
                <a:gd name="T1" fmla="*/ 22 h 22"/>
                <a:gd name="T2" fmla="*/ 1 w 5"/>
                <a:gd name="T3" fmla="*/ 12 h 22"/>
                <a:gd name="T4" fmla="*/ 1 w 5"/>
                <a:gd name="T5" fmla="*/ 9 h 22"/>
                <a:gd name="T6" fmla="*/ 0 w 5"/>
                <a:gd name="T7" fmla="*/ 5 h 22"/>
                <a:gd name="T8" fmla="*/ 1 w 5"/>
                <a:gd name="T9" fmla="*/ 4 h 22"/>
                <a:gd name="T10" fmla="*/ 1 w 5"/>
                <a:gd name="T11" fmla="*/ 3 h 22"/>
                <a:gd name="T12" fmla="*/ 1 w 5"/>
                <a:gd name="T13" fmla="*/ 2 h 22"/>
                <a:gd name="T14" fmla="*/ 3 w 5"/>
                <a:gd name="T15" fmla="*/ 0 h 22"/>
                <a:gd name="T16" fmla="*/ 5 w 5"/>
                <a:gd name="T17" fmla="*/ 2 h 22"/>
                <a:gd name="T18" fmla="*/ 5 w 5"/>
                <a:gd name="T19" fmla="*/ 3 h 22"/>
                <a:gd name="T20" fmla="*/ 5 w 5"/>
                <a:gd name="T21" fmla="*/ 3 h 22"/>
                <a:gd name="T22" fmla="*/ 4 w 5"/>
                <a:gd name="T23" fmla="*/ 4 h 22"/>
                <a:gd name="T24" fmla="*/ 4 w 5"/>
                <a:gd name="T25" fmla="*/ 4 h 22"/>
                <a:gd name="T26" fmla="*/ 4 w 5"/>
                <a:gd name="T27" fmla="*/ 6 h 22"/>
                <a:gd name="T28" fmla="*/ 4 w 5"/>
                <a:gd name="T29" fmla="*/ 8 h 22"/>
                <a:gd name="T30" fmla="*/ 4 w 5"/>
                <a:gd name="T31" fmla="*/ 12 h 22"/>
                <a:gd name="T32" fmla="*/ 5 w 5"/>
                <a:gd name="T33" fmla="*/ 21 h 22"/>
                <a:gd name="T34" fmla="*/ 4 w 5"/>
                <a:gd name="T35" fmla="*/ 22 h 22"/>
                <a:gd name="T36" fmla="*/ 4 w 5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2">
                  <a:moveTo>
                    <a:pt x="4" y="22"/>
                  </a:moveTo>
                  <a:cubicBezTo>
                    <a:pt x="4" y="22"/>
                    <a:pt x="2" y="17"/>
                    <a:pt x="1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7"/>
                    <a:pt x="1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7"/>
                    <a:pt x="5" y="21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1"/>
            <p:cNvSpPr/>
            <p:nvPr/>
          </p:nvSpPr>
          <p:spPr bwMode="auto">
            <a:xfrm>
              <a:off x="5874" y="1546"/>
              <a:ext cx="77" cy="67"/>
            </a:xfrm>
            <a:custGeom>
              <a:avLst/>
              <a:gdLst>
                <a:gd name="T0" fmla="*/ 0 w 66"/>
                <a:gd name="T1" fmla="*/ 44 h 58"/>
                <a:gd name="T2" fmla="*/ 18 w 66"/>
                <a:gd name="T3" fmla="*/ 13 h 58"/>
                <a:gd name="T4" fmla="*/ 60 w 66"/>
                <a:gd name="T5" fmla="*/ 0 h 58"/>
                <a:gd name="T6" fmla="*/ 38 w 66"/>
                <a:gd name="T7" fmla="*/ 43 h 58"/>
                <a:gd name="T8" fmla="*/ 0 w 66"/>
                <a:gd name="T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0" y="44"/>
                  </a:moveTo>
                  <a:cubicBezTo>
                    <a:pt x="0" y="44"/>
                    <a:pt x="2" y="24"/>
                    <a:pt x="18" y="13"/>
                  </a:cubicBezTo>
                  <a:cubicBezTo>
                    <a:pt x="34" y="2"/>
                    <a:pt x="53" y="9"/>
                    <a:pt x="60" y="0"/>
                  </a:cubicBezTo>
                  <a:cubicBezTo>
                    <a:pt x="60" y="0"/>
                    <a:pt x="66" y="28"/>
                    <a:pt x="38" y="43"/>
                  </a:cubicBezTo>
                  <a:cubicBezTo>
                    <a:pt x="10" y="58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2"/>
            <p:cNvSpPr/>
            <p:nvPr/>
          </p:nvSpPr>
          <p:spPr bwMode="auto">
            <a:xfrm>
              <a:off x="5754" y="1601"/>
              <a:ext cx="80" cy="76"/>
            </a:xfrm>
            <a:custGeom>
              <a:avLst/>
              <a:gdLst>
                <a:gd name="T0" fmla="*/ 10 w 68"/>
                <a:gd name="T1" fmla="*/ 65 h 65"/>
                <a:gd name="T2" fmla="*/ 68 w 68"/>
                <a:gd name="T3" fmla="*/ 9 h 65"/>
                <a:gd name="T4" fmla="*/ 23 w 68"/>
                <a:gd name="T5" fmla="*/ 22 h 65"/>
                <a:gd name="T6" fmla="*/ 10 w 6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5">
                  <a:moveTo>
                    <a:pt x="10" y="65"/>
                  </a:moveTo>
                  <a:cubicBezTo>
                    <a:pt x="10" y="65"/>
                    <a:pt x="61" y="61"/>
                    <a:pt x="68" y="9"/>
                  </a:cubicBezTo>
                  <a:cubicBezTo>
                    <a:pt x="68" y="9"/>
                    <a:pt x="47" y="0"/>
                    <a:pt x="23" y="22"/>
                  </a:cubicBezTo>
                  <a:cubicBezTo>
                    <a:pt x="0" y="44"/>
                    <a:pt x="10" y="65"/>
                    <a:pt x="10" y="6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83"/>
            <p:cNvSpPr/>
            <p:nvPr/>
          </p:nvSpPr>
          <p:spPr bwMode="auto">
            <a:xfrm>
              <a:off x="5718" y="1554"/>
              <a:ext cx="94" cy="87"/>
            </a:xfrm>
            <a:custGeom>
              <a:avLst/>
              <a:gdLst>
                <a:gd name="T0" fmla="*/ 0 w 80"/>
                <a:gd name="T1" fmla="*/ 64 h 75"/>
                <a:gd name="T2" fmla="*/ 80 w 80"/>
                <a:gd name="T3" fmla="*/ 37 h 75"/>
                <a:gd name="T4" fmla="*/ 0 w 80"/>
                <a:gd name="T5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5">
                  <a:moveTo>
                    <a:pt x="0" y="64"/>
                  </a:moveTo>
                  <a:cubicBezTo>
                    <a:pt x="0" y="64"/>
                    <a:pt x="50" y="75"/>
                    <a:pt x="80" y="37"/>
                  </a:cubicBezTo>
                  <a:cubicBezTo>
                    <a:pt x="80" y="37"/>
                    <a:pt x="22" y="0"/>
                    <a:pt x="0" y="6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84"/>
            <p:cNvSpPr/>
            <p:nvPr/>
          </p:nvSpPr>
          <p:spPr bwMode="auto">
            <a:xfrm>
              <a:off x="5805" y="1529"/>
              <a:ext cx="93" cy="82"/>
            </a:xfrm>
            <a:custGeom>
              <a:avLst/>
              <a:gdLst>
                <a:gd name="T0" fmla="*/ 9 w 80"/>
                <a:gd name="T1" fmla="*/ 56 h 70"/>
                <a:gd name="T2" fmla="*/ 80 w 80"/>
                <a:gd name="T3" fmla="*/ 7 h 70"/>
                <a:gd name="T4" fmla="*/ 23 w 80"/>
                <a:gd name="T5" fmla="*/ 20 h 70"/>
                <a:gd name="T6" fmla="*/ 9 w 80"/>
                <a:gd name="T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0">
                  <a:moveTo>
                    <a:pt x="9" y="56"/>
                  </a:moveTo>
                  <a:cubicBezTo>
                    <a:pt x="9" y="56"/>
                    <a:pt x="55" y="70"/>
                    <a:pt x="80" y="7"/>
                  </a:cubicBezTo>
                  <a:cubicBezTo>
                    <a:pt x="80" y="7"/>
                    <a:pt x="46" y="0"/>
                    <a:pt x="23" y="20"/>
                  </a:cubicBezTo>
                  <a:cubicBezTo>
                    <a:pt x="0" y="39"/>
                    <a:pt x="9" y="56"/>
                    <a:pt x="9" y="5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85"/>
            <p:cNvSpPr/>
            <p:nvPr/>
          </p:nvSpPr>
          <p:spPr bwMode="auto">
            <a:xfrm>
              <a:off x="5837" y="1576"/>
              <a:ext cx="85" cy="77"/>
            </a:xfrm>
            <a:custGeom>
              <a:avLst/>
              <a:gdLst>
                <a:gd name="T0" fmla="*/ 0 w 73"/>
                <a:gd name="T1" fmla="*/ 29 h 66"/>
                <a:gd name="T2" fmla="*/ 73 w 73"/>
                <a:gd name="T3" fmla="*/ 20 h 66"/>
                <a:gd name="T4" fmla="*/ 21 w 73"/>
                <a:gd name="T5" fmla="*/ 11 h 66"/>
                <a:gd name="T6" fmla="*/ 0 w 73"/>
                <a:gd name="T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0" y="29"/>
                  </a:moveTo>
                  <a:cubicBezTo>
                    <a:pt x="0" y="29"/>
                    <a:pt x="38" y="66"/>
                    <a:pt x="73" y="20"/>
                  </a:cubicBezTo>
                  <a:cubicBezTo>
                    <a:pt x="73" y="20"/>
                    <a:pt x="48" y="0"/>
                    <a:pt x="21" y="11"/>
                  </a:cubicBezTo>
                  <a:cubicBezTo>
                    <a:pt x="2" y="1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86"/>
            <p:cNvSpPr/>
            <p:nvPr/>
          </p:nvSpPr>
          <p:spPr bwMode="auto">
            <a:xfrm>
              <a:off x="5812" y="1633"/>
              <a:ext cx="44" cy="49"/>
            </a:xfrm>
            <a:custGeom>
              <a:avLst/>
              <a:gdLst>
                <a:gd name="T0" fmla="*/ 20 w 38"/>
                <a:gd name="T1" fmla="*/ 0 h 42"/>
                <a:gd name="T2" fmla="*/ 26 w 38"/>
                <a:gd name="T3" fmla="*/ 42 h 42"/>
                <a:gd name="T4" fmla="*/ 31 w 38"/>
                <a:gd name="T5" fmla="*/ 11 h 42"/>
                <a:gd name="T6" fmla="*/ 20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cubicBezTo>
                    <a:pt x="20" y="0"/>
                    <a:pt x="0" y="26"/>
                    <a:pt x="26" y="42"/>
                  </a:cubicBezTo>
                  <a:cubicBezTo>
                    <a:pt x="26" y="42"/>
                    <a:pt x="38" y="25"/>
                    <a:pt x="31" y="11"/>
                  </a:cubicBezTo>
                  <a:cubicBezTo>
                    <a:pt x="26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87"/>
            <p:cNvSpPr/>
            <p:nvPr/>
          </p:nvSpPr>
          <p:spPr bwMode="auto">
            <a:xfrm>
              <a:off x="5781" y="1508"/>
              <a:ext cx="82" cy="87"/>
            </a:xfrm>
            <a:custGeom>
              <a:avLst/>
              <a:gdLst>
                <a:gd name="T0" fmla="*/ 29 w 70"/>
                <a:gd name="T1" fmla="*/ 74 h 74"/>
                <a:gd name="T2" fmla="*/ 49 w 70"/>
                <a:gd name="T3" fmla="*/ 0 h 74"/>
                <a:gd name="T4" fmla="*/ 34 w 70"/>
                <a:gd name="T5" fmla="*/ 13 h 74"/>
                <a:gd name="T6" fmla="*/ 29 w 70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4">
                  <a:moveTo>
                    <a:pt x="29" y="74"/>
                  </a:moveTo>
                  <a:cubicBezTo>
                    <a:pt x="29" y="74"/>
                    <a:pt x="70" y="50"/>
                    <a:pt x="49" y="0"/>
                  </a:cubicBezTo>
                  <a:cubicBezTo>
                    <a:pt x="49" y="0"/>
                    <a:pt x="41" y="7"/>
                    <a:pt x="34" y="13"/>
                  </a:cubicBezTo>
                  <a:cubicBezTo>
                    <a:pt x="26" y="19"/>
                    <a:pt x="0" y="45"/>
                    <a:pt x="29" y="7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88"/>
            <p:cNvSpPr/>
            <p:nvPr/>
          </p:nvSpPr>
          <p:spPr bwMode="auto">
            <a:xfrm>
              <a:off x="5746" y="1566"/>
              <a:ext cx="146" cy="91"/>
            </a:xfrm>
            <a:custGeom>
              <a:avLst/>
              <a:gdLst>
                <a:gd name="T0" fmla="*/ 2 w 125"/>
                <a:gd name="T1" fmla="*/ 0 h 78"/>
                <a:gd name="T2" fmla="*/ 8 w 125"/>
                <a:gd name="T3" fmla="*/ 2 h 78"/>
                <a:gd name="T4" fmla="*/ 15 w 125"/>
                <a:gd name="T5" fmla="*/ 4 h 78"/>
                <a:gd name="T6" fmla="*/ 23 w 125"/>
                <a:gd name="T7" fmla="*/ 7 h 78"/>
                <a:gd name="T8" fmla="*/ 33 w 125"/>
                <a:gd name="T9" fmla="*/ 11 h 78"/>
                <a:gd name="T10" fmla="*/ 44 w 125"/>
                <a:gd name="T11" fmla="*/ 16 h 78"/>
                <a:gd name="T12" fmla="*/ 56 w 125"/>
                <a:gd name="T13" fmla="*/ 21 h 78"/>
                <a:gd name="T14" fmla="*/ 67 w 125"/>
                <a:gd name="T15" fmla="*/ 28 h 78"/>
                <a:gd name="T16" fmla="*/ 77 w 125"/>
                <a:gd name="T17" fmla="*/ 36 h 78"/>
                <a:gd name="T18" fmla="*/ 87 w 125"/>
                <a:gd name="T19" fmla="*/ 44 h 78"/>
                <a:gd name="T20" fmla="*/ 96 w 125"/>
                <a:gd name="T21" fmla="*/ 52 h 78"/>
                <a:gd name="T22" fmla="*/ 104 w 125"/>
                <a:gd name="T23" fmla="*/ 58 h 78"/>
                <a:gd name="T24" fmla="*/ 122 w 125"/>
                <a:gd name="T25" fmla="*/ 71 h 78"/>
                <a:gd name="T26" fmla="*/ 124 w 125"/>
                <a:gd name="T27" fmla="*/ 76 h 78"/>
                <a:gd name="T28" fmla="*/ 119 w 125"/>
                <a:gd name="T29" fmla="*/ 77 h 78"/>
                <a:gd name="T30" fmla="*/ 118 w 125"/>
                <a:gd name="T31" fmla="*/ 76 h 78"/>
                <a:gd name="T32" fmla="*/ 114 w 125"/>
                <a:gd name="T33" fmla="*/ 72 h 78"/>
                <a:gd name="T34" fmla="*/ 109 w 125"/>
                <a:gd name="T35" fmla="*/ 67 h 78"/>
                <a:gd name="T36" fmla="*/ 102 w 125"/>
                <a:gd name="T37" fmla="*/ 61 h 78"/>
                <a:gd name="T38" fmla="*/ 94 w 125"/>
                <a:gd name="T39" fmla="*/ 54 h 78"/>
                <a:gd name="T40" fmla="*/ 85 w 125"/>
                <a:gd name="T41" fmla="*/ 47 h 78"/>
                <a:gd name="T42" fmla="*/ 74 w 125"/>
                <a:gd name="T43" fmla="*/ 41 h 78"/>
                <a:gd name="T44" fmla="*/ 63 w 125"/>
                <a:gd name="T45" fmla="*/ 34 h 78"/>
                <a:gd name="T46" fmla="*/ 52 w 125"/>
                <a:gd name="T47" fmla="*/ 26 h 78"/>
                <a:gd name="T48" fmla="*/ 42 w 125"/>
                <a:gd name="T49" fmla="*/ 20 h 78"/>
                <a:gd name="T50" fmla="*/ 32 w 125"/>
                <a:gd name="T51" fmla="*/ 15 h 78"/>
                <a:gd name="T52" fmla="*/ 22 w 125"/>
                <a:gd name="T53" fmla="*/ 10 h 78"/>
                <a:gd name="T54" fmla="*/ 7 w 125"/>
                <a:gd name="T55" fmla="*/ 5 h 78"/>
                <a:gd name="T56" fmla="*/ 1 w 125"/>
                <a:gd name="T57" fmla="*/ 4 h 78"/>
                <a:gd name="T58" fmla="*/ 0 w 125"/>
                <a:gd name="T59" fmla="*/ 1 h 78"/>
                <a:gd name="T60" fmla="*/ 2 w 125"/>
                <a:gd name="T61" fmla="*/ 0 h 78"/>
                <a:gd name="T62" fmla="*/ 2 w 125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78">
                  <a:moveTo>
                    <a:pt x="2" y="0"/>
                  </a:moveTo>
                  <a:cubicBezTo>
                    <a:pt x="2" y="0"/>
                    <a:pt x="5" y="1"/>
                    <a:pt x="8" y="2"/>
                  </a:cubicBezTo>
                  <a:cubicBezTo>
                    <a:pt x="10" y="3"/>
                    <a:pt x="12" y="3"/>
                    <a:pt x="15" y="4"/>
                  </a:cubicBezTo>
                  <a:cubicBezTo>
                    <a:pt x="17" y="5"/>
                    <a:pt x="20" y="6"/>
                    <a:pt x="23" y="7"/>
                  </a:cubicBezTo>
                  <a:cubicBezTo>
                    <a:pt x="26" y="8"/>
                    <a:pt x="29" y="10"/>
                    <a:pt x="33" y="11"/>
                  </a:cubicBezTo>
                  <a:cubicBezTo>
                    <a:pt x="36" y="13"/>
                    <a:pt x="40" y="14"/>
                    <a:pt x="44" y="16"/>
                  </a:cubicBezTo>
                  <a:cubicBezTo>
                    <a:pt x="48" y="17"/>
                    <a:pt x="52" y="19"/>
                    <a:pt x="56" y="21"/>
                  </a:cubicBezTo>
                  <a:cubicBezTo>
                    <a:pt x="60" y="23"/>
                    <a:pt x="63" y="25"/>
                    <a:pt x="67" y="28"/>
                  </a:cubicBezTo>
                  <a:cubicBezTo>
                    <a:pt x="71" y="30"/>
                    <a:pt x="74" y="33"/>
                    <a:pt x="77" y="36"/>
                  </a:cubicBezTo>
                  <a:cubicBezTo>
                    <a:pt x="81" y="39"/>
                    <a:pt x="84" y="41"/>
                    <a:pt x="87" y="44"/>
                  </a:cubicBezTo>
                  <a:cubicBezTo>
                    <a:pt x="90" y="47"/>
                    <a:pt x="93" y="49"/>
                    <a:pt x="96" y="52"/>
                  </a:cubicBezTo>
                  <a:cubicBezTo>
                    <a:pt x="99" y="54"/>
                    <a:pt x="102" y="56"/>
                    <a:pt x="104" y="58"/>
                  </a:cubicBezTo>
                  <a:cubicBezTo>
                    <a:pt x="115" y="66"/>
                    <a:pt x="122" y="71"/>
                    <a:pt x="122" y="71"/>
                  </a:cubicBezTo>
                  <a:cubicBezTo>
                    <a:pt x="124" y="72"/>
                    <a:pt x="125" y="74"/>
                    <a:pt x="124" y="76"/>
                  </a:cubicBezTo>
                  <a:cubicBezTo>
                    <a:pt x="123" y="77"/>
                    <a:pt x="120" y="78"/>
                    <a:pt x="119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6" y="74"/>
                    <a:pt x="114" y="72"/>
                  </a:cubicBezTo>
                  <a:cubicBezTo>
                    <a:pt x="112" y="70"/>
                    <a:pt x="111" y="69"/>
                    <a:pt x="109" y="67"/>
                  </a:cubicBezTo>
                  <a:cubicBezTo>
                    <a:pt x="107" y="65"/>
                    <a:pt x="105" y="63"/>
                    <a:pt x="102" y="61"/>
                  </a:cubicBezTo>
                  <a:cubicBezTo>
                    <a:pt x="100" y="59"/>
                    <a:pt x="97" y="56"/>
                    <a:pt x="94" y="54"/>
                  </a:cubicBezTo>
                  <a:cubicBezTo>
                    <a:pt x="91" y="52"/>
                    <a:pt x="88" y="49"/>
                    <a:pt x="85" y="47"/>
                  </a:cubicBezTo>
                  <a:cubicBezTo>
                    <a:pt x="81" y="45"/>
                    <a:pt x="77" y="43"/>
                    <a:pt x="74" y="41"/>
                  </a:cubicBezTo>
                  <a:cubicBezTo>
                    <a:pt x="70" y="39"/>
                    <a:pt x="66" y="36"/>
                    <a:pt x="63" y="34"/>
                  </a:cubicBezTo>
                  <a:cubicBezTo>
                    <a:pt x="59" y="31"/>
                    <a:pt x="56" y="29"/>
                    <a:pt x="52" y="26"/>
                  </a:cubicBezTo>
                  <a:cubicBezTo>
                    <a:pt x="49" y="24"/>
                    <a:pt x="46" y="22"/>
                    <a:pt x="42" y="20"/>
                  </a:cubicBezTo>
                  <a:cubicBezTo>
                    <a:pt x="38" y="18"/>
                    <a:pt x="35" y="16"/>
                    <a:pt x="32" y="15"/>
                  </a:cubicBezTo>
                  <a:cubicBezTo>
                    <a:pt x="28" y="13"/>
                    <a:pt x="25" y="12"/>
                    <a:pt x="22" y="10"/>
                  </a:cubicBezTo>
                  <a:cubicBezTo>
                    <a:pt x="16" y="8"/>
                    <a:pt x="11" y="6"/>
                    <a:pt x="7" y="5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89"/>
            <p:cNvSpPr/>
            <p:nvPr/>
          </p:nvSpPr>
          <p:spPr bwMode="auto">
            <a:xfrm>
              <a:off x="5870" y="1637"/>
              <a:ext cx="58" cy="57"/>
            </a:xfrm>
            <a:custGeom>
              <a:avLst/>
              <a:gdLst>
                <a:gd name="T0" fmla="*/ 4 w 50"/>
                <a:gd name="T1" fmla="*/ 4 h 49"/>
                <a:gd name="T2" fmla="*/ 50 w 50"/>
                <a:gd name="T3" fmla="*/ 48 h 49"/>
                <a:gd name="T4" fmla="*/ 28 w 50"/>
                <a:gd name="T5" fmla="*/ 8 h 49"/>
                <a:gd name="T6" fmla="*/ 4 w 50"/>
                <a:gd name="T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4" y="4"/>
                  </a:moveTo>
                  <a:cubicBezTo>
                    <a:pt x="4" y="4"/>
                    <a:pt x="0" y="49"/>
                    <a:pt x="50" y="48"/>
                  </a:cubicBezTo>
                  <a:cubicBezTo>
                    <a:pt x="50" y="48"/>
                    <a:pt x="50" y="20"/>
                    <a:pt x="28" y="8"/>
                  </a:cubicBezTo>
                  <a:cubicBezTo>
                    <a:pt x="12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0"/>
            <p:cNvSpPr/>
            <p:nvPr/>
          </p:nvSpPr>
          <p:spPr bwMode="auto">
            <a:xfrm>
              <a:off x="5849" y="1410"/>
              <a:ext cx="133" cy="131"/>
            </a:xfrm>
            <a:custGeom>
              <a:avLst/>
              <a:gdLst>
                <a:gd name="T0" fmla="*/ 102 w 114"/>
                <a:gd name="T1" fmla="*/ 100 h 112"/>
                <a:gd name="T2" fmla="*/ 57 w 114"/>
                <a:gd name="T3" fmla="*/ 81 h 112"/>
                <a:gd name="T4" fmla="*/ 68 w 114"/>
                <a:gd name="T5" fmla="*/ 109 h 112"/>
                <a:gd name="T6" fmla="*/ 40 w 114"/>
                <a:gd name="T7" fmla="*/ 73 h 112"/>
                <a:gd name="T8" fmla="*/ 39 w 114"/>
                <a:gd name="T9" fmla="*/ 60 h 112"/>
                <a:gd name="T10" fmla="*/ 0 w 114"/>
                <a:gd name="T11" fmla="*/ 26 h 112"/>
                <a:gd name="T12" fmla="*/ 32 w 114"/>
                <a:gd name="T13" fmla="*/ 44 h 112"/>
                <a:gd name="T14" fmla="*/ 22 w 114"/>
                <a:gd name="T15" fmla="*/ 0 h 112"/>
                <a:gd name="T16" fmla="*/ 53 w 114"/>
                <a:gd name="T17" fmla="*/ 45 h 112"/>
                <a:gd name="T18" fmla="*/ 114 w 114"/>
                <a:gd name="T19" fmla="*/ 85 h 112"/>
                <a:gd name="T20" fmla="*/ 78 w 114"/>
                <a:gd name="T21" fmla="*/ 77 h 112"/>
                <a:gd name="T22" fmla="*/ 102 w 114"/>
                <a:gd name="T23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2">
                  <a:moveTo>
                    <a:pt x="102" y="100"/>
                  </a:moveTo>
                  <a:cubicBezTo>
                    <a:pt x="102" y="100"/>
                    <a:pt x="77" y="106"/>
                    <a:pt x="57" y="81"/>
                  </a:cubicBezTo>
                  <a:cubicBezTo>
                    <a:pt x="57" y="81"/>
                    <a:pt x="56" y="98"/>
                    <a:pt x="68" y="109"/>
                  </a:cubicBezTo>
                  <a:cubicBezTo>
                    <a:pt x="68" y="109"/>
                    <a:pt x="49" y="112"/>
                    <a:pt x="40" y="7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16" y="70"/>
                    <a:pt x="0" y="26"/>
                  </a:cubicBezTo>
                  <a:cubicBezTo>
                    <a:pt x="0" y="26"/>
                    <a:pt x="15" y="42"/>
                    <a:pt x="32" y="44"/>
                  </a:cubicBezTo>
                  <a:cubicBezTo>
                    <a:pt x="32" y="44"/>
                    <a:pt x="16" y="18"/>
                    <a:pt x="22" y="0"/>
                  </a:cubicBezTo>
                  <a:cubicBezTo>
                    <a:pt x="22" y="0"/>
                    <a:pt x="47" y="19"/>
                    <a:pt x="53" y="45"/>
                  </a:cubicBezTo>
                  <a:cubicBezTo>
                    <a:pt x="53" y="45"/>
                    <a:pt x="98" y="62"/>
                    <a:pt x="114" y="85"/>
                  </a:cubicBezTo>
                  <a:cubicBezTo>
                    <a:pt x="114" y="85"/>
                    <a:pt x="92" y="86"/>
                    <a:pt x="78" y="77"/>
                  </a:cubicBezTo>
                  <a:cubicBezTo>
                    <a:pt x="78" y="77"/>
                    <a:pt x="92" y="97"/>
                    <a:pt x="102" y="10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1"/>
            <p:cNvSpPr/>
            <p:nvPr/>
          </p:nvSpPr>
          <p:spPr bwMode="auto">
            <a:xfrm>
              <a:off x="5886" y="1365"/>
              <a:ext cx="141" cy="134"/>
            </a:xfrm>
            <a:custGeom>
              <a:avLst/>
              <a:gdLst>
                <a:gd name="T0" fmla="*/ 5 w 121"/>
                <a:gd name="T1" fmla="*/ 44 h 115"/>
                <a:gd name="T2" fmla="*/ 0 w 121"/>
                <a:gd name="T3" fmla="*/ 3 h 115"/>
                <a:gd name="T4" fmla="*/ 25 w 121"/>
                <a:gd name="T5" fmla="*/ 14 h 115"/>
                <a:gd name="T6" fmla="*/ 42 w 121"/>
                <a:gd name="T7" fmla="*/ 29 h 115"/>
                <a:gd name="T8" fmla="*/ 55 w 121"/>
                <a:gd name="T9" fmla="*/ 31 h 115"/>
                <a:gd name="T10" fmla="*/ 64 w 121"/>
                <a:gd name="T11" fmla="*/ 48 h 115"/>
                <a:gd name="T12" fmla="*/ 85 w 121"/>
                <a:gd name="T13" fmla="*/ 60 h 115"/>
                <a:gd name="T14" fmla="*/ 94 w 121"/>
                <a:gd name="T15" fmla="*/ 79 h 115"/>
                <a:gd name="T16" fmla="*/ 117 w 121"/>
                <a:gd name="T17" fmla="*/ 92 h 115"/>
                <a:gd name="T18" fmla="*/ 121 w 121"/>
                <a:gd name="T19" fmla="*/ 105 h 115"/>
                <a:gd name="T20" fmla="*/ 91 w 121"/>
                <a:gd name="T21" fmla="*/ 104 h 115"/>
                <a:gd name="T22" fmla="*/ 24 w 121"/>
                <a:gd name="T23" fmla="*/ 95 h 115"/>
                <a:gd name="T24" fmla="*/ 5 w 121"/>
                <a:gd name="T25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5">
                  <a:moveTo>
                    <a:pt x="5" y="44"/>
                  </a:moveTo>
                  <a:cubicBezTo>
                    <a:pt x="5" y="30"/>
                    <a:pt x="12" y="15"/>
                    <a:pt x="0" y="3"/>
                  </a:cubicBezTo>
                  <a:cubicBezTo>
                    <a:pt x="16" y="0"/>
                    <a:pt x="23" y="10"/>
                    <a:pt x="25" y="14"/>
                  </a:cubicBezTo>
                  <a:cubicBezTo>
                    <a:pt x="29" y="23"/>
                    <a:pt x="33" y="29"/>
                    <a:pt x="42" y="29"/>
                  </a:cubicBezTo>
                  <a:cubicBezTo>
                    <a:pt x="47" y="28"/>
                    <a:pt x="50" y="28"/>
                    <a:pt x="55" y="31"/>
                  </a:cubicBezTo>
                  <a:cubicBezTo>
                    <a:pt x="61" y="34"/>
                    <a:pt x="62" y="42"/>
                    <a:pt x="64" y="48"/>
                  </a:cubicBezTo>
                  <a:cubicBezTo>
                    <a:pt x="70" y="61"/>
                    <a:pt x="78" y="54"/>
                    <a:pt x="85" y="60"/>
                  </a:cubicBezTo>
                  <a:cubicBezTo>
                    <a:pt x="94" y="67"/>
                    <a:pt x="91" y="74"/>
                    <a:pt x="94" y="79"/>
                  </a:cubicBezTo>
                  <a:cubicBezTo>
                    <a:pt x="101" y="89"/>
                    <a:pt x="109" y="81"/>
                    <a:pt x="117" y="92"/>
                  </a:cubicBezTo>
                  <a:cubicBezTo>
                    <a:pt x="120" y="95"/>
                    <a:pt x="121" y="105"/>
                    <a:pt x="121" y="105"/>
                  </a:cubicBezTo>
                  <a:cubicBezTo>
                    <a:pt x="121" y="105"/>
                    <a:pt x="111" y="98"/>
                    <a:pt x="91" y="104"/>
                  </a:cubicBezTo>
                  <a:cubicBezTo>
                    <a:pt x="80" y="107"/>
                    <a:pt x="44" y="115"/>
                    <a:pt x="24" y="95"/>
                  </a:cubicBezTo>
                  <a:cubicBezTo>
                    <a:pt x="3" y="75"/>
                    <a:pt x="5" y="51"/>
                    <a:pt x="5" y="4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2"/>
            <p:cNvSpPr/>
            <p:nvPr/>
          </p:nvSpPr>
          <p:spPr bwMode="auto">
            <a:xfrm>
              <a:off x="5764" y="1477"/>
              <a:ext cx="135" cy="78"/>
            </a:xfrm>
            <a:custGeom>
              <a:avLst/>
              <a:gdLst>
                <a:gd name="T0" fmla="*/ 1 w 116"/>
                <a:gd name="T1" fmla="*/ 65 h 67"/>
                <a:gd name="T2" fmla="*/ 6 w 116"/>
                <a:gd name="T3" fmla="*/ 64 h 67"/>
                <a:gd name="T4" fmla="*/ 12 w 116"/>
                <a:gd name="T5" fmla="*/ 63 h 67"/>
                <a:gd name="T6" fmla="*/ 20 w 116"/>
                <a:gd name="T7" fmla="*/ 60 h 67"/>
                <a:gd name="T8" fmla="*/ 29 w 116"/>
                <a:gd name="T9" fmla="*/ 57 h 67"/>
                <a:gd name="T10" fmla="*/ 39 w 116"/>
                <a:gd name="T11" fmla="*/ 53 h 67"/>
                <a:gd name="T12" fmla="*/ 50 w 116"/>
                <a:gd name="T13" fmla="*/ 48 h 67"/>
                <a:gd name="T14" fmla="*/ 61 w 116"/>
                <a:gd name="T15" fmla="*/ 42 h 67"/>
                <a:gd name="T16" fmla="*/ 71 w 116"/>
                <a:gd name="T17" fmla="*/ 37 h 67"/>
                <a:gd name="T18" fmla="*/ 81 w 116"/>
                <a:gd name="T19" fmla="*/ 30 h 67"/>
                <a:gd name="T20" fmla="*/ 90 w 116"/>
                <a:gd name="T21" fmla="*/ 23 h 67"/>
                <a:gd name="T22" fmla="*/ 97 w 116"/>
                <a:gd name="T23" fmla="*/ 17 h 67"/>
                <a:gd name="T24" fmla="*/ 102 w 116"/>
                <a:gd name="T25" fmla="*/ 11 h 67"/>
                <a:gd name="T26" fmla="*/ 107 w 116"/>
                <a:gd name="T27" fmla="*/ 6 h 67"/>
                <a:gd name="T28" fmla="*/ 110 w 116"/>
                <a:gd name="T29" fmla="*/ 1 h 67"/>
                <a:gd name="T30" fmla="*/ 110 w 116"/>
                <a:gd name="T31" fmla="*/ 1 h 67"/>
                <a:gd name="T32" fmla="*/ 114 w 116"/>
                <a:gd name="T33" fmla="*/ 1 h 67"/>
                <a:gd name="T34" fmla="*/ 115 w 116"/>
                <a:gd name="T35" fmla="*/ 5 h 67"/>
                <a:gd name="T36" fmla="*/ 114 w 116"/>
                <a:gd name="T37" fmla="*/ 5 h 67"/>
                <a:gd name="T38" fmla="*/ 110 w 116"/>
                <a:gd name="T39" fmla="*/ 9 h 67"/>
                <a:gd name="T40" fmla="*/ 105 w 116"/>
                <a:gd name="T41" fmla="*/ 13 h 67"/>
                <a:gd name="T42" fmla="*/ 99 w 116"/>
                <a:gd name="T43" fmla="*/ 19 h 67"/>
                <a:gd name="T44" fmla="*/ 92 w 116"/>
                <a:gd name="T45" fmla="*/ 26 h 67"/>
                <a:gd name="T46" fmla="*/ 83 w 116"/>
                <a:gd name="T47" fmla="*/ 33 h 67"/>
                <a:gd name="T48" fmla="*/ 74 w 116"/>
                <a:gd name="T49" fmla="*/ 40 h 67"/>
                <a:gd name="T50" fmla="*/ 63 w 116"/>
                <a:gd name="T51" fmla="*/ 47 h 67"/>
                <a:gd name="T52" fmla="*/ 52 w 116"/>
                <a:gd name="T53" fmla="*/ 53 h 67"/>
                <a:gd name="T54" fmla="*/ 41 w 116"/>
                <a:gd name="T55" fmla="*/ 58 h 67"/>
                <a:gd name="T56" fmla="*/ 31 w 116"/>
                <a:gd name="T57" fmla="*/ 62 h 67"/>
                <a:gd name="T58" fmla="*/ 21 w 116"/>
                <a:gd name="T59" fmla="*/ 64 h 67"/>
                <a:gd name="T60" fmla="*/ 13 w 116"/>
                <a:gd name="T61" fmla="*/ 66 h 67"/>
                <a:gd name="T62" fmla="*/ 6 w 116"/>
                <a:gd name="T63" fmla="*/ 67 h 67"/>
                <a:gd name="T64" fmla="*/ 1 w 116"/>
                <a:gd name="T65" fmla="*/ 67 h 67"/>
                <a:gd name="T66" fmla="*/ 0 w 116"/>
                <a:gd name="T67" fmla="*/ 66 h 67"/>
                <a:gd name="T68" fmla="*/ 1 w 116"/>
                <a:gd name="T6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67">
                  <a:moveTo>
                    <a:pt x="1" y="65"/>
                  </a:moveTo>
                  <a:cubicBezTo>
                    <a:pt x="1" y="65"/>
                    <a:pt x="3" y="65"/>
                    <a:pt x="6" y="64"/>
                  </a:cubicBezTo>
                  <a:cubicBezTo>
                    <a:pt x="8" y="64"/>
                    <a:pt x="10" y="63"/>
                    <a:pt x="12" y="63"/>
                  </a:cubicBezTo>
                  <a:cubicBezTo>
                    <a:pt x="15" y="62"/>
                    <a:pt x="17" y="61"/>
                    <a:pt x="20" y="60"/>
                  </a:cubicBezTo>
                  <a:cubicBezTo>
                    <a:pt x="23" y="60"/>
                    <a:pt x="26" y="58"/>
                    <a:pt x="29" y="57"/>
                  </a:cubicBezTo>
                  <a:cubicBezTo>
                    <a:pt x="33" y="56"/>
                    <a:pt x="36" y="55"/>
                    <a:pt x="39" y="53"/>
                  </a:cubicBezTo>
                  <a:cubicBezTo>
                    <a:pt x="43" y="52"/>
                    <a:pt x="46" y="50"/>
                    <a:pt x="50" y="48"/>
                  </a:cubicBezTo>
                  <a:cubicBezTo>
                    <a:pt x="54" y="46"/>
                    <a:pt x="57" y="44"/>
                    <a:pt x="61" y="42"/>
                  </a:cubicBezTo>
                  <a:cubicBezTo>
                    <a:pt x="64" y="41"/>
                    <a:pt x="68" y="38"/>
                    <a:pt x="71" y="37"/>
                  </a:cubicBezTo>
                  <a:cubicBezTo>
                    <a:pt x="74" y="34"/>
                    <a:pt x="78" y="32"/>
                    <a:pt x="81" y="30"/>
                  </a:cubicBezTo>
                  <a:cubicBezTo>
                    <a:pt x="84" y="28"/>
                    <a:pt x="87" y="26"/>
                    <a:pt x="90" y="23"/>
                  </a:cubicBezTo>
                  <a:cubicBezTo>
                    <a:pt x="92" y="21"/>
                    <a:pt x="95" y="19"/>
                    <a:pt x="97" y="17"/>
                  </a:cubicBezTo>
                  <a:cubicBezTo>
                    <a:pt x="99" y="15"/>
                    <a:pt x="101" y="13"/>
                    <a:pt x="102" y="11"/>
                  </a:cubicBezTo>
                  <a:cubicBezTo>
                    <a:pt x="104" y="9"/>
                    <a:pt x="105" y="7"/>
                    <a:pt x="107" y="6"/>
                  </a:cubicBezTo>
                  <a:cubicBezTo>
                    <a:pt x="109" y="3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3" y="0"/>
                    <a:pt x="114" y="1"/>
                  </a:cubicBezTo>
                  <a:cubicBezTo>
                    <a:pt x="115" y="2"/>
                    <a:pt x="116" y="3"/>
                    <a:pt x="115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3" y="6"/>
                    <a:pt x="110" y="9"/>
                  </a:cubicBezTo>
                  <a:cubicBezTo>
                    <a:pt x="109" y="10"/>
                    <a:pt x="107" y="12"/>
                    <a:pt x="105" y="13"/>
                  </a:cubicBezTo>
                  <a:cubicBezTo>
                    <a:pt x="104" y="15"/>
                    <a:pt x="101" y="17"/>
                    <a:pt x="99" y="19"/>
                  </a:cubicBezTo>
                  <a:cubicBezTo>
                    <a:pt x="97" y="21"/>
                    <a:pt x="94" y="24"/>
                    <a:pt x="92" y="26"/>
                  </a:cubicBezTo>
                  <a:cubicBezTo>
                    <a:pt x="89" y="28"/>
                    <a:pt x="86" y="30"/>
                    <a:pt x="83" y="33"/>
                  </a:cubicBezTo>
                  <a:cubicBezTo>
                    <a:pt x="80" y="35"/>
                    <a:pt x="77" y="38"/>
                    <a:pt x="74" y="40"/>
                  </a:cubicBezTo>
                  <a:cubicBezTo>
                    <a:pt x="70" y="43"/>
                    <a:pt x="67" y="45"/>
                    <a:pt x="63" y="47"/>
                  </a:cubicBezTo>
                  <a:cubicBezTo>
                    <a:pt x="60" y="49"/>
                    <a:pt x="56" y="51"/>
                    <a:pt x="52" y="53"/>
                  </a:cubicBezTo>
                  <a:cubicBezTo>
                    <a:pt x="49" y="55"/>
                    <a:pt x="45" y="56"/>
                    <a:pt x="41" y="58"/>
                  </a:cubicBezTo>
                  <a:cubicBezTo>
                    <a:pt x="38" y="59"/>
                    <a:pt x="34" y="60"/>
                    <a:pt x="31" y="62"/>
                  </a:cubicBezTo>
                  <a:cubicBezTo>
                    <a:pt x="27" y="62"/>
                    <a:pt x="24" y="63"/>
                    <a:pt x="21" y="64"/>
                  </a:cubicBezTo>
                  <a:cubicBezTo>
                    <a:pt x="18" y="65"/>
                    <a:pt x="15" y="65"/>
                    <a:pt x="13" y="66"/>
                  </a:cubicBezTo>
                  <a:cubicBezTo>
                    <a:pt x="10" y="66"/>
                    <a:pt x="8" y="66"/>
                    <a:pt x="6" y="67"/>
                  </a:cubicBezTo>
                  <a:cubicBezTo>
                    <a:pt x="3" y="67"/>
                    <a:pt x="1" y="67"/>
                    <a:pt x="1" y="67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66"/>
                    <a:pt x="0" y="65"/>
                    <a:pt x="1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93"/>
            <p:cNvSpPr/>
            <p:nvPr/>
          </p:nvSpPr>
          <p:spPr bwMode="auto">
            <a:xfrm>
              <a:off x="5699" y="1411"/>
              <a:ext cx="71" cy="114"/>
            </a:xfrm>
            <a:custGeom>
              <a:avLst/>
              <a:gdLst>
                <a:gd name="T0" fmla="*/ 38 w 61"/>
                <a:gd name="T1" fmla="*/ 97 h 97"/>
                <a:gd name="T2" fmla="*/ 59 w 61"/>
                <a:gd name="T3" fmla="*/ 49 h 97"/>
                <a:gd name="T4" fmla="*/ 33 w 61"/>
                <a:gd name="T5" fmla="*/ 2 h 97"/>
                <a:gd name="T6" fmla="*/ 5 w 61"/>
                <a:gd name="T7" fmla="*/ 50 h 97"/>
                <a:gd name="T8" fmla="*/ 38 w 6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7">
                  <a:moveTo>
                    <a:pt x="38" y="97"/>
                  </a:moveTo>
                  <a:cubicBezTo>
                    <a:pt x="38" y="97"/>
                    <a:pt x="57" y="75"/>
                    <a:pt x="59" y="49"/>
                  </a:cubicBezTo>
                  <a:cubicBezTo>
                    <a:pt x="61" y="23"/>
                    <a:pt x="50" y="4"/>
                    <a:pt x="33" y="2"/>
                  </a:cubicBezTo>
                  <a:cubicBezTo>
                    <a:pt x="17" y="0"/>
                    <a:pt x="0" y="24"/>
                    <a:pt x="5" y="50"/>
                  </a:cubicBezTo>
                  <a:cubicBezTo>
                    <a:pt x="9" y="76"/>
                    <a:pt x="38" y="97"/>
                    <a:pt x="38" y="9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94"/>
            <p:cNvSpPr/>
            <p:nvPr/>
          </p:nvSpPr>
          <p:spPr bwMode="auto">
            <a:xfrm>
              <a:off x="5754" y="1425"/>
              <a:ext cx="59" cy="79"/>
            </a:xfrm>
            <a:custGeom>
              <a:avLst/>
              <a:gdLst>
                <a:gd name="T0" fmla="*/ 8 w 50"/>
                <a:gd name="T1" fmla="*/ 67 h 67"/>
                <a:gd name="T2" fmla="*/ 39 w 50"/>
                <a:gd name="T3" fmla="*/ 48 h 67"/>
                <a:gd name="T4" fmla="*/ 42 w 50"/>
                <a:gd name="T5" fmla="*/ 9 h 67"/>
                <a:gd name="T6" fmla="*/ 7 w 50"/>
                <a:gd name="T7" fmla="*/ 25 h 67"/>
                <a:gd name="T8" fmla="*/ 8 w 5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8" y="67"/>
                  </a:moveTo>
                  <a:cubicBezTo>
                    <a:pt x="8" y="67"/>
                    <a:pt x="28" y="63"/>
                    <a:pt x="39" y="48"/>
                  </a:cubicBezTo>
                  <a:cubicBezTo>
                    <a:pt x="50" y="33"/>
                    <a:pt x="50" y="17"/>
                    <a:pt x="42" y="9"/>
                  </a:cubicBezTo>
                  <a:cubicBezTo>
                    <a:pt x="33" y="0"/>
                    <a:pt x="15" y="7"/>
                    <a:pt x="7" y="25"/>
                  </a:cubicBezTo>
                  <a:cubicBezTo>
                    <a:pt x="0" y="42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95"/>
            <p:cNvSpPr/>
            <p:nvPr/>
          </p:nvSpPr>
          <p:spPr bwMode="auto">
            <a:xfrm>
              <a:off x="5659" y="1441"/>
              <a:ext cx="66" cy="71"/>
            </a:xfrm>
            <a:custGeom>
              <a:avLst/>
              <a:gdLst>
                <a:gd name="T0" fmla="*/ 53 w 57"/>
                <a:gd name="T1" fmla="*/ 61 h 61"/>
                <a:gd name="T2" fmla="*/ 49 w 57"/>
                <a:gd name="T3" fmla="*/ 24 h 61"/>
                <a:gd name="T4" fmla="*/ 14 w 57"/>
                <a:gd name="T5" fmla="*/ 4 h 61"/>
                <a:gd name="T6" fmla="*/ 13 w 57"/>
                <a:gd name="T7" fmla="*/ 43 h 61"/>
                <a:gd name="T8" fmla="*/ 53 w 5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1">
                  <a:moveTo>
                    <a:pt x="53" y="61"/>
                  </a:moveTo>
                  <a:cubicBezTo>
                    <a:pt x="53" y="61"/>
                    <a:pt x="57" y="41"/>
                    <a:pt x="49" y="24"/>
                  </a:cubicBezTo>
                  <a:cubicBezTo>
                    <a:pt x="40" y="8"/>
                    <a:pt x="25" y="0"/>
                    <a:pt x="14" y="4"/>
                  </a:cubicBezTo>
                  <a:cubicBezTo>
                    <a:pt x="2" y="8"/>
                    <a:pt x="0" y="29"/>
                    <a:pt x="13" y="43"/>
                  </a:cubicBezTo>
                  <a:cubicBezTo>
                    <a:pt x="26" y="58"/>
                    <a:pt x="53" y="61"/>
                    <a:pt x="53" y="6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96"/>
            <p:cNvSpPr/>
            <p:nvPr/>
          </p:nvSpPr>
          <p:spPr bwMode="auto">
            <a:xfrm>
              <a:off x="5723" y="1491"/>
              <a:ext cx="40" cy="38"/>
            </a:xfrm>
            <a:custGeom>
              <a:avLst/>
              <a:gdLst>
                <a:gd name="T0" fmla="*/ 33 w 34"/>
                <a:gd name="T1" fmla="*/ 15 h 33"/>
                <a:gd name="T2" fmla="*/ 19 w 34"/>
                <a:gd name="T3" fmla="*/ 33 h 33"/>
                <a:gd name="T4" fmla="*/ 1 w 34"/>
                <a:gd name="T5" fmla="*/ 18 h 33"/>
                <a:gd name="T6" fmla="*/ 16 w 34"/>
                <a:gd name="T7" fmla="*/ 1 h 33"/>
                <a:gd name="T8" fmla="*/ 33 w 34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3" y="15"/>
                  </a:moveTo>
                  <a:cubicBezTo>
                    <a:pt x="34" y="24"/>
                    <a:pt x="28" y="32"/>
                    <a:pt x="19" y="33"/>
                  </a:cubicBezTo>
                  <a:cubicBezTo>
                    <a:pt x="10" y="33"/>
                    <a:pt x="2" y="27"/>
                    <a:pt x="1" y="18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4" y="0"/>
                    <a:pt x="32" y="6"/>
                    <a:pt x="33" y="15"/>
                  </a:cubicBezTo>
                  <a:close/>
                </a:path>
              </a:pathLst>
            </a:custGeom>
            <a:solidFill>
              <a:srgbClr val="7D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97"/>
            <p:cNvSpPr/>
            <p:nvPr/>
          </p:nvSpPr>
          <p:spPr bwMode="auto">
            <a:xfrm>
              <a:off x="5636" y="1477"/>
              <a:ext cx="120" cy="101"/>
            </a:xfrm>
            <a:custGeom>
              <a:avLst/>
              <a:gdLst>
                <a:gd name="T0" fmla="*/ 101 w 103"/>
                <a:gd name="T1" fmla="*/ 79 h 87"/>
                <a:gd name="T2" fmla="*/ 93 w 103"/>
                <a:gd name="T3" fmla="*/ 43 h 87"/>
                <a:gd name="T4" fmla="*/ 61 w 103"/>
                <a:gd name="T5" fmla="*/ 7 h 87"/>
                <a:gd name="T6" fmla="*/ 30 w 103"/>
                <a:gd name="T7" fmla="*/ 2 h 87"/>
                <a:gd name="T8" fmla="*/ 0 w 103"/>
                <a:gd name="T9" fmla="*/ 18 h 87"/>
                <a:gd name="T10" fmla="*/ 26 w 103"/>
                <a:gd name="T11" fmla="*/ 34 h 87"/>
                <a:gd name="T12" fmla="*/ 46 w 103"/>
                <a:gd name="T13" fmla="*/ 62 h 87"/>
                <a:gd name="T14" fmla="*/ 101 w 103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7">
                  <a:moveTo>
                    <a:pt x="101" y="79"/>
                  </a:moveTo>
                  <a:cubicBezTo>
                    <a:pt x="103" y="78"/>
                    <a:pt x="94" y="45"/>
                    <a:pt x="93" y="43"/>
                  </a:cubicBezTo>
                  <a:cubicBezTo>
                    <a:pt x="87" y="28"/>
                    <a:pt x="76" y="15"/>
                    <a:pt x="61" y="7"/>
                  </a:cubicBezTo>
                  <a:cubicBezTo>
                    <a:pt x="51" y="2"/>
                    <a:pt x="41" y="0"/>
                    <a:pt x="30" y="2"/>
                  </a:cubicBezTo>
                  <a:cubicBezTo>
                    <a:pt x="14" y="5"/>
                    <a:pt x="3" y="14"/>
                    <a:pt x="0" y="18"/>
                  </a:cubicBezTo>
                  <a:cubicBezTo>
                    <a:pt x="12" y="17"/>
                    <a:pt x="20" y="25"/>
                    <a:pt x="26" y="34"/>
                  </a:cubicBezTo>
                  <a:cubicBezTo>
                    <a:pt x="32" y="43"/>
                    <a:pt x="39" y="54"/>
                    <a:pt x="46" y="62"/>
                  </a:cubicBezTo>
                  <a:cubicBezTo>
                    <a:pt x="72" y="87"/>
                    <a:pt x="101" y="79"/>
                    <a:pt x="101" y="79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98"/>
            <p:cNvSpPr/>
            <p:nvPr/>
          </p:nvSpPr>
          <p:spPr bwMode="auto">
            <a:xfrm>
              <a:off x="5746" y="1459"/>
              <a:ext cx="86" cy="110"/>
            </a:xfrm>
            <a:custGeom>
              <a:avLst/>
              <a:gdLst>
                <a:gd name="T0" fmla="*/ 5 w 74"/>
                <a:gd name="T1" fmla="*/ 93 h 94"/>
                <a:gd name="T2" fmla="*/ 1 w 74"/>
                <a:gd name="T3" fmla="*/ 59 h 94"/>
                <a:gd name="T4" fmla="*/ 17 w 74"/>
                <a:gd name="T5" fmla="*/ 18 h 94"/>
                <a:gd name="T6" fmla="*/ 43 w 74"/>
                <a:gd name="T7" fmla="*/ 3 h 94"/>
                <a:gd name="T8" fmla="*/ 74 w 74"/>
                <a:gd name="T9" fmla="*/ 7 h 94"/>
                <a:gd name="T10" fmla="*/ 58 w 74"/>
                <a:gd name="T11" fmla="*/ 28 h 94"/>
                <a:gd name="T12" fmla="*/ 48 w 74"/>
                <a:gd name="T13" fmla="*/ 62 h 94"/>
                <a:gd name="T14" fmla="*/ 5 w 74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4">
                  <a:moveTo>
                    <a:pt x="5" y="93"/>
                  </a:moveTo>
                  <a:cubicBezTo>
                    <a:pt x="4" y="92"/>
                    <a:pt x="0" y="69"/>
                    <a:pt x="1" y="59"/>
                  </a:cubicBezTo>
                  <a:cubicBezTo>
                    <a:pt x="1" y="44"/>
                    <a:pt x="7" y="29"/>
                    <a:pt x="17" y="18"/>
                  </a:cubicBezTo>
                  <a:cubicBezTo>
                    <a:pt x="24" y="10"/>
                    <a:pt x="32" y="5"/>
                    <a:pt x="43" y="3"/>
                  </a:cubicBezTo>
                  <a:cubicBezTo>
                    <a:pt x="58" y="0"/>
                    <a:pt x="70" y="4"/>
                    <a:pt x="74" y="7"/>
                  </a:cubicBezTo>
                  <a:cubicBezTo>
                    <a:pt x="67" y="10"/>
                    <a:pt x="61" y="18"/>
                    <a:pt x="58" y="28"/>
                  </a:cubicBezTo>
                  <a:cubicBezTo>
                    <a:pt x="55" y="38"/>
                    <a:pt x="53" y="52"/>
                    <a:pt x="48" y="62"/>
                  </a:cubicBezTo>
                  <a:cubicBezTo>
                    <a:pt x="32" y="94"/>
                    <a:pt x="6" y="93"/>
                    <a:pt x="5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99"/>
            <p:cNvSpPr/>
            <p:nvPr/>
          </p:nvSpPr>
          <p:spPr bwMode="auto">
            <a:xfrm>
              <a:off x="5665" y="1479"/>
              <a:ext cx="84" cy="66"/>
            </a:xfrm>
            <a:custGeom>
              <a:avLst/>
              <a:gdLst>
                <a:gd name="T0" fmla="*/ 0 w 72"/>
                <a:gd name="T1" fmla="*/ 1 h 56"/>
                <a:gd name="T2" fmla="*/ 1 w 72"/>
                <a:gd name="T3" fmla="*/ 1 h 56"/>
                <a:gd name="T4" fmla="*/ 4 w 72"/>
                <a:gd name="T5" fmla="*/ 0 h 56"/>
                <a:gd name="T6" fmla="*/ 9 w 72"/>
                <a:gd name="T7" fmla="*/ 0 h 56"/>
                <a:gd name="T8" fmla="*/ 16 w 72"/>
                <a:gd name="T9" fmla="*/ 0 h 56"/>
                <a:gd name="T10" fmla="*/ 19 w 72"/>
                <a:gd name="T11" fmla="*/ 0 h 56"/>
                <a:gd name="T12" fmla="*/ 23 w 72"/>
                <a:gd name="T13" fmla="*/ 1 h 56"/>
                <a:gd name="T14" fmla="*/ 32 w 72"/>
                <a:gd name="T15" fmla="*/ 3 h 56"/>
                <a:gd name="T16" fmla="*/ 40 w 72"/>
                <a:gd name="T17" fmla="*/ 6 h 56"/>
                <a:gd name="T18" fmla="*/ 45 w 72"/>
                <a:gd name="T19" fmla="*/ 8 h 56"/>
                <a:gd name="T20" fmla="*/ 49 w 72"/>
                <a:gd name="T21" fmla="*/ 11 h 56"/>
                <a:gd name="T22" fmla="*/ 51 w 72"/>
                <a:gd name="T23" fmla="*/ 13 h 56"/>
                <a:gd name="T24" fmla="*/ 52 w 72"/>
                <a:gd name="T25" fmla="*/ 14 h 56"/>
                <a:gd name="T26" fmla="*/ 56 w 72"/>
                <a:gd name="T27" fmla="*/ 17 h 56"/>
                <a:gd name="T28" fmla="*/ 62 w 72"/>
                <a:gd name="T29" fmla="*/ 25 h 56"/>
                <a:gd name="T30" fmla="*/ 66 w 72"/>
                <a:gd name="T31" fmla="*/ 32 h 56"/>
                <a:gd name="T32" fmla="*/ 68 w 72"/>
                <a:gd name="T33" fmla="*/ 36 h 56"/>
                <a:gd name="T34" fmla="*/ 69 w 72"/>
                <a:gd name="T35" fmla="*/ 39 h 56"/>
                <a:gd name="T36" fmla="*/ 71 w 72"/>
                <a:gd name="T37" fmla="*/ 46 h 56"/>
                <a:gd name="T38" fmla="*/ 72 w 72"/>
                <a:gd name="T39" fmla="*/ 51 h 56"/>
                <a:gd name="T40" fmla="*/ 72 w 72"/>
                <a:gd name="T41" fmla="*/ 55 h 56"/>
                <a:gd name="T42" fmla="*/ 72 w 72"/>
                <a:gd name="T43" fmla="*/ 56 h 56"/>
                <a:gd name="T44" fmla="*/ 71 w 72"/>
                <a:gd name="T45" fmla="*/ 55 h 56"/>
                <a:gd name="T46" fmla="*/ 71 w 72"/>
                <a:gd name="T47" fmla="*/ 55 h 56"/>
                <a:gd name="T48" fmla="*/ 69 w 72"/>
                <a:gd name="T49" fmla="*/ 51 h 56"/>
                <a:gd name="T50" fmla="*/ 68 w 72"/>
                <a:gd name="T51" fmla="*/ 47 h 56"/>
                <a:gd name="T52" fmla="*/ 65 w 72"/>
                <a:gd name="T53" fmla="*/ 41 h 56"/>
                <a:gd name="T54" fmla="*/ 64 w 72"/>
                <a:gd name="T55" fmla="*/ 38 h 56"/>
                <a:gd name="T56" fmla="*/ 62 w 72"/>
                <a:gd name="T57" fmla="*/ 34 h 56"/>
                <a:gd name="T58" fmla="*/ 58 w 72"/>
                <a:gd name="T59" fmla="*/ 28 h 56"/>
                <a:gd name="T60" fmla="*/ 52 w 72"/>
                <a:gd name="T61" fmla="*/ 21 h 56"/>
                <a:gd name="T62" fmla="*/ 49 w 72"/>
                <a:gd name="T63" fmla="*/ 18 h 56"/>
                <a:gd name="T64" fmla="*/ 47 w 72"/>
                <a:gd name="T65" fmla="*/ 17 h 56"/>
                <a:gd name="T66" fmla="*/ 45 w 72"/>
                <a:gd name="T67" fmla="*/ 15 h 56"/>
                <a:gd name="T68" fmla="*/ 42 w 72"/>
                <a:gd name="T69" fmla="*/ 13 h 56"/>
                <a:gd name="T70" fmla="*/ 38 w 72"/>
                <a:gd name="T71" fmla="*/ 10 h 56"/>
                <a:gd name="T72" fmla="*/ 34 w 72"/>
                <a:gd name="T73" fmla="*/ 9 h 56"/>
                <a:gd name="T74" fmla="*/ 30 w 72"/>
                <a:gd name="T75" fmla="*/ 7 h 56"/>
                <a:gd name="T76" fmla="*/ 26 w 72"/>
                <a:gd name="T77" fmla="*/ 5 h 56"/>
                <a:gd name="T78" fmla="*/ 23 w 72"/>
                <a:gd name="T79" fmla="*/ 4 h 56"/>
                <a:gd name="T80" fmla="*/ 19 w 72"/>
                <a:gd name="T81" fmla="*/ 3 h 56"/>
                <a:gd name="T82" fmla="*/ 15 w 72"/>
                <a:gd name="T83" fmla="*/ 3 h 56"/>
                <a:gd name="T84" fmla="*/ 9 w 72"/>
                <a:gd name="T85" fmla="*/ 2 h 56"/>
                <a:gd name="T86" fmla="*/ 4 w 72"/>
                <a:gd name="T87" fmla="*/ 1 h 56"/>
                <a:gd name="T88" fmla="*/ 0 w 72"/>
                <a:gd name="T8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56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6" y="1"/>
                    <a:pt x="29" y="2"/>
                    <a:pt x="32" y="3"/>
                  </a:cubicBezTo>
                  <a:cubicBezTo>
                    <a:pt x="35" y="4"/>
                    <a:pt x="38" y="4"/>
                    <a:pt x="40" y="6"/>
                  </a:cubicBezTo>
                  <a:cubicBezTo>
                    <a:pt x="42" y="7"/>
                    <a:pt x="43" y="7"/>
                    <a:pt x="45" y="8"/>
                  </a:cubicBezTo>
                  <a:cubicBezTo>
                    <a:pt x="46" y="9"/>
                    <a:pt x="47" y="10"/>
                    <a:pt x="49" y="1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2" y="14"/>
                    <a:pt x="52" y="14"/>
                  </a:cubicBezTo>
                  <a:cubicBezTo>
                    <a:pt x="54" y="15"/>
                    <a:pt x="55" y="16"/>
                    <a:pt x="56" y="17"/>
                  </a:cubicBezTo>
                  <a:cubicBezTo>
                    <a:pt x="58" y="20"/>
                    <a:pt x="60" y="22"/>
                    <a:pt x="62" y="25"/>
                  </a:cubicBezTo>
                  <a:cubicBezTo>
                    <a:pt x="63" y="27"/>
                    <a:pt x="65" y="30"/>
                    <a:pt x="66" y="32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8" y="37"/>
                    <a:pt x="68" y="38"/>
                    <a:pt x="69" y="39"/>
                  </a:cubicBezTo>
                  <a:cubicBezTo>
                    <a:pt x="70" y="42"/>
                    <a:pt x="70" y="44"/>
                    <a:pt x="71" y="46"/>
                  </a:cubicBezTo>
                  <a:cubicBezTo>
                    <a:pt x="71" y="48"/>
                    <a:pt x="71" y="49"/>
                    <a:pt x="72" y="51"/>
                  </a:cubicBezTo>
                  <a:cubicBezTo>
                    <a:pt x="72" y="53"/>
                    <a:pt x="72" y="55"/>
                    <a:pt x="72" y="55"/>
                  </a:cubicBezTo>
                  <a:cubicBezTo>
                    <a:pt x="72" y="55"/>
                    <a:pt x="72" y="56"/>
                    <a:pt x="72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0" y="54"/>
                    <a:pt x="69" y="51"/>
                  </a:cubicBezTo>
                  <a:cubicBezTo>
                    <a:pt x="69" y="50"/>
                    <a:pt x="68" y="48"/>
                    <a:pt x="68" y="47"/>
                  </a:cubicBezTo>
                  <a:cubicBezTo>
                    <a:pt x="67" y="45"/>
                    <a:pt x="66" y="43"/>
                    <a:pt x="65" y="41"/>
                  </a:cubicBezTo>
                  <a:cubicBezTo>
                    <a:pt x="65" y="40"/>
                    <a:pt x="64" y="39"/>
                    <a:pt x="64" y="38"/>
                  </a:cubicBezTo>
                  <a:cubicBezTo>
                    <a:pt x="63" y="37"/>
                    <a:pt x="63" y="35"/>
                    <a:pt x="62" y="34"/>
                  </a:cubicBezTo>
                  <a:cubicBezTo>
                    <a:pt x="61" y="32"/>
                    <a:pt x="59" y="30"/>
                    <a:pt x="58" y="28"/>
                  </a:cubicBezTo>
                  <a:cubicBezTo>
                    <a:pt x="56" y="26"/>
                    <a:pt x="54" y="23"/>
                    <a:pt x="52" y="21"/>
                  </a:cubicBezTo>
                  <a:cubicBezTo>
                    <a:pt x="51" y="20"/>
                    <a:pt x="50" y="19"/>
                    <a:pt x="49" y="18"/>
                  </a:cubicBezTo>
                  <a:cubicBezTo>
                    <a:pt x="48" y="18"/>
                    <a:pt x="48" y="17"/>
                    <a:pt x="47" y="17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3" y="14"/>
                    <a:pt x="42" y="13"/>
                  </a:cubicBezTo>
                  <a:cubicBezTo>
                    <a:pt x="41" y="12"/>
                    <a:pt x="39" y="11"/>
                    <a:pt x="38" y="10"/>
                  </a:cubicBezTo>
                  <a:cubicBezTo>
                    <a:pt x="37" y="10"/>
                    <a:pt x="36" y="9"/>
                    <a:pt x="34" y="9"/>
                  </a:cubicBezTo>
                  <a:cubicBezTo>
                    <a:pt x="33" y="8"/>
                    <a:pt x="32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5" y="5"/>
                    <a:pt x="24" y="5"/>
                    <a:pt x="23" y="4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8" y="3"/>
                    <a:pt x="16" y="3"/>
                    <a:pt x="15" y="3"/>
                  </a:cubicBezTo>
                  <a:cubicBezTo>
                    <a:pt x="13" y="2"/>
                    <a:pt x="11" y="2"/>
                    <a:pt x="9" y="2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0"/>
            <p:cNvSpPr/>
            <p:nvPr/>
          </p:nvSpPr>
          <p:spPr bwMode="auto">
            <a:xfrm>
              <a:off x="5746" y="1463"/>
              <a:ext cx="64" cy="87"/>
            </a:xfrm>
            <a:custGeom>
              <a:avLst/>
              <a:gdLst>
                <a:gd name="T0" fmla="*/ 55 w 55"/>
                <a:gd name="T1" fmla="*/ 0 h 75"/>
                <a:gd name="T2" fmla="*/ 50 w 55"/>
                <a:gd name="T3" fmla="*/ 1 h 75"/>
                <a:gd name="T4" fmla="*/ 39 w 55"/>
                <a:gd name="T5" fmla="*/ 5 h 75"/>
                <a:gd name="T6" fmla="*/ 26 w 55"/>
                <a:gd name="T7" fmla="*/ 13 h 75"/>
                <a:gd name="T8" fmla="*/ 13 w 55"/>
                <a:gd name="T9" fmla="*/ 26 h 75"/>
                <a:gd name="T10" fmla="*/ 9 w 55"/>
                <a:gd name="T11" fmla="*/ 34 h 75"/>
                <a:gd name="T12" fmla="*/ 6 w 55"/>
                <a:gd name="T13" fmla="*/ 43 h 75"/>
                <a:gd name="T14" fmla="*/ 5 w 55"/>
                <a:gd name="T15" fmla="*/ 47 h 75"/>
                <a:gd name="T16" fmla="*/ 4 w 55"/>
                <a:gd name="T17" fmla="*/ 51 h 75"/>
                <a:gd name="T18" fmla="*/ 3 w 55"/>
                <a:gd name="T19" fmla="*/ 59 h 75"/>
                <a:gd name="T20" fmla="*/ 3 w 55"/>
                <a:gd name="T21" fmla="*/ 65 h 75"/>
                <a:gd name="T22" fmla="*/ 3 w 55"/>
                <a:gd name="T23" fmla="*/ 70 h 75"/>
                <a:gd name="T24" fmla="*/ 3 w 55"/>
                <a:gd name="T25" fmla="*/ 74 h 75"/>
                <a:gd name="T26" fmla="*/ 3 w 55"/>
                <a:gd name="T27" fmla="*/ 74 h 75"/>
                <a:gd name="T28" fmla="*/ 2 w 55"/>
                <a:gd name="T29" fmla="*/ 75 h 75"/>
                <a:gd name="T30" fmla="*/ 1 w 55"/>
                <a:gd name="T31" fmla="*/ 75 h 75"/>
                <a:gd name="T32" fmla="*/ 1 w 55"/>
                <a:gd name="T33" fmla="*/ 70 h 75"/>
                <a:gd name="T34" fmla="*/ 0 w 55"/>
                <a:gd name="T35" fmla="*/ 65 h 75"/>
                <a:gd name="T36" fmla="*/ 0 w 55"/>
                <a:gd name="T37" fmla="*/ 58 h 75"/>
                <a:gd name="T38" fmla="*/ 0 w 55"/>
                <a:gd name="T39" fmla="*/ 50 h 75"/>
                <a:gd name="T40" fmla="*/ 1 w 55"/>
                <a:gd name="T41" fmla="*/ 46 h 75"/>
                <a:gd name="T42" fmla="*/ 2 w 55"/>
                <a:gd name="T43" fmla="*/ 42 h 75"/>
                <a:gd name="T44" fmla="*/ 5 w 55"/>
                <a:gd name="T45" fmla="*/ 33 h 75"/>
                <a:gd name="T46" fmla="*/ 10 w 55"/>
                <a:gd name="T47" fmla="*/ 24 h 75"/>
                <a:gd name="T48" fmla="*/ 16 w 55"/>
                <a:gd name="T49" fmla="*/ 16 h 75"/>
                <a:gd name="T50" fmla="*/ 23 w 55"/>
                <a:gd name="T51" fmla="*/ 10 h 75"/>
                <a:gd name="T52" fmla="*/ 39 w 55"/>
                <a:gd name="T53" fmla="*/ 3 h 75"/>
                <a:gd name="T54" fmla="*/ 50 w 55"/>
                <a:gd name="T55" fmla="*/ 0 h 75"/>
                <a:gd name="T56" fmla="*/ 55 w 55"/>
                <a:gd name="T5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75">
                  <a:moveTo>
                    <a:pt x="55" y="0"/>
                  </a:moveTo>
                  <a:cubicBezTo>
                    <a:pt x="55" y="0"/>
                    <a:pt x="53" y="0"/>
                    <a:pt x="50" y="1"/>
                  </a:cubicBezTo>
                  <a:cubicBezTo>
                    <a:pt x="47" y="1"/>
                    <a:pt x="44" y="3"/>
                    <a:pt x="39" y="5"/>
                  </a:cubicBezTo>
                  <a:cubicBezTo>
                    <a:pt x="35" y="7"/>
                    <a:pt x="30" y="9"/>
                    <a:pt x="26" y="13"/>
                  </a:cubicBezTo>
                  <a:cubicBezTo>
                    <a:pt x="21" y="16"/>
                    <a:pt x="17" y="21"/>
                    <a:pt x="13" y="26"/>
                  </a:cubicBezTo>
                  <a:cubicBezTo>
                    <a:pt x="11" y="29"/>
                    <a:pt x="10" y="31"/>
                    <a:pt x="9" y="34"/>
                  </a:cubicBezTo>
                  <a:cubicBezTo>
                    <a:pt x="8" y="37"/>
                    <a:pt x="7" y="40"/>
                    <a:pt x="6" y="43"/>
                  </a:cubicBezTo>
                  <a:cubicBezTo>
                    <a:pt x="5" y="44"/>
                    <a:pt x="5" y="45"/>
                    <a:pt x="5" y="47"/>
                  </a:cubicBezTo>
                  <a:cubicBezTo>
                    <a:pt x="4" y="48"/>
                    <a:pt x="4" y="50"/>
                    <a:pt x="4" y="51"/>
                  </a:cubicBezTo>
                  <a:cubicBezTo>
                    <a:pt x="4" y="54"/>
                    <a:pt x="3" y="56"/>
                    <a:pt x="3" y="59"/>
                  </a:cubicBezTo>
                  <a:cubicBezTo>
                    <a:pt x="3" y="61"/>
                    <a:pt x="3" y="63"/>
                    <a:pt x="3" y="65"/>
                  </a:cubicBezTo>
                  <a:cubicBezTo>
                    <a:pt x="3" y="67"/>
                    <a:pt x="3" y="69"/>
                    <a:pt x="3" y="70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2" y="75"/>
                    <a:pt x="2" y="75"/>
                  </a:cubicBezTo>
                  <a:cubicBezTo>
                    <a:pt x="2" y="75"/>
                    <a:pt x="1" y="75"/>
                    <a:pt x="1" y="75"/>
                  </a:cubicBezTo>
                  <a:cubicBezTo>
                    <a:pt x="1" y="75"/>
                    <a:pt x="1" y="73"/>
                    <a:pt x="1" y="70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63"/>
                    <a:pt x="0" y="61"/>
                    <a:pt x="0" y="58"/>
                  </a:cubicBezTo>
                  <a:cubicBezTo>
                    <a:pt x="0" y="56"/>
                    <a:pt x="0" y="53"/>
                    <a:pt x="0" y="50"/>
                  </a:cubicBezTo>
                  <a:cubicBezTo>
                    <a:pt x="1" y="49"/>
                    <a:pt x="1" y="48"/>
                    <a:pt x="1" y="46"/>
                  </a:cubicBezTo>
                  <a:cubicBezTo>
                    <a:pt x="1" y="45"/>
                    <a:pt x="2" y="43"/>
                    <a:pt x="2" y="42"/>
                  </a:cubicBezTo>
                  <a:cubicBezTo>
                    <a:pt x="3" y="39"/>
                    <a:pt x="4" y="36"/>
                    <a:pt x="5" y="33"/>
                  </a:cubicBezTo>
                  <a:cubicBezTo>
                    <a:pt x="6" y="30"/>
                    <a:pt x="8" y="27"/>
                    <a:pt x="10" y="24"/>
                  </a:cubicBezTo>
                  <a:cubicBezTo>
                    <a:pt x="12" y="21"/>
                    <a:pt x="14" y="18"/>
                    <a:pt x="16" y="16"/>
                  </a:cubicBezTo>
                  <a:cubicBezTo>
                    <a:pt x="18" y="14"/>
                    <a:pt x="21" y="12"/>
                    <a:pt x="23" y="10"/>
                  </a:cubicBezTo>
                  <a:cubicBezTo>
                    <a:pt x="29" y="6"/>
                    <a:pt x="34" y="4"/>
                    <a:pt x="39" y="3"/>
                  </a:cubicBezTo>
                  <a:cubicBezTo>
                    <a:pt x="43" y="1"/>
                    <a:pt x="47" y="0"/>
                    <a:pt x="50" y="0"/>
                  </a:cubicBezTo>
                  <a:cubicBezTo>
                    <a:pt x="53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Freeform 9"/>
          <p:cNvSpPr/>
          <p:nvPr/>
        </p:nvSpPr>
        <p:spPr bwMode="auto">
          <a:xfrm rot="18886798">
            <a:off x="2821171" y="1798948"/>
            <a:ext cx="3744000" cy="3744000"/>
          </a:xfrm>
          <a:custGeom>
            <a:avLst/>
            <a:gdLst>
              <a:gd name="T0" fmla="*/ 958 w 958"/>
              <a:gd name="T1" fmla="*/ 478 h 956"/>
              <a:gd name="T2" fmla="*/ 479 w 958"/>
              <a:gd name="T3" fmla="*/ 956 h 956"/>
              <a:gd name="T4" fmla="*/ 0 w 958"/>
              <a:gd name="T5" fmla="*/ 478 h 956"/>
              <a:gd name="T6" fmla="*/ 479 w 958"/>
              <a:gd name="T7" fmla="*/ 0 h 956"/>
              <a:gd name="T8" fmla="*/ 958 w 958"/>
              <a:gd name="T9" fmla="*/ 478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8" h="956">
                <a:moveTo>
                  <a:pt x="958" y="478"/>
                </a:moveTo>
                <a:lnTo>
                  <a:pt x="479" y="956"/>
                </a:lnTo>
                <a:lnTo>
                  <a:pt x="0" y="478"/>
                </a:lnTo>
                <a:lnTo>
                  <a:pt x="479" y="0"/>
                </a:lnTo>
                <a:lnTo>
                  <a:pt x="958" y="478"/>
                </a:lnTo>
                <a:close/>
              </a:path>
            </a:pathLst>
          </a:custGeom>
          <a:solidFill>
            <a:srgbClr val="F1E8D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Freeform 17"/>
          <p:cNvSpPr/>
          <p:nvPr/>
        </p:nvSpPr>
        <p:spPr bwMode="auto">
          <a:xfrm rot="18886798">
            <a:off x="-443381" y="1413464"/>
            <a:ext cx="4320000" cy="4320000"/>
          </a:xfrm>
          <a:custGeom>
            <a:avLst/>
            <a:gdLst>
              <a:gd name="T0" fmla="*/ 149 w 149"/>
              <a:gd name="T1" fmla="*/ 75 h 149"/>
              <a:gd name="T2" fmla="*/ 74 w 149"/>
              <a:gd name="T3" fmla="*/ 149 h 149"/>
              <a:gd name="T4" fmla="*/ 0 w 149"/>
              <a:gd name="T5" fmla="*/ 75 h 149"/>
              <a:gd name="T6" fmla="*/ 74 w 149"/>
              <a:gd name="T7" fmla="*/ 0 h 149"/>
              <a:gd name="T8" fmla="*/ 149 w 149"/>
              <a:gd name="T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49" y="75"/>
                </a:moveTo>
                <a:lnTo>
                  <a:pt x="74" y="149"/>
                </a:lnTo>
                <a:lnTo>
                  <a:pt x="0" y="75"/>
                </a:lnTo>
                <a:lnTo>
                  <a:pt x="74" y="0"/>
                </a:lnTo>
                <a:lnTo>
                  <a:pt x="149" y="75"/>
                </a:lnTo>
                <a:close/>
              </a:path>
            </a:pathLst>
          </a:custGeom>
          <a:solidFill>
            <a:srgbClr val="E4D9C5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Freeform 9"/>
          <p:cNvSpPr/>
          <p:nvPr/>
        </p:nvSpPr>
        <p:spPr bwMode="auto">
          <a:xfrm rot="18886798">
            <a:off x="8756793" y="1798948"/>
            <a:ext cx="3744000" cy="3744000"/>
          </a:xfrm>
          <a:custGeom>
            <a:avLst/>
            <a:gdLst>
              <a:gd name="T0" fmla="*/ 958 w 958"/>
              <a:gd name="T1" fmla="*/ 478 h 956"/>
              <a:gd name="T2" fmla="*/ 479 w 958"/>
              <a:gd name="T3" fmla="*/ 956 h 956"/>
              <a:gd name="T4" fmla="*/ 0 w 958"/>
              <a:gd name="T5" fmla="*/ 478 h 956"/>
              <a:gd name="T6" fmla="*/ 479 w 958"/>
              <a:gd name="T7" fmla="*/ 0 h 956"/>
              <a:gd name="T8" fmla="*/ 958 w 958"/>
              <a:gd name="T9" fmla="*/ 478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8" h="956">
                <a:moveTo>
                  <a:pt x="958" y="478"/>
                </a:moveTo>
                <a:lnTo>
                  <a:pt x="479" y="956"/>
                </a:lnTo>
                <a:lnTo>
                  <a:pt x="0" y="478"/>
                </a:lnTo>
                <a:lnTo>
                  <a:pt x="479" y="0"/>
                </a:lnTo>
                <a:lnTo>
                  <a:pt x="958" y="478"/>
                </a:lnTo>
                <a:close/>
              </a:path>
            </a:pathLst>
          </a:custGeom>
          <a:solidFill>
            <a:srgbClr val="F1E8D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Freeform 17"/>
          <p:cNvSpPr/>
          <p:nvPr/>
        </p:nvSpPr>
        <p:spPr bwMode="auto">
          <a:xfrm rot="18886798">
            <a:off x="5477119" y="1413464"/>
            <a:ext cx="4320000" cy="4320000"/>
          </a:xfrm>
          <a:custGeom>
            <a:avLst/>
            <a:gdLst>
              <a:gd name="T0" fmla="*/ 149 w 149"/>
              <a:gd name="T1" fmla="*/ 75 h 149"/>
              <a:gd name="T2" fmla="*/ 74 w 149"/>
              <a:gd name="T3" fmla="*/ 149 h 149"/>
              <a:gd name="T4" fmla="*/ 0 w 149"/>
              <a:gd name="T5" fmla="*/ 75 h 149"/>
              <a:gd name="T6" fmla="*/ 74 w 149"/>
              <a:gd name="T7" fmla="*/ 0 h 149"/>
              <a:gd name="T8" fmla="*/ 149 w 149"/>
              <a:gd name="T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49" y="75"/>
                </a:moveTo>
                <a:lnTo>
                  <a:pt x="74" y="149"/>
                </a:lnTo>
                <a:lnTo>
                  <a:pt x="0" y="75"/>
                </a:lnTo>
                <a:lnTo>
                  <a:pt x="74" y="0"/>
                </a:lnTo>
                <a:lnTo>
                  <a:pt x="149" y="75"/>
                </a:lnTo>
                <a:close/>
              </a:path>
            </a:pathLst>
          </a:custGeom>
          <a:solidFill>
            <a:srgbClr val="E4D9C5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2" y="2262949"/>
            <a:ext cx="3497167" cy="28953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66" y="3256294"/>
            <a:ext cx="1694490" cy="1901978"/>
          </a:xfrm>
          <a:prstGeom prst="rect">
            <a:avLst/>
          </a:prstGeom>
        </p:spPr>
      </p:pic>
      <p:sp>
        <p:nvSpPr>
          <p:cNvPr id="497" name="矩形 496"/>
          <p:cNvSpPr/>
          <p:nvPr/>
        </p:nvSpPr>
        <p:spPr>
          <a:xfrm>
            <a:off x="3620642" y="3246899"/>
            <a:ext cx="2163470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8" name="TextBox 13"/>
          <p:cNvSpPr txBox="1"/>
          <p:nvPr/>
        </p:nvSpPr>
        <p:spPr>
          <a:xfrm>
            <a:off x="4075716" y="2692773"/>
            <a:ext cx="128876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9" name="矩形 498"/>
          <p:cNvSpPr/>
          <p:nvPr/>
        </p:nvSpPr>
        <p:spPr>
          <a:xfrm>
            <a:off x="9601574" y="3257059"/>
            <a:ext cx="2163470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0" name="TextBox 13"/>
          <p:cNvSpPr txBox="1"/>
          <p:nvPr/>
        </p:nvSpPr>
        <p:spPr>
          <a:xfrm>
            <a:off x="10056648" y="2702933"/>
            <a:ext cx="128876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/>
          <p:cNvGrpSpPr>
            <a:grpSpLocks noChangeAspect="1"/>
          </p:cNvGrpSpPr>
          <p:nvPr/>
        </p:nvGrpSpPr>
        <p:grpSpPr bwMode="auto">
          <a:xfrm flipH="1">
            <a:off x="8715153" y="0"/>
            <a:ext cx="3476847" cy="2836574"/>
            <a:chOff x="921" y="651"/>
            <a:chExt cx="1691" cy="1386"/>
          </a:xfrm>
        </p:grpSpPr>
        <p:sp>
          <p:nvSpPr>
            <p:cNvPr id="8" name="Freeform 5"/>
            <p:cNvSpPr/>
            <p:nvPr/>
          </p:nvSpPr>
          <p:spPr bwMode="auto">
            <a:xfrm>
              <a:off x="1888" y="1142"/>
              <a:ext cx="724" cy="611"/>
            </a:xfrm>
            <a:custGeom>
              <a:avLst/>
              <a:gdLst>
                <a:gd name="T0" fmla="*/ 138 w 321"/>
                <a:gd name="T1" fmla="*/ 103 h 271"/>
                <a:gd name="T2" fmla="*/ 23 w 321"/>
                <a:gd name="T3" fmla="*/ 92 h 271"/>
                <a:gd name="T4" fmla="*/ 46 w 321"/>
                <a:gd name="T5" fmla="*/ 205 h 271"/>
                <a:gd name="T6" fmla="*/ 212 w 321"/>
                <a:gd name="T7" fmla="*/ 163 h 271"/>
                <a:gd name="T8" fmla="*/ 196 w 321"/>
                <a:gd name="T9" fmla="*/ 168 h 271"/>
                <a:gd name="T10" fmla="*/ 292 w 321"/>
                <a:gd name="T11" fmla="*/ 150 h 271"/>
                <a:gd name="T12" fmla="*/ 259 w 321"/>
                <a:gd name="T13" fmla="*/ 64 h 271"/>
                <a:gd name="T14" fmla="*/ 283 w 321"/>
                <a:gd name="T15" fmla="*/ 40 h 271"/>
                <a:gd name="T16" fmla="*/ 209 w 321"/>
                <a:gd name="T17" fmla="*/ 61 h 271"/>
                <a:gd name="T18" fmla="*/ 145 w 321"/>
                <a:gd name="T19" fmla="*/ 14 h 271"/>
                <a:gd name="T20" fmla="*/ 138 w 321"/>
                <a:gd name="T21" fmla="*/ 10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271">
                  <a:moveTo>
                    <a:pt x="138" y="103"/>
                  </a:moveTo>
                  <a:cubicBezTo>
                    <a:pt x="138" y="103"/>
                    <a:pt x="71" y="39"/>
                    <a:pt x="23" y="92"/>
                  </a:cubicBezTo>
                  <a:cubicBezTo>
                    <a:pt x="4" y="129"/>
                    <a:pt x="0" y="170"/>
                    <a:pt x="46" y="205"/>
                  </a:cubicBezTo>
                  <a:cubicBezTo>
                    <a:pt x="64" y="218"/>
                    <a:pt x="161" y="271"/>
                    <a:pt x="212" y="163"/>
                  </a:cubicBezTo>
                  <a:cubicBezTo>
                    <a:pt x="219" y="142"/>
                    <a:pt x="193" y="140"/>
                    <a:pt x="196" y="168"/>
                  </a:cubicBezTo>
                  <a:cubicBezTo>
                    <a:pt x="209" y="184"/>
                    <a:pt x="277" y="196"/>
                    <a:pt x="292" y="150"/>
                  </a:cubicBezTo>
                  <a:cubicBezTo>
                    <a:pt x="310" y="121"/>
                    <a:pt x="321" y="44"/>
                    <a:pt x="259" y="64"/>
                  </a:cubicBezTo>
                  <a:cubicBezTo>
                    <a:pt x="252" y="73"/>
                    <a:pt x="298" y="96"/>
                    <a:pt x="283" y="40"/>
                  </a:cubicBezTo>
                  <a:cubicBezTo>
                    <a:pt x="280" y="24"/>
                    <a:pt x="232" y="3"/>
                    <a:pt x="209" y="61"/>
                  </a:cubicBezTo>
                  <a:cubicBezTo>
                    <a:pt x="209" y="60"/>
                    <a:pt x="203" y="0"/>
                    <a:pt x="145" y="14"/>
                  </a:cubicBezTo>
                  <a:cubicBezTo>
                    <a:pt x="133" y="20"/>
                    <a:pt x="88" y="49"/>
                    <a:pt x="138" y="103"/>
                  </a:cubicBezTo>
                  <a:close/>
                </a:path>
              </a:pathLst>
            </a:custGeom>
            <a:noFill/>
            <a:ln w="60325" cap="rnd">
              <a:solidFill>
                <a:srgbClr val="ECEAE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948" y="1591"/>
              <a:ext cx="463" cy="446"/>
            </a:xfrm>
            <a:custGeom>
              <a:avLst/>
              <a:gdLst>
                <a:gd name="T0" fmla="*/ 115 w 205"/>
                <a:gd name="T1" fmla="*/ 84 h 198"/>
                <a:gd name="T2" fmla="*/ 197 w 205"/>
                <a:gd name="T3" fmla="*/ 94 h 198"/>
                <a:gd name="T4" fmla="*/ 164 w 205"/>
                <a:gd name="T5" fmla="*/ 169 h 198"/>
                <a:gd name="T6" fmla="*/ 55 w 205"/>
                <a:gd name="T7" fmla="*/ 115 h 198"/>
                <a:gd name="T8" fmla="*/ 66 w 205"/>
                <a:gd name="T9" fmla="*/ 120 h 198"/>
                <a:gd name="T10" fmla="*/ 1 w 205"/>
                <a:gd name="T11" fmla="*/ 94 h 198"/>
                <a:gd name="T12" fmla="*/ 37 w 205"/>
                <a:gd name="T13" fmla="*/ 39 h 198"/>
                <a:gd name="T14" fmla="*/ 24 w 205"/>
                <a:gd name="T15" fmla="*/ 18 h 198"/>
                <a:gd name="T16" fmla="*/ 72 w 205"/>
                <a:gd name="T17" fmla="*/ 44 h 198"/>
                <a:gd name="T18" fmla="*/ 124 w 205"/>
                <a:gd name="T19" fmla="*/ 21 h 198"/>
                <a:gd name="T20" fmla="*/ 115 w 205"/>
                <a:gd name="T21" fmla="*/ 8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198">
                  <a:moveTo>
                    <a:pt x="115" y="84"/>
                  </a:moveTo>
                  <a:cubicBezTo>
                    <a:pt x="115" y="84"/>
                    <a:pt x="172" y="49"/>
                    <a:pt x="197" y="94"/>
                  </a:cubicBezTo>
                  <a:cubicBezTo>
                    <a:pt x="205" y="122"/>
                    <a:pt x="202" y="151"/>
                    <a:pt x="164" y="169"/>
                  </a:cubicBezTo>
                  <a:cubicBezTo>
                    <a:pt x="149" y="175"/>
                    <a:pt x="74" y="198"/>
                    <a:pt x="55" y="115"/>
                  </a:cubicBezTo>
                  <a:cubicBezTo>
                    <a:pt x="53" y="99"/>
                    <a:pt x="71" y="102"/>
                    <a:pt x="66" y="120"/>
                  </a:cubicBezTo>
                  <a:cubicBezTo>
                    <a:pt x="54" y="130"/>
                    <a:pt x="5" y="128"/>
                    <a:pt x="1" y="94"/>
                  </a:cubicBezTo>
                  <a:cubicBezTo>
                    <a:pt x="0" y="76"/>
                    <a:pt x="3" y="32"/>
                    <a:pt x="37" y="39"/>
                  </a:cubicBezTo>
                  <a:cubicBezTo>
                    <a:pt x="40" y="46"/>
                    <a:pt x="5" y="55"/>
                    <a:pt x="24" y="18"/>
                  </a:cubicBezTo>
                  <a:cubicBezTo>
                    <a:pt x="29" y="8"/>
                    <a:pt x="65" y="0"/>
                    <a:pt x="72" y="44"/>
                  </a:cubicBezTo>
                  <a:cubicBezTo>
                    <a:pt x="72" y="43"/>
                    <a:pt x="86" y="2"/>
                    <a:pt x="124" y="21"/>
                  </a:cubicBezTo>
                  <a:cubicBezTo>
                    <a:pt x="132" y="27"/>
                    <a:pt x="158" y="54"/>
                    <a:pt x="115" y="84"/>
                  </a:cubicBezTo>
                  <a:close/>
                </a:path>
              </a:pathLst>
            </a:custGeom>
            <a:noFill/>
            <a:ln w="60325" cap="rnd">
              <a:solidFill>
                <a:srgbClr val="ECEAE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106" y="818"/>
              <a:ext cx="404" cy="367"/>
            </a:xfrm>
            <a:prstGeom prst="ellipse">
              <a:avLst/>
            </a:pr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454" y="1160"/>
              <a:ext cx="154" cy="194"/>
            </a:xfrm>
            <a:custGeom>
              <a:avLst/>
              <a:gdLst>
                <a:gd name="T0" fmla="*/ 32 w 154"/>
                <a:gd name="T1" fmla="*/ 0 h 194"/>
                <a:gd name="T2" fmla="*/ 0 w 154"/>
                <a:gd name="T3" fmla="*/ 18 h 194"/>
                <a:gd name="T4" fmla="*/ 126 w 154"/>
                <a:gd name="T5" fmla="*/ 194 h 194"/>
                <a:gd name="T6" fmla="*/ 154 w 154"/>
                <a:gd name="T7" fmla="*/ 167 h 194"/>
                <a:gd name="T8" fmla="*/ 32 w 154"/>
                <a:gd name="T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94">
                  <a:moveTo>
                    <a:pt x="32" y="0"/>
                  </a:moveTo>
                  <a:lnTo>
                    <a:pt x="0" y="18"/>
                  </a:lnTo>
                  <a:lnTo>
                    <a:pt x="126" y="194"/>
                  </a:lnTo>
                  <a:lnTo>
                    <a:pt x="154" y="16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1553" y="1059"/>
              <a:ext cx="149" cy="72"/>
            </a:xfrm>
            <a:custGeom>
              <a:avLst/>
              <a:gdLst>
                <a:gd name="T0" fmla="*/ 5 w 149"/>
                <a:gd name="T1" fmla="*/ 0 h 72"/>
                <a:gd name="T2" fmla="*/ 149 w 149"/>
                <a:gd name="T3" fmla="*/ 45 h 72"/>
                <a:gd name="T4" fmla="*/ 136 w 149"/>
                <a:gd name="T5" fmla="*/ 72 h 72"/>
                <a:gd name="T6" fmla="*/ 0 w 149"/>
                <a:gd name="T7" fmla="*/ 27 h 72"/>
                <a:gd name="T8" fmla="*/ 5 w 149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2">
                  <a:moveTo>
                    <a:pt x="5" y="0"/>
                  </a:moveTo>
                  <a:lnTo>
                    <a:pt x="149" y="45"/>
                  </a:lnTo>
                  <a:lnTo>
                    <a:pt x="136" y="72"/>
                  </a:lnTo>
                  <a:lnTo>
                    <a:pt x="0" y="2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571" y="856"/>
              <a:ext cx="154" cy="68"/>
            </a:xfrm>
            <a:custGeom>
              <a:avLst/>
              <a:gdLst>
                <a:gd name="T0" fmla="*/ 5 w 154"/>
                <a:gd name="T1" fmla="*/ 68 h 68"/>
                <a:gd name="T2" fmla="*/ 0 w 154"/>
                <a:gd name="T3" fmla="*/ 36 h 68"/>
                <a:gd name="T4" fmla="*/ 136 w 154"/>
                <a:gd name="T5" fmla="*/ 0 h 68"/>
                <a:gd name="T6" fmla="*/ 154 w 154"/>
                <a:gd name="T7" fmla="*/ 50 h 68"/>
                <a:gd name="T8" fmla="*/ 5 w 15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68">
                  <a:moveTo>
                    <a:pt x="5" y="68"/>
                  </a:moveTo>
                  <a:lnTo>
                    <a:pt x="0" y="36"/>
                  </a:lnTo>
                  <a:lnTo>
                    <a:pt x="136" y="0"/>
                  </a:lnTo>
                  <a:lnTo>
                    <a:pt x="154" y="50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504" y="651"/>
              <a:ext cx="144" cy="196"/>
            </a:xfrm>
            <a:custGeom>
              <a:avLst/>
              <a:gdLst>
                <a:gd name="T0" fmla="*/ 22 w 144"/>
                <a:gd name="T1" fmla="*/ 196 h 196"/>
                <a:gd name="T2" fmla="*/ 0 w 144"/>
                <a:gd name="T3" fmla="*/ 169 h 196"/>
                <a:gd name="T4" fmla="*/ 108 w 144"/>
                <a:gd name="T5" fmla="*/ 0 h 196"/>
                <a:gd name="T6" fmla="*/ 144 w 144"/>
                <a:gd name="T7" fmla="*/ 32 h 196"/>
                <a:gd name="T8" fmla="*/ 22 w 14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96">
                  <a:moveTo>
                    <a:pt x="22" y="196"/>
                  </a:moveTo>
                  <a:lnTo>
                    <a:pt x="0" y="169"/>
                  </a:lnTo>
                  <a:lnTo>
                    <a:pt x="108" y="0"/>
                  </a:lnTo>
                  <a:lnTo>
                    <a:pt x="144" y="32"/>
                  </a:lnTo>
                  <a:lnTo>
                    <a:pt x="22" y="196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1328" y="656"/>
              <a:ext cx="56" cy="117"/>
            </a:xfrm>
            <a:custGeom>
              <a:avLst/>
              <a:gdLst>
                <a:gd name="T0" fmla="*/ 33 w 56"/>
                <a:gd name="T1" fmla="*/ 117 h 117"/>
                <a:gd name="T2" fmla="*/ 56 w 56"/>
                <a:gd name="T3" fmla="*/ 0 h 117"/>
                <a:gd name="T4" fmla="*/ 20 w 56"/>
                <a:gd name="T5" fmla="*/ 0 h 117"/>
                <a:gd name="T6" fmla="*/ 0 w 56"/>
                <a:gd name="T7" fmla="*/ 112 h 117"/>
                <a:gd name="T8" fmla="*/ 33 w 56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7">
                  <a:moveTo>
                    <a:pt x="33" y="117"/>
                  </a:moveTo>
                  <a:lnTo>
                    <a:pt x="56" y="0"/>
                  </a:lnTo>
                  <a:lnTo>
                    <a:pt x="20" y="0"/>
                  </a:lnTo>
                  <a:lnTo>
                    <a:pt x="0" y="112"/>
                  </a:lnTo>
                  <a:lnTo>
                    <a:pt x="33" y="117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1000" y="739"/>
              <a:ext cx="133" cy="101"/>
            </a:xfrm>
            <a:custGeom>
              <a:avLst/>
              <a:gdLst>
                <a:gd name="T0" fmla="*/ 133 w 133"/>
                <a:gd name="T1" fmla="*/ 79 h 101"/>
                <a:gd name="T2" fmla="*/ 32 w 133"/>
                <a:gd name="T3" fmla="*/ 0 h 101"/>
                <a:gd name="T4" fmla="*/ 0 w 133"/>
                <a:gd name="T5" fmla="*/ 52 h 101"/>
                <a:gd name="T6" fmla="*/ 106 w 133"/>
                <a:gd name="T7" fmla="*/ 101 h 101"/>
                <a:gd name="T8" fmla="*/ 133 w 133"/>
                <a:gd name="T9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1">
                  <a:moveTo>
                    <a:pt x="133" y="79"/>
                  </a:moveTo>
                  <a:lnTo>
                    <a:pt x="32" y="0"/>
                  </a:lnTo>
                  <a:lnTo>
                    <a:pt x="0" y="52"/>
                  </a:lnTo>
                  <a:lnTo>
                    <a:pt x="106" y="101"/>
                  </a:lnTo>
                  <a:lnTo>
                    <a:pt x="133" y="79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21" y="935"/>
              <a:ext cx="138" cy="59"/>
            </a:xfrm>
            <a:custGeom>
              <a:avLst/>
              <a:gdLst>
                <a:gd name="T0" fmla="*/ 138 w 138"/>
                <a:gd name="T1" fmla="*/ 23 h 59"/>
                <a:gd name="T2" fmla="*/ 138 w 138"/>
                <a:gd name="T3" fmla="*/ 54 h 59"/>
                <a:gd name="T4" fmla="*/ 0 w 138"/>
                <a:gd name="T5" fmla="*/ 59 h 59"/>
                <a:gd name="T6" fmla="*/ 0 w 138"/>
                <a:gd name="T7" fmla="*/ 0 h 59"/>
                <a:gd name="T8" fmla="*/ 138 w 138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59">
                  <a:moveTo>
                    <a:pt x="138" y="23"/>
                  </a:moveTo>
                  <a:lnTo>
                    <a:pt x="138" y="54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38" y="23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036" y="1176"/>
              <a:ext cx="129" cy="133"/>
            </a:xfrm>
            <a:custGeom>
              <a:avLst/>
              <a:gdLst>
                <a:gd name="T0" fmla="*/ 106 w 129"/>
                <a:gd name="T1" fmla="*/ 0 h 133"/>
                <a:gd name="T2" fmla="*/ 0 w 129"/>
                <a:gd name="T3" fmla="*/ 106 h 133"/>
                <a:gd name="T4" fmla="*/ 41 w 129"/>
                <a:gd name="T5" fmla="*/ 133 h 133"/>
                <a:gd name="T6" fmla="*/ 129 w 129"/>
                <a:gd name="T7" fmla="*/ 18 h 133"/>
                <a:gd name="T8" fmla="*/ 106 w 129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3">
                  <a:moveTo>
                    <a:pt x="106" y="0"/>
                  </a:moveTo>
                  <a:lnTo>
                    <a:pt x="0" y="106"/>
                  </a:lnTo>
                  <a:lnTo>
                    <a:pt x="41" y="133"/>
                  </a:lnTo>
                  <a:lnTo>
                    <a:pt x="129" y="1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58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6002"/>
            <a:ext cx="1237369" cy="22019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70" y="3012267"/>
            <a:ext cx="1631038" cy="20807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0473">
            <a:off x="849925" y="1048787"/>
            <a:ext cx="1631038" cy="208072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076055"/>
            <a:ext cx="7261891" cy="407156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098" y="3753293"/>
            <a:ext cx="3095805" cy="3104707"/>
          </a:xfrm>
          <a:prstGeom prst="rect">
            <a:avLst/>
          </a:prstGeom>
        </p:spPr>
      </p:pic>
      <p:sp>
        <p:nvSpPr>
          <p:cNvPr id="27" name="TextBox 13"/>
          <p:cNvSpPr txBox="1"/>
          <p:nvPr/>
        </p:nvSpPr>
        <p:spPr>
          <a:xfrm>
            <a:off x="4436713" y="1750826"/>
            <a:ext cx="1659287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29510" y="2407551"/>
            <a:ext cx="3473693" cy="1477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3689609" y="1206493"/>
            <a:ext cx="1878013" cy="1541463"/>
            <a:chOff x="-23" y="-15"/>
            <a:chExt cx="1183" cy="971"/>
          </a:xfrm>
        </p:grpSpPr>
        <p:sp>
          <p:nvSpPr>
            <p:cNvPr id="24" name="Freeform 22"/>
            <p:cNvSpPr/>
            <p:nvPr/>
          </p:nvSpPr>
          <p:spPr bwMode="auto">
            <a:xfrm>
              <a:off x="803" y="-7"/>
              <a:ext cx="326" cy="295"/>
            </a:xfrm>
            <a:custGeom>
              <a:avLst/>
              <a:gdLst>
                <a:gd name="T0" fmla="*/ 0 w 41"/>
                <a:gd name="T1" fmla="*/ 12 h 37"/>
                <a:gd name="T2" fmla="*/ 36 w 41"/>
                <a:gd name="T3" fmla="*/ 3 h 37"/>
                <a:gd name="T4" fmla="*/ 25 w 41"/>
                <a:gd name="T5" fmla="*/ 37 h 37"/>
                <a:gd name="T6" fmla="*/ 0 w 41"/>
                <a:gd name="T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7">
                  <a:moveTo>
                    <a:pt x="0" y="12"/>
                  </a:moveTo>
                  <a:cubicBezTo>
                    <a:pt x="6" y="7"/>
                    <a:pt x="27" y="0"/>
                    <a:pt x="36" y="3"/>
                  </a:cubicBezTo>
                  <a:cubicBezTo>
                    <a:pt x="41" y="3"/>
                    <a:pt x="30" y="32"/>
                    <a:pt x="25" y="37"/>
                  </a:cubicBezTo>
                  <a:cubicBezTo>
                    <a:pt x="25" y="37"/>
                    <a:pt x="3" y="22"/>
                    <a:pt x="0" y="12"/>
                  </a:cubicBezTo>
                  <a:close/>
                </a:path>
              </a:pathLst>
            </a:custGeom>
            <a:solidFill>
              <a:srgbClr val="956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-23" y="57"/>
              <a:ext cx="286" cy="342"/>
            </a:xfrm>
            <a:custGeom>
              <a:avLst/>
              <a:gdLst>
                <a:gd name="T0" fmla="*/ 36 w 36"/>
                <a:gd name="T1" fmla="*/ 14 h 43"/>
                <a:gd name="T2" fmla="*/ 4 w 36"/>
                <a:gd name="T3" fmla="*/ 3 h 43"/>
                <a:gd name="T4" fmla="*/ 15 w 36"/>
                <a:gd name="T5" fmla="*/ 42 h 43"/>
                <a:gd name="T6" fmla="*/ 36 w 36"/>
                <a:gd name="T7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36" y="14"/>
                  </a:moveTo>
                  <a:cubicBezTo>
                    <a:pt x="32" y="8"/>
                    <a:pt x="9" y="0"/>
                    <a:pt x="4" y="3"/>
                  </a:cubicBezTo>
                  <a:cubicBezTo>
                    <a:pt x="0" y="6"/>
                    <a:pt x="10" y="43"/>
                    <a:pt x="15" y="42"/>
                  </a:cubicBezTo>
                  <a:cubicBezTo>
                    <a:pt x="18" y="39"/>
                    <a:pt x="36" y="14"/>
                    <a:pt x="36" y="14"/>
                  </a:cubicBezTo>
                  <a:close/>
                </a:path>
              </a:pathLst>
            </a:custGeom>
            <a:solidFill>
              <a:srgbClr val="956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7" y="57"/>
              <a:ext cx="246" cy="175"/>
            </a:xfrm>
            <a:custGeom>
              <a:avLst/>
              <a:gdLst>
                <a:gd name="T0" fmla="*/ 0 w 31"/>
                <a:gd name="T1" fmla="*/ 2 h 22"/>
                <a:gd name="T2" fmla="*/ 25 w 31"/>
                <a:gd name="T3" fmla="*/ 22 h 22"/>
                <a:gd name="T4" fmla="*/ 31 w 31"/>
                <a:gd name="T5" fmla="*/ 14 h 22"/>
                <a:gd name="T6" fmla="*/ 0 w 31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>
                  <a:moveTo>
                    <a:pt x="0" y="2"/>
                  </a:moveTo>
                  <a:cubicBezTo>
                    <a:pt x="5" y="4"/>
                    <a:pt x="16" y="8"/>
                    <a:pt x="25" y="22"/>
                  </a:cubicBezTo>
                  <a:cubicBezTo>
                    <a:pt x="29" y="17"/>
                    <a:pt x="31" y="14"/>
                    <a:pt x="31" y="14"/>
                  </a:cubicBezTo>
                  <a:cubicBezTo>
                    <a:pt x="27" y="8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F5A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803" y="17"/>
              <a:ext cx="199" cy="151"/>
            </a:xfrm>
            <a:custGeom>
              <a:avLst/>
              <a:gdLst>
                <a:gd name="T0" fmla="*/ 25 w 25"/>
                <a:gd name="T1" fmla="*/ 0 h 19"/>
                <a:gd name="T2" fmla="*/ 0 w 25"/>
                <a:gd name="T3" fmla="*/ 9 h 19"/>
                <a:gd name="T4" fmla="*/ 7 w 25"/>
                <a:gd name="T5" fmla="*/ 19 h 19"/>
                <a:gd name="T6" fmla="*/ 25 w 2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5" y="0"/>
                  </a:moveTo>
                  <a:cubicBezTo>
                    <a:pt x="16" y="1"/>
                    <a:pt x="4" y="6"/>
                    <a:pt x="0" y="9"/>
                  </a:cubicBezTo>
                  <a:cubicBezTo>
                    <a:pt x="1" y="12"/>
                    <a:pt x="4" y="16"/>
                    <a:pt x="7" y="19"/>
                  </a:cubicBezTo>
                  <a:cubicBezTo>
                    <a:pt x="9" y="15"/>
                    <a:pt x="14" y="5"/>
                    <a:pt x="25" y="0"/>
                  </a:cubicBezTo>
                  <a:close/>
                </a:path>
              </a:pathLst>
            </a:custGeom>
            <a:solidFill>
              <a:srgbClr val="F5A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1" y="-15"/>
              <a:ext cx="1119" cy="971"/>
            </a:xfrm>
            <a:custGeom>
              <a:avLst/>
              <a:gdLst>
                <a:gd name="T0" fmla="*/ 57 w 141"/>
                <a:gd name="T1" fmla="*/ 4 h 122"/>
                <a:gd name="T2" fmla="*/ 2 w 141"/>
                <a:gd name="T3" fmla="*/ 72 h 122"/>
                <a:gd name="T4" fmla="*/ 76 w 141"/>
                <a:gd name="T5" fmla="*/ 114 h 122"/>
                <a:gd name="T6" fmla="*/ 124 w 141"/>
                <a:gd name="T7" fmla="*/ 44 h 122"/>
                <a:gd name="T8" fmla="*/ 57 w 141"/>
                <a:gd name="T9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2">
                  <a:moveTo>
                    <a:pt x="57" y="4"/>
                  </a:moveTo>
                  <a:cubicBezTo>
                    <a:pt x="41" y="6"/>
                    <a:pt x="0" y="29"/>
                    <a:pt x="2" y="72"/>
                  </a:cubicBezTo>
                  <a:cubicBezTo>
                    <a:pt x="4" y="122"/>
                    <a:pt x="48" y="118"/>
                    <a:pt x="76" y="114"/>
                  </a:cubicBezTo>
                  <a:cubicBezTo>
                    <a:pt x="141" y="101"/>
                    <a:pt x="134" y="69"/>
                    <a:pt x="124" y="44"/>
                  </a:cubicBezTo>
                  <a:cubicBezTo>
                    <a:pt x="116" y="26"/>
                    <a:pt x="99" y="0"/>
                    <a:pt x="57" y="4"/>
                  </a:cubicBezTo>
                  <a:close/>
                </a:path>
              </a:pathLst>
            </a:cu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35" y="415"/>
              <a:ext cx="389" cy="326"/>
            </a:xfrm>
            <a:custGeom>
              <a:avLst/>
              <a:gdLst>
                <a:gd name="T0" fmla="*/ 30 w 49"/>
                <a:gd name="T1" fmla="*/ 0 h 41"/>
                <a:gd name="T2" fmla="*/ 22 w 49"/>
                <a:gd name="T3" fmla="*/ 1 h 41"/>
                <a:gd name="T4" fmla="*/ 1 w 49"/>
                <a:gd name="T5" fmla="*/ 23 h 41"/>
                <a:gd name="T6" fmla="*/ 27 w 49"/>
                <a:gd name="T7" fmla="*/ 41 h 41"/>
                <a:gd name="T8" fmla="*/ 49 w 49"/>
                <a:gd name="T9" fmla="*/ 18 h 41"/>
                <a:gd name="T10" fmla="*/ 30 w 49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1">
                  <a:moveTo>
                    <a:pt x="30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4" y="2"/>
                    <a:pt x="2" y="7"/>
                    <a:pt x="1" y="23"/>
                  </a:cubicBezTo>
                  <a:cubicBezTo>
                    <a:pt x="0" y="40"/>
                    <a:pt x="14" y="41"/>
                    <a:pt x="27" y="41"/>
                  </a:cubicBezTo>
                  <a:cubicBezTo>
                    <a:pt x="39" y="41"/>
                    <a:pt x="49" y="32"/>
                    <a:pt x="49" y="18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EE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71" y="367"/>
              <a:ext cx="56" cy="80"/>
            </a:xfrm>
            <a:custGeom>
              <a:avLst/>
              <a:gdLst>
                <a:gd name="T0" fmla="*/ 6 w 7"/>
                <a:gd name="T1" fmla="*/ 5 h 10"/>
                <a:gd name="T2" fmla="*/ 3 w 7"/>
                <a:gd name="T3" fmla="*/ 10 h 10"/>
                <a:gd name="T4" fmla="*/ 0 w 7"/>
                <a:gd name="T5" fmla="*/ 5 h 10"/>
                <a:gd name="T6" fmla="*/ 3 w 7"/>
                <a:gd name="T7" fmla="*/ 1 h 10"/>
                <a:gd name="T8" fmla="*/ 6 w 7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5"/>
                  </a:moveTo>
                  <a:cubicBezTo>
                    <a:pt x="7" y="8"/>
                    <a:pt x="5" y="10"/>
                    <a:pt x="3" y="10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6" y="2"/>
                    <a:pt x="6" y="5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732" y="319"/>
              <a:ext cx="55" cy="80"/>
            </a:xfrm>
            <a:custGeom>
              <a:avLst/>
              <a:gdLst>
                <a:gd name="T0" fmla="*/ 7 w 7"/>
                <a:gd name="T1" fmla="*/ 4 h 10"/>
                <a:gd name="T2" fmla="*/ 4 w 7"/>
                <a:gd name="T3" fmla="*/ 9 h 10"/>
                <a:gd name="T4" fmla="*/ 0 w 7"/>
                <a:gd name="T5" fmla="*/ 6 h 10"/>
                <a:gd name="T6" fmla="*/ 2 w 7"/>
                <a:gd name="T7" fmla="*/ 0 h 10"/>
                <a:gd name="T8" fmla="*/ 7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4"/>
                  </a:moveTo>
                  <a:cubicBezTo>
                    <a:pt x="7" y="7"/>
                    <a:pt x="6" y="9"/>
                    <a:pt x="4" y="9"/>
                  </a:cubicBezTo>
                  <a:cubicBezTo>
                    <a:pt x="2" y="10"/>
                    <a:pt x="1" y="8"/>
                    <a:pt x="0" y="6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6" y="2"/>
                    <a:pt x="7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0"/>
            <p:cNvSpPr/>
            <p:nvPr/>
          </p:nvSpPr>
          <p:spPr bwMode="auto">
            <a:xfrm>
              <a:off x="454" y="391"/>
              <a:ext cx="151" cy="120"/>
            </a:xfrm>
            <a:custGeom>
              <a:avLst/>
              <a:gdLst>
                <a:gd name="T0" fmla="*/ 5 w 19"/>
                <a:gd name="T1" fmla="*/ 2 h 15"/>
                <a:gd name="T2" fmla="*/ 9 w 19"/>
                <a:gd name="T3" fmla="*/ 15 h 15"/>
                <a:gd name="T4" fmla="*/ 18 w 19"/>
                <a:gd name="T5" fmla="*/ 3 h 15"/>
                <a:gd name="T6" fmla="*/ 5 w 19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5" y="2"/>
                  </a:moveTo>
                  <a:cubicBezTo>
                    <a:pt x="0" y="3"/>
                    <a:pt x="2" y="14"/>
                    <a:pt x="9" y="15"/>
                  </a:cubicBezTo>
                  <a:cubicBezTo>
                    <a:pt x="16" y="15"/>
                    <a:pt x="19" y="7"/>
                    <a:pt x="18" y="3"/>
                  </a:cubicBezTo>
                  <a:cubicBezTo>
                    <a:pt x="16" y="0"/>
                    <a:pt x="7" y="1"/>
                    <a:pt x="5" y="2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1"/>
            <p:cNvSpPr/>
            <p:nvPr/>
          </p:nvSpPr>
          <p:spPr bwMode="auto">
            <a:xfrm>
              <a:off x="525" y="503"/>
              <a:ext cx="32" cy="127"/>
            </a:xfrm>
            <a:custGeom>
              <a:avLst/>
              <a:gdLst>
                <a:gd name="T0" fmla="*/ 0 w 4"/>
                <a:gd name="T1" fmla="*/ 0 h 16"/>
                <a:gd name="T2" fmla="*/ 4 w 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0"/>
                    <a:pt x="0" y="12"/>
                    <a:pt x="4" y="16"/>
                  </a:cubicBezTo>
                </a:path>
              </a:pathLst>
            </a:custGeom>
            <a:noFill/>
            <a:ln w="12700" cap="flat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Group 53"/>
          <p:cNvGrpSpPr>
            <a:grpSpLocks noChangeAspect="1"/>
          </p:cNvGrpSpPr>
          <p:nvPr/>
        </p:nvGrpSpPr>
        <p:grpSpPr bwMode="auto">
          <a:xfrm rot="537522">
            <a:off x="6294420" y="1176722"/>
            <a:ext cx="2576673" cy="1764789"/>
            <a:chOff x="-34" y="11"/>
            <a:chExt cx="1882" cy="1289"/>
          </a:xfrm>
        </p:grpSpPr>
        <p:sp>
          <p:nvSpPr>
            <p:cNvPr id="89" name="Freeform 54"/>
            <p:cNvSpPr/>
            <p:nvPr/>
          </p:nvSpPr>
          <p:spPr bwMode="auto">
            <a:xfrm>
              <a:off x="-25" y="29"/>
              <a:ext cx="1873" cy="1271"/>
            </a:xfrm>
            <a:custGeom>
              <a:avLst/>
              <a:gdLst>
                <a:gd name="T0" fmla="*/ 100 w 209"/>
                <a:gd name="T1" fmla="*/ 3 h 141"/>
                <a:gd name="T2" fmla="*/ 4 w 209"/>
                <a:gd name="T3" fmla="*/ 86 h 141"/>
                <a:gd name="T4" fmla="*/ 11 w 209"/>
                <a:gd name="T5" fmla="*/ 88 h 141"/>
                <a:gd name="T6" fmla="*/ 13 w 209"/>
                <a:gd name="T7" fmla="*/ 98 h 141"/>
                <a:gd name="T8" fmla="*/ 124 w 209"/>
                <a:gd name="T9" fmla="*/ 123 h 141"/>
                <a:gd name="T10" fmla="*/ 208 w 209"/>
                <a:gd name="T11" fmla="*/ 67 h 141"/>
                <a:gd name="T12" fmla="*/ 198 w 209"/>
                <a:gd name="T13" fmla="*/ 65 h 141"/>
                <a:gd name="T14" fmla="*/ 203 w 209"/>
                <a:gd name="T15" fmla="*/ 59 h 141"/>
                <a:gd name="T16" fmla="*/ 186 w 209"/>
                <a:gd name="T17" fmla="*/ 43 h 141"/>
                <a:gd name="T18" fmla="*/ 100 w 209"/>
                <a:gd name="T1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41">
                  <a:moveTo>
                    <a:pt x="100" y="3"/>
                  </a:moveTo>
                  <a:cubicBezTo>
                    <a:pt x="50" y="8"/>
                    <a:pt x="20" y="56"/>
                    <a:pt x="4" y="86"/>
                  </a:cubicBezTo>
                  <a:cubicBezTo>
                    <a:pt x="0" y="92"/>
                    <a:pt x="5" y="89"/>
                    <a:pt x="11" y="88"/>
                  </a:cubicBezTo>
                  <a:cubicBezTo>
                    <a:pt x="1" y="101"/>
                    <a:pt x="7" y="99"/>
                    <a:pt x="13" y="98"/>
                  </a:cubicBezTo>
                  <a:cubicBezTo>
                    <a:pt x="18" y="98"/>
                    <a:pt x="57" y="141"/>
                    <a:pt x="124" y="123"/>
                  </a:cubicBezTo>
                  <a:cubicBezTo>
                    <a:pt x="183" y="110"/>
                    <a:pt x="196" y="69"/>
                    <a:pt x="208" y="67"/>
                  </a:cubicBezTo>
                  <a:cubicBezTo>
                    <a:pt x="208" y="67"/>
                    <a:pt x="202" y="64"/>
                    <a:pt x="198" y="65"/>
                  </a:cubicBezTo>
                  <a:cubicBezTo>
                    <a:pt x="209" y="63"/>
                    <a:pt x="208" y="61"/>
                    <a:pt x="203" y="59"/>
                  </a:cubicBezTo>
                  <a:cubicBezTo>
                    <a:pt x="200" y="58"/>
                    <a:pt x="195" y="51"/>
                    <a:pt x="186" y="43"/>
                  </a:cubicBezTo>
                  <a:cubicBezTo>
                    <a:pt x="167" y="26"/>
                    <a:pt x="135" y="0"/>
                    <a:pt x="100" y="3"/>
                  </a:cubicBez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5"/>
            <p:cNvSpPr/>
            <p:nvPr/>
          </p:nvSpPr>
          <p:spPr bwMode="auto">
            <a:xfrm>
              <a:off x="987" y="912"/>
              <a:ext cx="72" cy="100"/>
            </a:xfrm>
            <a:custGeom>
              <a:avLst/>
              <a:gdLst>
                <a:gd name="T0" fmla="*/ 8 w 8"/>
                <a:gd name="T1" fmla="*/ 4 h 11"/>
                <a:gd name="T2" fmla="*/ 0 w 8"/>
                <a:gd name="T3" fmla="*/ 5 h 11"/>
                <a:gd name="T4" fmla="*/ 3 w 8"/>
                <a:gd name="T5" fmla="*/ 0 h 11"/>
                <a:gd name="T6" fmla="*/ 8 w 8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cubicBezTo>
                    <a:pt x="8" y="11"/>
                    <a:pt x="0" y="11"/>
                    <a:pt x="0" y="5"/>
                  </a:cubicBezTo>
                  <a:cubicBezTo>
                    <a:pt x="0" y="5"/>
                    <a:pt x="3" y="2"/>
                    <a:pt x="3" y="0"/>
                  </a:cubicBezTo>
                  <a:cubicBezTo>
                    <a:pt x="3" y="0"/>
                    <a:pt x="7" y="4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1328" y="11"/>
              <a:ext cx="349" cy="397"/>
            </a:xfrm>
            <a:custGeom>
              <a:avLst/>
              <a:gdLst>
                <a:gd name="T0" fmla="*/ 0 w 39"/>
                <a:gd name="T1" fmla="*/ 19 h 44"/>
                <a:gd name="T2" fmla="*/ 33 w 39"/>
                <a:gd name="T3" fmla="*/ 0 h 44"/>
                <a:gd name="T4" fmla="*/ 30 w 39"/>
                <a:gd name="T5" fmla="*/ 44 h 44"/>
                <a:gd name="T6" fmla="*/ 0 w 39"/>
                <a:gd name="T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0" y="19"/>
                  </a:moveTo>
                  <a:cubicBezTo>
                    <a:pt x="5" y="12"/>
                    <a:pt x="28" y="0"/>
                    <a:pt x="33" y="0"/>
                  </a:cubicBezTo>
                  <a:cubicBezTo>
                    <a:pt x="39" y="5"/>
                    <a:pt x="34" y="39"/>
                    <a:pt x="30" y="44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1400" y="119"/>
              <a:ext cx="188" cy="207"/>
            </a:xfrm>
            <a:custGeom>
              <a:avLst/>
              <a:gdLst>
                <a:gd name="T0" fmla="*/ 0 w 21"/>
                <a:gd name="T1" fmla="*/ 11 h 23"/>
                <a:gd name="T2" fmla="*/ 17 w 21"/>
                <a:gd name="T3" fmla="*/ 1 h 23"/>
                <a:gd name="T4" fmla="*/ 15 w 21"/>
                <a:gd name="T5" fmla="*/ 23 h 23"/>
                <a:gd name="T6" fmla="*/ 0 w 21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0" y="11"/>
                  </a:moveTo>
                  <a:cubicBezTo>
                    <a:pt x="3" y="8"/>
                    <a:pt x="14" y="0"/>
                    <a:pt x="17" y="1"/>
                  </a:cubicBezTo>
                  <a:cubicBezTo>
                    <a:pt x="21" y="4"/>
                    <a:pt x="17" y="21"/>
                    <a:pt x="15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8"/>
            <p:cNvSpPr/>
            <p:nvPr/>
          </p:nvSpPr>
          <p:spPr bwMode="auto">
            <a:xfrm>
              <a:off x="38" y="110"/>
              <a:ext cx="367" cy="433"/>
            </a:xfrm>
            <a:custGeom>
              <a:avLst/>
              <a:gdLst>
                <a:gd name="T0" fmla="*/ 41 w 41"/>
                <a:gd name="T1" fmla="*/ 18 h 48"/>
                <a:gd name="T2" fmla="*/ 4 w 41"/>
                <a:gd name="T3" fmla="*/ 0 h 48"/>
                <a:gd name="T4" fmla="*/ 16 w 41"/>
                <a:gd name="T5" fmla="*/ 48 h 48"/>
                <a:gd name="T6" fmla="*/ 41 w 41"/>
                <a:gd name="T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8">
                  <a:moveTo>
                    <a:pt x="41" y="18"/>
                  </a:moveTo>
                  <a:cubicBezTo>
                    <a:pt x="37" y="15"/>
                    <a:pt x="20" y="2"/>
                    <a:pt x="4" y="0"/>
                  </a:cubicBezTo>
                  <a:cubicBezTo>
                    <a:pt x="0" y="0"/>
                    <a:pt x="12" y="43"/>
                    <a:pt x="16" y="48"/>
                  </a:cubicBezTo>
                  <a:lnTo>
                    <a:pt x="41" y="18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9"/>
            <p:cNvSpPr/>
            <p:nvPr/>
          </p:nvSpPr>
          <p:spPr bwMode="auto">
            <a:xfrm>
              <a:off x="136" y="218"/>
              <a:ext cx="215" cy="262"/>
            </a:xfrm>
            <a:custGeom>
              <a:avLst/>
              <a:gdLst>
                <a:gd name="T0" fmla="*/ 24 w 24"/>
                <a:gd name="T1" fmla="*/ 11 h 29"/>
                <a:gd name="T2" fmla="*/ 2 w 24"/>
                <a:gd name="T3" fmla="*/ 0 h 29"/>
                <a:gd name="T4" fmla="*/ 9 w 24"/>
                <a:gd name="T5" fmla="*/ 29 h 29"/>
                <a:gd name="T6" fmla="*/ 24 w 24"/>
                <a:gd name="T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24" y="11"/>
                  </a:moveTo>
                  <a:cubicBezTo>
                    <a:pt x="22" y="9"/>
                    <a:pt x="12" y="1"/>
                    <a:pt x="2" y="0"/>
                  </a:cubicBezTo>
                  <a:cubicBezTo>
                    <a:pt x="0" y="0"/>
                    <a:pt x="7" y="26"/>
                    <a:pt x="9" y="29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0"/>
            <p:cNvSpPr/>
            <p:nvPr/>
          </p:nvSpPr>
          <p:spPr bwMode="auto">
            <a:xfrm>
              <a:off x="82" y="38"/>
              <a:ext cx="1560" cy="793"/>
            </a:xfrm>
            <a:custGeom>
              <a:avLst/>
              <a:gdLst>
                <a:gd name="T0" fmla="*/ 39 w 174"/>
                <a:gd name="T1" fmla="*/ 21 h 88"/>
                <a:gd name="T2" fmla="*/ 0 w 174"/>
                <a:gd name="T3" fmla="*/ 71 h 88"/>
                <a:gd name="T4" fmla="*/ 76 w 174"/>
                <a:gd name="T5" fmla="*/ 45 h 88"/>
                <a:gd name="T6" fmla="*/ 97 w 174"/>
                <a:gd name="T7" fmla="*/ 88 h 88"/>
                <a:gd name="T8" fmla="*/ 108 w 174"/>
                <a:gd name="T9" fmla="*/ 85 h 88"/>
                <a:gd name="T10" fmla="*/ 116 w 174"/>
                <a:gd name="T11" fmla="*/ 40 h 88"/>
                <a:gd name="T12" fmla="*/ 174 w 174"/>
                <a:gd name="T13" fmla="*/ 42 h 88"/>
                <a:gd name="T14" fmla="*/ 143 w 174"/>
                <a:gd name="T15" fmla="*/ 16 h 88"/>
                <a:gd name="T16" fmla="*/ 87 w 174"/>
                <a:gd name="T17" fmla="*/ 2 h 88"/>
                <a:gd name="T18" fmla="*/ 39 w 174"/>
                <a:gd name="T1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88">
                  <a:moveTo>
                    <a:pt x="39" y="21"/>
                  </a:moveTo>
                  <a:cubicBezTo>
                    <a:pt x="22" y="35"/>
                    <a:pt x="9" y="54"/>
                    <a:pt x="0" y="71"/>
                  </a:cubicBezTo>
                  <a:cubicBezTo>
                    <a:pt x="23" y="60"/>
                    <a:pt x="66" y="42"/>
                    <a:pt x="76" y="45"/>
                  </a:cubicBezTo>
                  <a:cubicBezTo>
                    <a:pt x="90" y="49"/>
                    <a:pt x="95" y="81"/>
                    <a:pt x="97" y="88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1" y="44"/>
                    <a:pt x="116" y="40"/>
                  </a:cubicBezTo>
                  <a:cubicBezTo>
                    <a:pt x="128" y="37"/>
                    <a:pt x="153" y="36"/>
                    <a:pt x="174" y="42"/>
                  </a:cubicBezTo>
                  <a:cubicBezTo>
                    <a:pt x="166" y="34"/>
                    <a:pt x="155" y="24"/>
                    <a:pt x="143" y="16"/>
                  </a:cubicBezTo>
                  <a:cubicBezTo>
                    <a:pt x="134" y="10"/>
                    <a:pt x="118" y="0"/>
                    <a:pt x="87" y="2"/>
                  </a:cubicBezTo>
                  <a:cubicBezTo>
                    <a:pt x="61" y="4"/>
                    <a:pt x="46" y="16"/>
                    <a:pt x="39" y="21"/>
                  </a:cubicBezTo>
                  <a:close/>
                </a:path>
              </a:pathLst>
            </a:custGeom>
            <a:solidFill>
              <a:srgbClr val="A4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1"/>
            <p:cNvSpPr/>
            <p:nvPr/>
          </p:nvSpPr>
          <p:spPr bwMode="auto">
            <a:xfrm>
              <a:off x="-34" y="543"/>
              <a:ext cx="905" cy="396"/>
            </a:xfrm>
            <a:custGeom>
              <a:avLst/>
              <a:gdLst>
                <a:gd name="T0" fmla="*/ 92 w 101"/>
                <a:gd name="T1" fmla="*/ 39 h 44"/>
                <a:gd name="T2" fmla="*/ 94 w 101"/>
                <a:gd name="T3" fmla="*/ 11 h 44"/>
                <a:gd name="T4" fmla="*/ 80 w 101"/>
                <a:gd name="T5" fmla="*/ 1 h 44"/>
                <a:gd name="T6" fmla="*/ 5 w 101"/>
                <a:gd name="T7" fmla="*/ 29 h 44"/>
                <a:gd name="T8" fmla="*/ 12 w 101"/>
                <a:gd name="T9" fmla="*/ 31 h 44"/>
                <a:gd name="T10" fmla="*/ 16 w 101"/>
                <a:gd name="T11" fmla="*/ 42 h 44"/>
                <a:gd name="T12" fmla="*/ 92 w 101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4">
                  <a:moveTo>
                    <a:pt x="92" y="39"/>
                  </a:moveTo>
                  <a:cubicBezTo>
                    <a:pt x="101" y="36"/>
                    <a:pt x="97" y="17"/>
                    <a:pt x="94" y="11"/>
                  </a:cubicBezTo>
                  <a:cubicBezTo>
                    <a:pt x="92" y="6"/>
                    <a:pt x="90" y="1"/>
                    <a:pt x="80" y="1"/>
                  </a:cubicBezTo>
                  <a:cubicBezTo>
                    <a:pt x="69" y="0"/>
                    <a:pt x="17" y="18"/>
                    <a:pt x="5" y="29"/>
                  </a:cubicBezTo>
                  <a:cubicBezTo>
                    <a:pt x="0" y="34"/>
                    <a:pt x="5" y="34"/>
                    <a:pt x="12" y="31"/>
                  </a:cubicBezTo>
                  <a:cubicBezTo>
                    <a:pt x="2" y="44"/>
                    <a:pt x="2" y="43"/>
                    <a:pt x="16" y="42"/>
                  </a:cubicBezTo>
                  <a:cubicBezTo>
                    <a:pt x="40" y="44"/>
                    <a:pt x="77" y="44"/>
                    <a:pt x="92" y="39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2"/>
            <p:cNvSpPr/>
            <p:nvPr/>
          </p:nvSpPr>
          <p:spPr bwMode="auto">
            <a:xfrm>
              <a:off x="1104" y="426"/>
              <a:ext cx="744" cy="414"/>
            </a:xfrm>
            <a:custGeom>
              <a:avLst/>
              <a:gdLst>
                <a:gd name="T0" fmla="*/ 6 w 83"/>
                <a:gd name="T1" fmla="*/ 6 h 46"/>
                <a:gd name="T2" fmla="*/ 1 w 83"/>
                <a:gd name="T3" fmla="*/ 24 h 46"/>
                <a:gd name="T4" fmla="*/ 23 w 83"/>
                <a:gd name="T5" fmla="*/ 42 h 46"/>
                <a:gd name="T6" fmla="*/ 67 w 83"/>
                <a:gd name="T7" fmla="*/ 26 h 46"/>
                <a:gd name="T8" fmla="*/ 82 w 83"/>
                <a:gd name="T9" fmla="*/ 23 h 46"/>
                <a:gd name="T10" fmla="*/ 72 w 83"/>
                <a:gd name="T11" fmla="*/ 21 h 46"/>
                <a:gd name="T12" fmla="*/ 78 w 83"/>
                <a:gd name="T13" fmla="*/ 14 h 46"/>
                <a:gd name="T14" fmla="*/ 6 w 83"/>
                <a:gd name="T1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6" y="6"/>
                  </a:moveTo>
                  <a:cubicBezTo>
                    <a:pt x="2" y="7"/>
                    <a:pt x="0" y="15"/>
                    <a:pt x="1" y="24"/>
                  </a:cubicBezTo>
                  <a:cubicBezTo>
                    <a:pt x="1" y="31"/>
                    <a:pt x="1" y="46"/>
                    <a:pt x="23" y="42"/>
                  </a:cubicBezTo>
                  <a:cubicBezTo>
                    <a:pt x="42" y="39"/>
                    <a:pt x="54" y="31"/>
                    <a:pt x="67" y="26"/>
                  </a:cubicBezTo>
                  <a:cubicBezTo>
                    <a:pt x="73" y="24"/>
                    <a:pt x="82" y="24"/>
                    <a:pt x="82" y="23"/>
                  </a:cubicBezTo>
                  <a:cubicBezTo>
                    <a:pt x="80" y="21"/>
                    <a:pt x="75" y="20"/>
                    <a:pt x="72" y="21"/>
                  </a:cubicBezTo>
                  <a:cubicBezTo>
                    <a:pt x="83" y="19"/>
                    <a:pt x="83" y="17"/>
                    <a:pt x="78" y="14"/>
                  </a:cubicBezTo>
                  <a:cubicBezTo>
                    <a:pt x="72" y="11"/>
                    <a:pt x="36" y="0"/>
                    <a:pt x="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3"/>
            <p:cNvSpPr/>
            <p:nvPr/>
          </p:nvSpPr>
          <p:spPr bwMode="auto">
            <a:xfrm>
              <a:off x="934" y="786"/>
              <a:ext cx="143" cy="126"/>
            </a:xfrm>
            <a:custGeom>
              <a:avLst/>
              <a:gdLst>
                <a:gd name="T0" fmla="*/ 16 w 16"/>
                <a:gd name="T1" fmla="*/ 6 h 14"/>
                <a:gd name="T2" fmla="*/ 8 w 16"/>
                <a:gd name="T3" fmla="*/ 13 h 14"/>
                <a:gd name="T4" fmla="*/ 0 w 16"/>
                <a:gd name="T5" fmla="*/ 8 h 14"/>
                <a:gd name="T6" fmla="*/ 8 w 16"/>
                <a:gd name="T7" fmla="*/ 0 h 14"/>
                <a:gd name="T8" fmla="*/ 16 w 1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6"/>
                  </a:moveTo>
                  <a:cubicBezTo>
                    <a:pt x="16" y="10"/>
                    <a:pt x="12" y="13"/>
                    <a:pt x="8" y="13"/>
                  </a:cubicBezTo>
                  <a:cubicBezTo>
                    <a:pt x="3" y="14"/>
                    <a:pt x="0" y="12"/>
                    <a:pt x="0" y="8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2" y="0"/>
                    <a:pt x="16" y="3"/>
                    <a:pt x="1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4"/>
            <p:cNvSpPr/>
            <p:nvPr/>
          </p:nvSpPr>
          <p:spPr bwMode="auto">
            <a:xfrm>
              <a:off x="889" y="894"/>
              <a:ext cx="233" cy="100"/>
            </a:xfrm>
            <a:custGeom>
              <a:avLst/>
              <a:gdLst>
                <a:gd name="T0" fmla="*/ 0 w 26"/>
                <a:gd name="T1" fmla="*/ 6 h 11"/>
                <a:gd name="T2" fmla="*/ 14 w 26"/>
                <a:gd name="T3" fmla="*/ 0 h 11"/>
                <a:gd name="T4" fmla="*/ 26 w 26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0" y="6"/>
                  </a:moveTo>
                  <a:cubicBezTo>
                    <a:pt x="2" y="9"/>
                    <a:pt x="15" y="11"/>
                    <a:pt x="14" y="0"/>
                  </a:cubicBezTo>
                  <a:cubicBezTo>
                    <a:pt x="16" y="5"/>
                    <a:pt x="21" y="11"/>
                    <a:pt x="26" y="2"/>
                  </a:cubicBezTo>
                </a:path>
              </a:pathLst>
            </a:custGeom>
            <a:noFill/>
            <a:ln w="28575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5"/>
            <p:cNvSpPr/>
            <p:nvPr/>
          </p:nvSpPr>
          <p:spPr bwMode="auto">
            <a:xfrm>
              <a:off x="987" y="948"/>
              <a:ext cx="72" cy="64"/>
            </a:xfrm>
            <a:custGeom>
              <a:avLst/>
              <a:gdLst>
                <a:gd name="T0" fmla="*/ 0 w 8"/>
                <a:gd name="T1" fmla="*/ 1 h 7"/>
                <a:gd name="T2" fmla="*/ 8 w 8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0" y="7"/>
                    <a:pt x="8" y="7"/>
                    <a:pt x="8" y="0"/>
                  </a:cubicBezTo>
                </a:path>
              </a:pathLst>
            </a:custGeom>
            <a:noFill/>
            <a:ln w="28575" cap="flat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6"/>
            <p:cNvSpPr/>
            <p:nvPr/>
          </p:nvSpPr>
          <p:spPr bwMode="auto">
            <a:xfrm>
              <a:off x="530" y="678"/>
              <a:ext cx="144" cy="135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67"/>
            <p:cNvSpPr/>
            <p:nvPr/>
          </p:nvSpPr>
          <p:spPr bwMode="auto">
            <a:xfrm>
              <a:off x="557" y="732"/>
              <a:ext cx="63" cy="63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8"/>
            <p:cNvSpPr/>
            <p:nvPr/>
          </p:nvSpPr>
          <p:spPr bwMode="auto">
            <a:xfrm>
              <a:off x="1274" y="561"/>
              <a:ext cx="144" cy="135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9"/>
            <p:cNvSpPr/>
            <p:nvPr/>
          </p:nvSpPr>
          <p:spPr bwMode="auto">
            <a:xfrm>
              <a:off x="1301" y="615"/>
              <a:ext cx="63" cy="63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0"/>
            <p:cNvSpPr/>
            <p:nvPr/>
          </p:nvSpPr>
          <p:spPr bwMode="auto">
            <a:xfrm>
              <a:off x="306" y="696"/>
              <a:ext cx="72" cy="36"/>
            </a:xfrm>
            <a:custGeom>
              <a:avLst/>
              <a:gdLst>
                <a:gd name="T0" fmla="*/ 7 w 8"/>
                <a:gd name="T1" fmla="*/ 1 h 4"/>
                <a:gd name="T2" fmla="*/ 8 w 8"/>
                <a:gd name="T3" fmla="*/ 2 h 4"/>
                <a:gd name="T4" fmla="*/ 8 w 8"/>
                <a:gd name="T5" fmla="*/ 4 h 4"/>
                <a:gd name="T6" fmla="*/ 7 w 8"/>
                <a:gd name="T7" fmla="*/ 4 h 4"/>
                <a:gd name="T8" fmla="*/ 4 w 8"/>
                <a:gd name="T9" fmla="*/ 3 h 4"/>
                <a:gd name="T10" fmla="*/ 1 w 8"/>
                <a:gd name="T11" fmla="*/ 3 h 4"/>
                <a:gd name="T12" fmla="*/ 1 w 8"/>
                <a:gd name="T13" fmla="*/ 2 h 4"/>
                <a:gd name="T14" fmla="*/ 2 w 8"/>
                <a:gd name="T15" fmla="*/ 2 h 4"/>
                <a:gd name="T16" fmla="*/ 3 w 8"/>
                <a:gd name="T17" fmla="*/ 2 h 4"/>
                <a:gd name="T18" fmla="*/ 4 w 8"/>
                <a:gd name="T19" fmla="*/ 1 h 4"/>
                <a:gd name="T20" fmla="*/ 5 w 8"/>
                <a:gd name="T21" fmla="*/ 1 h 4"/>
                <a:gd name="T22" fmla="*/ 6 w 8"/>
                <a:gd name="T23" fmla="*/ 0 h 4"/>
                <a:gd name="T24" fmla="*/ 7 w 8"/>
                <a:gd name="T25" fmla="*/ 0 h 4"/>
                <a:gd name="T26" fmla="*/ 7 w 8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6" y="4"/>
                    <a:pt x="4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1"/>
            <p:cNvSpPr/>
            <p:nvPr/>
          </p:nvSpPr>
          <p:spPr bwMode="auto">
            <a:xfrm>
              <a:off x="315" y="768"/>
              <a:ext cx="72" cy="27"/>
            </a:xfrm>
            <a:custGeom>
              <a:avLst/>
              <a:gdLst>
                <a:gd name="T0" fmla="*/ 7 w 8"/>
                <a:gd name="T1" fmla="*/ 0 h 3"/>
                <a:gd name="T2" fmla="*/ 8 w 8"/>
                <a:gd name="T3" fmla="*/ 1 h 3"/>
                <a:gd name="T4" fmla="*/ 8 w 8"/>
                <a:gd name="T5" fmla="*/ 3 h 3"/>
                <a:gd name="T6" fmla="*/ 7 w 8"/>
                <a:gd name="T7" fmla="*/ 3 h 3"/>
                <a:gd name="T8" fmla="*/ 4 w 8"/>
                <a:gd name="T9" fmla="*/ 3 h 3"/>
                <a:gd name="T10" fmla="*/ 1 w 8"/>
                <a:gd name="T11" fmla="*/ 2 h 3"/>
                <a:gd name="T12" fmla="*/ 0 w 8"/>
                <a:gd name="T13" fmla="*/ 2 h 3"/>
                <a:gd name="T14" fmla="*/ 1 w 8"/>
                <a:gd name="T15" fmla="*/ 2 h 3"/>
                <a:gd name="T16" fmla="*/ 3 w 8"/>
                <a:gd name="T17" fmla="*/ 1 h 3"/>
                <a:gd name="T18" fmla="*/ 4 w 8"/>
                <a:gd name="T19" fmla="*/ 1 h 3"/>
                <a:gd name="T20" fmla="*/ 5 w 8"/>
                <a:gd name="T21" fmla="*/ 0 h 3"/>
                <a:gd name="T22" fmla="*/ 6 w 8"/>
                <a:gd name="T23" fmla="*/ 0 h 3"/>
                <a:gd name="T24" fmla="*/ 7 w 8"/>
                <a:gd name="T25" fmla="*/ 0 h 3"/>
                <a:gd name="T26" fmla="*/ 7 w 8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8" y="1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2"/>
            <p:cNvSpPr/>
            <p:nvPr/>
          </p:nvSpPr>
          <p:spPr bwMode="auto">
            <a:xfrm>
              <a:off x="351" y="813"/>
              <a:ext cx="63" cy="36"/>
            </a:xfrm>
            <a:custGeom>
              <a:avLst/>
              <a:gdLst>
                <a:gd name="T0" fmla="*/ 6 w 7"/>
                <a:gd name="T1" fmla="*/ 0 h 4"/>
                <a:gd name="T2" fmla="*/ 7 w 7"/>
                <a:gd name="T3" fmla="*/ 2 h 4"/>
                <a:gd name="T4" fmla="*/ 7 w 7"/>
                <a:gd name="T5" fmla="*/ 4 h 4"/>
                <a:gd name="T6" fmla="*/ 6 w 7"/>
                <a:gd name="T7" fmla="*/ 4 h 4"/>
                <a:gd name="T8" fmla="*/ 3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1 w 7"/>
                <a:gd name="T15" fmla="*/ 3 h 4"/>
                <a:gd name="T16" fmla="*/ 2 w 7"/>
                <a:gd name="T17" fmla="*/ 3 h 4"/>
                <a:gd name="T18" fmla="*/ 3 w 7"/>
                <a:gd name="T19" fmla="*/ 2 h 4"/>
                <a:gd name="T20" fmla="*/ 4 w 7"/>
                <a:gd name="T21" fmla="*/ 1 h 4"/>
                <a:gd name="T22" fmla="*/ 5 w 7"/>
                <a:gd name="T23" fmla="*/ 1 h 4"/>
                <a:gd name="T24" fmla="*/ 6 w 7"/>
                <a:gd name="T25" fmla="*/ 0 h 4"/>
                <a:gd name="T26" fmla="*/ 6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1"/>
                    <a:pt x="6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3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3"/>
            <p:cNvSpPr/>
            <p:nvPr/>
          </p:nvSpPr>
          <p:spPr bwMode="auto">
            <a:xfrm>
              <a:off x="1561" y="633"/>
              <a:ext cx="63" cy="36"/>
            </a:xfrm>
            <a:custGeom>
              <a:avLst/>
              <a:gdLst>
                <a:gd name="T0" fmla="*/ 0 w 7"/>
                <a:gd name="T1" fmla="*/ 3 h 4"/>
                <a:gd name="T2" fmla="*/ 0 w 7"/>
                <a:gd name="T3" fmla="*/ 2 h 4"/>
                <a:gd name="T4" fmla="*/ 0 w 7"/>
                <a:gd name="T5" fmla="*/ 0 h 4"/>
                <a:gd name="T6" fmla="*/ 1 w 7"/>
                <a:gd name="T7" fmla="*/ 0 h 4"/>
                <a:gd name="T8" fmla="*/ 4 w 7"/>
                <a:gd name="T9" fmla="*/ 1 h 4"/>
                <a:gd name="T10" fmla="*/ 6 w 7"/>
                <a:gd name="T11" fmla="*/ 2 h 4"/>
                <a:gd name="T12" fmla="*/ 6 w 7"/>
                <a:gd name="T13" fmla="*/ 2 h 4"/>
                <a:gd name="T14" fmla="*/ 6 w 7"/>
                <a:gd name="T15" fmla="*/ 3 h 4"/>
                <a:gd name="T16" fmla="*/ 4 w 7"/>
                <a:gd name="T17" fmla="*/ 3 h 4"/>
                <a:gd name="T18" fmla="*/ 3 w 7"/>
                <a:gd name="T19" fmla="*/ 3 h 4"/>
                <a:gd name="T20" fmla="*/ 2 w 7"/>
                <a:gd name="T21" fmla="*/ 3 h 4"/>
                <a:gd name="T22" fmla="*/ 1 w 7"/>
                <a:gd name="T23" fmla="*/ 4 h 4"/>
                <a:gd name="T24" fmla="*/ 0 w 7"/>
                <a:gd name="T25" fmla="*/ 4 h 4"/>
                <a:gd name="T26" fmla="*/ 0 w 7"/>
                <a:gd name="T2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4"/>
            <p:cNvSpPr/>
            <p:nvPr/>
          </p:nvSpPr>
          <p:spPr bwMode="auto">
            <a:xfrm>
              <a:off x="1561" y="579"/>
              <a:ext cx="54" cy="2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1 w 6"/>
                <a:gd name="T7" fmla="*/ 0 h 3"/>
                <a:gd name="T8" fmla="*/ 4 w 6"/>
                <a:gd name="T9" fmla="*/ 0 h 3"/>
                <a:gd name="T10" fmla="*/ 6 w 6"/>
                <a:gd name="T11" fmla="*/ 1 h 3"/>
                <a:gd name="T12" fmla="*/ 6 w 6"/>
                <a:gd name="T13" fmla="*/ 1 h 3"/>
                <a:gd name="T14" fmla="*/ 5 w 6"/>
                <a:gd name="T15" fmla="*/ 2 h 3"/>
                <a:gd name="T16" fmla="*/ 4 w 6"/>
                <a:gd name="T17" fmla="*/ 2 h 3"/>
                <a:gd name="T18" fmla="*/ 3 w 6"/>
                <a:gd name="T19" fmla="*/ 2 h 3"/>
                <a:gd name="T20" fmla="*/ 2 w 6"/>
                <a:gd name="T21" fmla="*/ 3 h 3"/>
                <a:gd name="T22" fmla="*/ 1 w 6"/>
                <a:gd name="T23" fmla="*/ 3 h 3"/>
                <a:gd name="T24" fmla="*/ 0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5"/>
            <p:cNvSpPr/>
            <p:nvPr/>
          </p:nvSpPr>
          <p:spPr bwMode="auto">
            <a:xfrm>
              <a:off x="1543" y="534"/>
              <a:ext cx="54" cy="2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3 w 6"/>
                <a:gd name="T9" fmla="*/ 0 h 3"/>
                <a:gd name="T10" fmla="*/ 6 w 6"/>
                <a:gd name="T11" fmla="*/ 0 h 3"/>
                <a:gd name="T12" fmla="*/ 6 w 6"/>
                <a:gd name="T13" fmla="*/ 0 h 3"/>
                <a:gd name="T14" fmla="*/ 5 w 6"/>
                <a:gd name="T15" fmla="*/ 1 h 3"/>
                <a:gd name="T16" fmla="*/ 4 w 6"/>
                <a:gd name="T17" fmla="*/ 1 h 3"/>
                <a:gd name="T18" fmla="*/ 3 w 6"/>
                <a:gd name="T19" fmla="*/ 2 h 3"/>
                <a:gd name="T20" fmla="*/ 2 w 6"/>
                <a:gd name="T21" fmla="*/ 2 h 3"/>
                <a:gd name="T22" fmla="*/ 1 w 6"/>
                <a:gd name="T23" fmla="*/ 3 h 3"/>
                <a:gd name="T24" fmla="*/ 1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2" name="Group 34"/>
          <p:cNvGrpSpPr>
            <a:grpSpLocks noChangeAspect="1"/>
          </p:cNvGrpSpPr>
          <p:nvPr/>
        </p:nvGrpSpPr>
        <p:grpSpPr bwMode="auto">
          <a:xfrm>
            <a:off x="4964898" y="151345"/>
            <a:ext cx="1914368" cy="2550198"/>
            <a:chOff x="-59" y="-8"/>
            <a:chExt cx="557" cy="742"/>
          </a:xfrm>
        </p:grpSpPr>
        <p:sp>
          <p:nvSpPr>
            <p:cNvPr id="113" name="Freeform 35"/>
            <p:cNvSpPr/>
            <p:nvPr/>
          </p:nvSpPr>
          <p:spPr bwMode="auto">
            <a:xfrm>
              <a:off x="314" y="4"/>
              <a:ext cx="122" cy="354"/>
            </a:xfrm>
            <a:custGeom>
              <a:avLst/>
              <a:gdLst>
                <a:gd name="T0" fmla="*/ 22 w 40"/>
                <a:gd name="T1" fmla="*/ 3 h 117"/>
                <a:gd name="T2" fmla="*/ 7 w 40"/>
                <a:gd name="T3" fmla="*/ 112 h 117"/>
                <a:gd name="T4" fmla="*/ 21 w 40"/>
                <a:gd name="T5" fmla="*/ 117 h 117"/>
                <a:gd name="T6" fmla="*/ 39 w 40"/>
                <a:gd name="T7" fmla="*/ 77 h 117"/>
                <a:gd name="T8" fmla="*/ 22 w 40"/>
                <a:gd name="T9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7">
                  <a:moveTo>
                    <a:pt x="22" y="3"/>
                  </a:moveTo>
                  <a:cubicBezTo>
                    <a:pt x="16" y="7"/>
                    <a:pt x="0" y="43"/>
                    <a:pt x="7" y="112"/>
                  </a:cubicBezTo>
                  <a:cubicBezTo>
                    <a:pt x="8" y="112"/>
                    <a:pt x="21" y="117"/>
                    <a:pt x="21" y="117"/>
                  </a:cubicBezTo>
                  <a:cubicBezTo>
                    <a:pt x="34" y="110"/>
                    <a:pt x="39" y="88"/>
                    <a:pt x="39" y="77"/>
                  </a:cubicBezTo>
                  <a:cubicBezTo>
                    <a:pt x="40" y="67"/>
                    <a:pt x="36" y="0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6"/>
            <p:cNvSpPr/>
            <p:nvPr/>
          </p:nvSpPr>
          <p:spPr bwMode="auto">
            <a:xfrm>
              <a:off x="360" y="89"/>
              <a:ext cx="46" cy="257"/>
            </a:xfrm>
            <a:custGeom>
              <a:avLst/>
              <a:gdLst>
                <a:gd name="T0" fmla="*/ 9 w 15"/>
                <a:gd name="T1" fmla="*/ 2 h 85"/>
                <a:gd name="T2" fmla="*/ 0 w 15"/>
                <a:gd name="T3" fmla="*/ 83 h 85"/>
                <a:gd name="T4" fmla="*/ 4 w 15"/>
                <a:gd name="T5" fmla="*/ 85 h 85"/>
                <a:gd name="T6" fmla="*/ 15 w 15"/>
                <a:gd name="T7" fmla="*/ 44 h 85"/>
                <a:gd name="T8" fmla="*/ 9 w 1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5">
                  <a:moveTo>
                    <a:pt x="9" y="2"/>
                  </a:moveTo>
                  <a:cubicBezTo>
                    <a:pt x="6" y="5"/>
                    <a:pt x="0" y="17"/>
                    <a:pt x="0" y="83"/>
                  </a:cubicBezTo>
                  <a:cubicBezTo>
                    <a:pt x="0" y="83"/>
                    <a:pt x="4" y="85"/>
                    <a:pt x="4" y="85"/>
                  </a:cubicBezTo>
                  <a:cubicBezTo>
                    <a:pt x="10" y="81"/>
                    <a:pt x="15" y="50"/>
                    <a:pt x="15" y="44"/>
                  </a:cubicBezTo>
                  <a:cubicBezTo>
                    <a:pt x="15" y="37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6A3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7"/>
            <p:cNvSpPr/>
            <p:nvPr/>
          </p:nvSpPr>
          <p:spPr bwMode="auto">
            <a:xfrm>
              <a:off x="103" y="-8"/>
              <a:ext cx="135" cy="351"/>
            </a:xfrm>
            <a:custGeom>
              <a:avLst/>
              <a:gdLst>
                <a:gd name="T0" fmla="*/ 15 w 44"/>
                <a:gd name="T1" fmla="*/ 3 h 116"/>
                <a:gd name="T2" fmla="*/ 40 w 44"/>
                <a:gd name="T3" fmla="*/ 54 h 116"/>
                <a:gd name="T4" fmla="*/ 29 w 44"/>
                <a:gd name="T5" fmla="*/ 111 h 116"/>
                <a:gd name="T6" fmla="*/ 8 w 44"/>
                <a:gd name="T7" fmla="*/ 116 h 116"/>
                <a:gd name="T8" fmla="*/ 6 w 44"/>
                <a:gd name="T9" fmla="*/ 49 h 116"/>
                <a:gd name="T10" fmla="*/ 15 w 44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16">
                  <a:moveTo>
                    <a:pt x="15" y="3"/>
                  </a:moveTo>
                  <a:cubicBezTo>
                    <a:pt x="27" y="0"/>
                    <a:pt x="44" y="30"/>
                    <a:pt x="40" y="54"/>
                  </a:cubicBezTo>
                  <a:cubicBezTo>
                    <a:pt x="38" y="70"/>
                    <a:pt x="31" y="109"/>
                    <a:pt x="29" y="111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2" y="102"/>
                    <a:pt x="0" y="64"/>
                    <a:pt x="6" y="49"/>
                  </a:cubicBezTo>
                  <a:cubicBezTo>
                    <a:pt x="14" y="30"/>
                    <a:pt x="4" y="7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8"/>
            <p:cNvSpPr/>
            <p:nvPr/>
          </p:nvSpPr>
          <p:spPr bwMode="auto">
            <a:xfrm>
              <a:off x="127" y="61"/>
              <a:ext cx="77" cy="276"/>
            </a:xfrm>
            <a:custGeom>
              <a:avLst/>
              <a:gdLst>
                <a:gd name="T0" fmla="*/ 13 w 25"/>
                <a:gd name="T1" fmla="*/ 4 h 91"/>
                <a:gd name="T2" fmla="*/ 23 w 25"/>
                <a:gd name="T3" fmla="*/ 37 h 91"/>
                <a:gd name="T4" fmla="*/ 15 w 25"/>
                <a:gd name="T5" fmla="*/ 90 h 91"/>
                <a:gd name="T6" fmla="*/ 10 w 25"/>
                <a:gd name="T7" fmla="*/ 91 h 91"/>
                <a:gd name="T8" fmla="*/ 6 w 25"/>
                <a:gd name="T9" fmla="*/ 41 h 91"/>
                <a:gd name="T10" fmla="*/ 13 w 25"/>
                <a:gd name="T11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1">
                  <a:moveTo>
                    <a:pt x="13" y="4"/>
                  </a:moveTo>
                  <a:cubicBezTo>
                    <a:pt x="16" y="0"/>
                    <a:pt x="25" y="18"/>
                    <a:pt x="23" y="37"/>
                  </a:cubicBezTo>
                  <a:cubicBezTo>
                    <a:pt x="22" y="49"/>
                    <a:pt x="17" y="88"/>
                    <a:pt x="15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8" y="82"/>
                    <a:pt x="0" y="53"/>
                    <a:pt x="6" y="41"/>
                  </a:cubicBezTo>
                  <a:cubicBezTo>
                    <a:pt x="15" y="25"/>
                    <a:pt x="8" y="7"/>
                    <a:pt x="13" y="4"/>
                  </a:cubicBezTo>
                  <a:close/>
                </a:path>
              </a:pathLst>
            </a:custGeom>
            <a:solidFill>
              <a:srgbClr val="6A3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9"/>
            <p:cNvSpPr/>
            <p:nvPr/>
          </p:nvSpPr>
          <p:spPr bwMode="auto">
            <a:xfrm>
              <a:off x="-59" y="313"/>
              <a:ext cx="557" cy="421"/>
            </a:xfrm>
            <a:custGeom>
              <a:avLst/>
              <a:gdLst>
                <a:gd name="T0" fmla="*/ 27 w 182"/>
                <a:gd name="T1" fmla="*/ 47 h 139"/>
                <a:gd name="T2" fmla="*/ 84 w 182"/>
                <a:gd name="T3" fmla="*/ 2 h 139"/>
                <a:gd name="T4" fmla="*/ 167 w 182"/>
                <a:gd name="T5" fmla="*/ 37 h 139"/>
                <a:gd name="T6" fmla="*/ 102 w 182"/>
                <a:gd name="T7" fmla="*/ 139 h 139"/>
                <a:gd name="T8" fmla="*/ 27 w 182"/>
                <a:gd name="T9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9">
                  <a:moveTo>
                    <a:pt x="27" y="47"/>
                  </a:moveTo>
                  <a:cubicBezTo>
                    <a:pt x="32" y="28"/>
                    <a:pt x="54" y="0"/>
                    <a:pt x="84" y="2"/>
                  </a:cubicBezTo>
                  <a:cubicBezTo>
                    <a:pt x="114" y="3"/>
                    <a:pt x="161" y="4"/>
                    <a:pt x="167" y="37"/>
                  </a:cubicBezTo>
                  <a:cubicBezTo>
                    <a:pt x="172" y="70"/>
                    <a:pt x="182" y="139"/>
                    <a:pt x="102" y="139"/>
                  </a:cubicBezTo>
                  <a:cubicBezTo>
                    <a:pt x="56" y="135"/>
                    <a:pt x="0" y="131"/>
                    <a:pt x="2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0"/>
            <p:cNvSpPr/>
            <p:nvPr/>
          </p:nvSpPr>
          <p:spPr bwMode="auto">
            <a:xfrm>
              <a:off x="115" y="522"/>
              <a:ext cx="25" cy="24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1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6" y="1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1"/>
            <p:cNvSpPr/>
            <p:nvPr/>
          </p:nvSpPr>
          <p:spPr bwMode="auto">
            <a:xfrm>
              <a:off x="354" y="525"/>
              <a:ext cx="24" cy="21"/>
            </a:xfrm>
            <a:custGeom>
              <a:avLst/>
              <a:gdLst>
                <a:gd name="T0" fmla="*/ 8 w 8"/>
                <a:gd name="T1" fmla="*/ 4 h 7"/>
                <a:gd name="T2" fmla="*/ 4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8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42"/>
            <p:cNvSpPr>
              <a:spLocks noChangeArrowheads="1"/>
            </p:cNvSpPr>
            <p:nvPr/>
          </p:nvSpPr>
          <p:spPr bwMode="auto">
            <a:xfrm>
              <a:off x="137" y="570"/>
              <a:ext cx="6" cy="6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3"/>
            <p:cNvSpPr/>
            <p:nvPr/>
          </p:nvSpPr>
          <p:spPr bwMode="auto">
            <a:xfrm>
              <a:off x="115" y="585"/>
              <a:ext cx="9" cy="1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44"/>
            <p:cNvSpPr>
              <a:spLocks noChangeArrowheads="1"/>
            </p:cNvSpPr>
            <p:nvPr/>
          </p:nvSpPr>
          <p:spPr bwMode="auto">
            <a:xfrm>
              <a:off x="130" y="592"/>
              <a:ext cx="10" cy="9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45"/>
            <p:cNvSpPr>
              <a:spLocks noChangeArrowheads="1"/>
            </p:cNvSpPr>
            <p:nvPr/>
          </p:nvSpPr>
          <p:spPr bwMode="auto">
            <a:xfrm>
              <a:off x="357" y="570"/>
              <a:ext cx="9" cy="6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6"/>
            <p:cNvSpPr/>
            <p:nvPr/>
          </p:nvSpPr>
          <p:spPr bwMode="auto">
            <a:xfrm>
              <a:off x="339" y="582"/>
              <a:ext cx="9" cy="1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2 h 3"/>
                <a:gd name="T6" fmla="*/ 2 w 3"/>
                <a:gd name="T7" fmla="*/ 1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47"/>
            <p:cNvSpPr>
              <a:spLocks noChangeArrowheads="1"/>
            </p:cNvSpPr>
            <p:nvPr/>
          </p:nvSpPr>
          <p:spPr bwMode="auto">
            <a:xfrm>
              <a:off x="363" y="585"/>
              <a:ext cx="6" cy="10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207" y="549"/>
              <a:ext cx="98" cy="130"/>
            </a:xfrm>
            <a:custGeom>
              <a:avLst/>
              <a:gdLst>
                <a:gd name="T0" fmla="*/ 13 w 32"/>
                <a:gd name="T1" fmla="*/ 1 h 43"/>
                <a:gd name="T2" fmla="*/ 0 w 32"/>
                <a:gd name="T3" fmla="*/ 21 h 43"/>
                <a:gd name="T4" fmla="*/ 16 w 32"/>
                <a:gd name="T5" fmla="*/ 42 h 43"/>
                <a:gd name="T6" fmla="*/ 31 w 32"/>
                <a:gd name="T7" fmla="*/ 22 h 43"/>
                <a:gd name="T8" fmla="*/ 13 w 32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13" y="1"/>
                  </a:moveTo>
                  <a:cubicBezTo>
                    <a:pt x="6" y="2"/>
                    <a:pt x="0" y="8"/>
                    <a:pt x="0" y="21"/>
                  </a:cubicBezTo>
                  <a:cubicBezTo>
                    <a:pt x="0" y="35"/>
                    <a:pt x="6" y="40"/>
                    <a:pt x="16" y="42"/>
                  </a:cubicBezTo>
                  <a:cubicBezTo>
                    <a:pt x="26" y="43"/>
                    <a:pt x="30" y="33"/>
                    <a:pt x="31" y="22"/>
                  </a:cubicBezTo>
                  <a:cubicBezTo>
                    <a:pt x="32" y="12"/>
                    <a:pt x="30" y="0"/>
                    <a:pt x="13" y="1"/>
                  </a:cubicBezTo>
                  <a:close/>
                </a:path>
              </a:pathLst>
            </a:custGeom>
            <a:solidFill>
              <a:srgbClr val="FAD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9"/>
            <p:cNvSpPr/>
            <p:nvPr/>
          </p:nvSpPr>
          <p:spPr bwMode="auto">
            <a:xfrm>
              <a:off x="228" y="576"/>
              <a:ext cx="43" cy="25"/>
            </a:xfrm>
            <a:custGeom>
              <a:avLst/>
              <a:gdLst>
                <a:gd name="T0" fmla="*/ 6 w 14"/>
                <a:gd name="T1" fmla="*/ 0 h 8"/>
                <a:gd name="T2" fmla="*/ 12 w 14"/>
                <a:gd name="T3" fmla="*/ 5 h 8"/>
                <a:gd name="T4" fmla="*/ 7 w 14"/>
                <a:gd name="T5" fmla="*/ 8 h 8"/>
                <a:gd name="T6" fmla="*/ 6 w 1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6" y="0"/>
                  </a:moveTo>
                  <a:cubicBezTo>
                    <a:pt x="11" y="0"/>
                    <a:pt x="14" y="2"/>
                    <a:pt x="12" y="5"/>
                  </a:cubicBezTo>
                  <a:cubicBezTo>
                    <a:pt x="11" y="7"/>
                    <a:pt x="10" y="8"/>
                    <a:pt x="7" y="8"/>
                  </a:cubicBezTo>
                  <a:cubicBezTo>
                    <a:pt x="5" y="8"/>
                    <a:pt x="0" y="2"/>
                    <a:pt x="6" y="0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0"/>
            <p:cNvSpPr/>
            <p:nvPr/>
          </p:nvSpPr>
          <p:spPr bwMode="auto">
            <a:xfrm>
              <a:off x="250" y="598"/>
              <a:ext cx="6" cy="48"/>
            </a:xfrm>
            <a:custGeom>
              <a:avLst/>
              <a:gdLst>
                <a:gd name="T0" fmla="*/ 3 w 6"/>
                <a:gd name="T1" fmla="*/ 48 h 48"/>
                <a:gd name="T2" fmla="*/ 0 w 6"/>
                <a:gd name="T3" fmla="*/ 48 h 48"/>
                <a:gd name="T4" fmla="*/ 3 w 6"/>
                <a:gd name="T5" fmla="*/ 0 h 48"/>
                <a:gd name="T6" fmla="*/ 6 w 6"/>
                <a:gd name="T7" fmla="*/ 0 h 48"/>
                <a:gd name="T8" fmla="*/ 3 w 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8">
                  <a:moveTo>
                    <a:pt x="3" y="48"/>
                  </a:moveTo>
                  <a:lnTo>
                    <a:pt x="0" y="48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Group 4"/>
          <p:cNvGrpSpPr>
            <a:grpSpLocks noChangeAspect="1"/>
          </p:cNvGrpSpPr>
          <p:nvPr/>
        </p:nvGrpSpPr>
        <p:grpSpPr bwMode="auto">
          <a:xfrm>
            <a:off x="2128620" y="2501070"/>
            <a:ext cx="7934759" cy="4356930"/>
            <a:chOff x="1" y="2"/>
            <a:chExt cx="4471" cy="2455"/>
          </a:xfrm>
        </p:grpSpPr>
        <p:sp>
          <p:nvSpPr>
            <p:cNvPr id="130" name="Freeform 5"/>
            <p:cNvSpPr/>
            <p:nvPr/>
          </p:nvSpPr>
          <p:spPr bwMode="auto">
            <a:xfrm>
              <a:off x="1" y="2"/>
              <a:ext cx="4471" cy="2455"/>
            </a:xfrm>
            <a:custGeom>
              <a:avLst/>
              <a:gdLst>
                <a:gd name="T0" fmla="*/ 0 w 3860"/>
                <a:gd name="T1" fmla="*/ 450 h 2123"/>
                <a:gd name="T2" fmla="*/ 463 w 3860"/>
                <a:gd name="T3" fmla="*/ 0 h 2123"/>
                <a:gd name="T4" fmla="*/ 3397 w 3860"/>
                <a:gd name="T5" fmla="*/ 0 h 2123"/>
                <a:gd name="T6" fmla="*/ 3860 w 3860"/>
                <a:gd name="T7" fmla="*/ 450 h 2123"/>
                <a:gd name="T8" fmla="*/ 3860 w 3860"/>
                <a:gd name="T9" fmla="*/ 1673 h 2123"/>
                <a:gd name="T10" fmla="*/ 3397 w 3860"/>
                <a:gd name="T11" fmla="*/ 2123 h 2123"/>
                <a:gd name="T12" fmla="*/ 463 w 3860"/>
                <a:gd name="T13" fmla="*/ 2123 h 2123"/>
                <a:gd name="T14" fmla="*/ 0 w 3860"/>
                <a:gd name="T15" fmla="*/ 1673 h 2123"/>
                <a:gd name="T16" fmla="*/ 0 w 3860"/>
                <a:gd name="T17" fmla="*/ 450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0" h="2123">
                  <a:moveTo>
                    <a:pt x="0" y="450"/>
                  </a:moveTo>
                  <a:cubicBezTo>
                    <a:pt x="0" y="202"/>
                    <a:pt x="207" y="0"/>
                    <a:pt x="463" y="0"/>
                  </a:cubicBezTo>
                  <a:cubicBezTo>
                    <a:pt x="3397" y="0"/>
                    <a:pt x="3397" y="0"/>
                    <a:pt x="3397" y="0"/>
                  </a:cubicBezTo>
                  <a:cubicBezTo>
                    <a:pt x="3653" y="0"/>
                    <a:pt x="3860" y="202"/>
                    <a:pt x="3860" y="450"/>
                  </a:cubicBezTo>
                  <a:cubicBezTo>
                    <a:pt x="3860" y="1673"/>
                    <a:pt x="3860" y="1673"/>
                    <a:pt x="3860" y="1673"/>
                  </a:cubicBezTo>
                  <a:cubicBezTo>
                    <a:pt x="3860" y="1922"/>
                    <a:pt x="3653" y="2123"/>
                    <a:pt x="3397" y="2123"/>
                  </a:cubicBezTo>
                  <a:cubicBezTo>
                    <a:pt x="463" y="2123"/>
                    <a:pt x="463" y="2123"/>
                    <a:pt x="463" y="2123"/>
                  </a:cubicBezTo>
                  <a:cubicBezTo>
                    <a:pt x="207" y="2123"/>
                    <a:pt x="0" y="1922"/>
                    <a:pt x="0" y="1673"/>
                  </a:cubicBezTo>
                  <a:lnTo>
                    <a:pt x="0" y="450"/>
                  </a:lnTo>
                  <a:close/>
                </a:path>
              </a:pathLst>
            </a:cu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188" y="143"/>
              <a:ext cx="4101" cy="2184"/>
            </a:xfrm>
            <a:custGeom>
              <a:avLst/>
              <a:gdLst>
                <a:gd name="T0" fmla="*/ 3200 w 3540"/>
                <a:gd name="T1" fmla="*/ 1 h 1889"/>
                <a:gd name="T2" fmla="*/ 3054 w 3540"/>
                <a:gd name="T3" fmla="*/ 1 h 1889"/>
                <a:gd name="T4" fmla="*/ 2841 w 3540"/>
                <a:gd name="T5" fmla="*/ 45 h 1889"/>
                <a:gd name="T6" fmla="*/ 2628 w 3540"/>
                <a:gd name="T7" fmla="*/ 1 h 1889"/>
                <a:gd name="T8" fmla="*/ 2414 w 3540"/>
                <a:gd name="T9" fmla="*/ 45 h 1889"/>
                <a:gd name="T10" fmla="*/ 2201 w 3540"/>
                <a:gd name="T11" fmla="*/ 1 h 1889"/>
                <a:gd name="T12" fmla="*/ 1987 w 3540"/>
                <a:gd name="T13" fmla="*/ 45 h 1889"/>
                <a:gd name="T14" fmla="*/ 1774 w 3540"/>
                <a:gd name="T15" fmla="*/ 1 h 1889"/>
                <a:gd name="T16" fmla="*/ 1561 w 3540"/>
                <a:gd name="T17" fmla="*/ 45 h 1889"/>
                <a:gd name="T18" fmla="*/ 1347 w 3540"/>
                <a:gd name="T19" fmla="*/ 1 h 1889"/>
                <a:gd name="T20" fmla="*/ 1134 w 3540"/>
                <a:gd name="T21" fmla="*/ 45 h 1889"/>
                <a:gd name="T22" fmla="*/ 920 w 3540"/>
                <a:gd name="T23" fmla="*/ 1 h 1889"/>
                <a:gd name="T24" fmla="*/ 707 w 3540"/>
                <a:gd name="T25" fmla="*/ 45 h 1889"/>
                <a:gd name="T26" fmla="*/ 494 w 3540"/>
                <a:gd name="T27" fmla="*/ 1 h 1889"/>
                <a:gd name="T28" fmla="*/ 275 w 3540"/>
                <a:gd name="T29" fmla="*/ 63 h 1889"/>
                <a:gd name="T30" fmla="*/ 143 w 3540"/>
                <a:gd name="T31" fmla="*/ 136 h 1889"/>
                <a:gd name="T32" fmla="*/ 66 w 3540"/>
                <a:gd name="T33" fmla="*/ 262 h 1889"/>
                <a:gd name="T34" fmla="*/ 1 w 3540"/>
                <a:gd name="T35" fmla="*/ 470 h 1889"/>
                <a:gd name="T36" fmla="*/ 47 w 3540"/>
                <a:gd name="T37" fmla="*/ 673 h 1889"/>
                <a:gd name="T38" fmla="*/ 1 w 3540"/>
                <a:gd name="T39" fmla="*/ 876 h 1889"/>
                <a:gd name="T40" fmla="*/ 47 w 3540"/>
                <a:gd name="T41" fmla="*/ 1079 h 1889"/>
                <a:gd name="T42" fmla="*/ 1 w 3540"/>
                <a:gd name="T43" fmla="*/ 1282 h 1889"/>
                <a:gd name="T44" fmla="*/ 47 w 3540"/>
                <a:gd name="T45" fmla="*/ 1485 h 1889"/>
                <a:gd name="T46" fmla="*/ 49 w 3540"/>
                <a:gd name="T47" fmla="*/ 1719 h 1889"/>
                <a:gd name="T48" fmla="*/ 273 w 3540"/>
                <a:gd name="T49" fmla="*/ 1825 h 1889"/>
                <a:gd name="T50" fmla="*/ 492 w 3540"/>
                <a:gd name="T51" fmla="*/ 1888 h 1889"/>
                <a:gd name="T52" fmla="*/ 706 w 3540"/>
                <a:gd name="T53" fmla="*/ 1843 h 1889"/>
                <a:gd name="T54" fmla="*/ 919 w 3540"/>
                <a:gd name="T55" fmla="*/ 1888 h 1889"/>
                <a:gd name="T56" fmla="*/ 1132 w 3540"/>
                <a:gd name="T57" fmla="*/ 1843 h 1889"/>
                <a:gd name="T58" fmla="*/ 1346 w 3540"/>
                <a:gd name="T59" fmla="*/ 1888 h 1889"/>
                <a:gd name="T60" fmla="*/ 1559 w 3540"/>
                <a:gd name="T61" fmla="*/ 1843 h 1889"/>
                <a:gd name="T62" fmla="*/ 1772 w 3540"/>
                <a:gd name="T63" fmla="*/ 1888 h 1889"/>
                <a:gd name="T64" fmla="*/ 1986 w 3540"/>
                <a:gd name="T65" fmla="*/ 1843 h 1889"/>
                <a:gd name="T66" fmla="*/ 2199 w 3540"/>
                <a:gd name="T67" fmla="*/ 1888 h 1889"/>
                <a:gd name="T68" fmla="*/ 2413 w 3540"/>
                <a:gd name="T69" fmla="*/ 1843 h 1889"/>
                <a:gd name="T70" fmla="*/ 2626 w 3540"/>
                <a:gd name="T71" fmla="*/ 1888 h 1889"/>
                <a:gd name="T72" fmla="*/ 2839 w 3540"/>
                <a:gd name="T73" fmla="*/ 1843 h 1889"/>
                <a:gd name="T74" fmla="*/ 3053 w 3540"/>
                <a:gd name="T75" fmla="*/ 1888 h 1889"/>
                <a:gd name="T76" fmla="*/ 3198 w 3540"/>
                <a:gd name="T77" fmla="*/ 1887 h 1889"/>
                <a:gd name="T78" fmla="*/ 3402 w 3540"/>
                <a:gd name="T79" fmla="*/ 1748 h 1889"/>
                <a:gd name="T80" fmla="*/ 3540 w 3540"/>
                <a:gd name="T81" fmla="*/ 1549 h 1889"/>
                <a:gd name="T82" fmla="*/ 3493 w 3540"/>
                <a:gd name="T83" fmla="*/ 1357 h 1889"/>
                <a:gd name="T84" fmla="*/ 3540 w 3540"/>
                <a:gd name="T85" fmla="*/ 1154 h 1889"/>
                <a:gd name="T86" fmla="*/ 3493 w 3540"/>
                <a:gd name="T87" fmla="*/ 951 h 1889"/>
                <a:gd name="T88" fmla="*/ 3540 w 3540"/>
                <a:gd name="T89" fmla="*/ 747 h 1889"/>
                <a:gd name="T90" fmla="*/ 3493 w 3540"/>
                <a:gd name="T91" fmla="*/ 544 h 1889"/>
                <a:gd name="T92" fmla="*/ 3540 w 3540"/>
                <a:gd name="T93" fmla="*/ 341 h 1889"/>
                <a:gd name="T94" fmla="*/ 3496 w 3540"/>
                <a:gd name="T95" fmla="*/ 176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40" h="1889">
                  <a:moveTo>
                    <a:pt x="3372" y="52"/>
                  </a:moveTo>
                  <a:cubicBezTo>
                    <a:pt x="3340" y="33"/>
                    <a:pt x="3298" y="39"/>
                    <a:pt x="3273" y="65"/>
                  </a:cubicBezTo>
                  <a:cubicBezTo>
                    <a:pt x="3269" y="30"/>
                    <a:pt x="3238" y="3"/>
                    <a:pt x="3200" y="1"/>
                  </a:cubicBezTo>
                  <a:cubicBezTo>
                    <a:pt x="3200" y="1"/>
                    <a:pt x="3200" y="1"/>
                    <a:pt x="3200" y="1"/>
                  </a:cubicBezTo>
                  <a:cubicBezTo>
                    <a:pt x="3167" y="0"/>
                    <a:pt x="3138" y="18"/>
                    <a:pt x="3126" y="46"/>
                  </a:cubicBezTo>
                  <a:cubicBezTo>
                    <a:pt x="3114" y="19"/>
                    <a:pt x="3086" y="1"/>
                    <a:pt x="3054" y="1"/>
                  </a:cubicBezTo>
                  <a:cubicBezTo>
                    <a:pt x="3022" y="1"/>
                    <a:pt x="2995" y="19"/>
                    <a:pt x="2983" y="45"/>
                  </a:cubicBezTo>
                  <a:cubicBezTo>
                    <a:pt x="2971" y="19"/>
                    <a:pt x="2944" y="1"/>
                    <a:pt x="2912" y="1"/>
                  </a:cubicBezTo>
                  <a:cubicBezTo>
                    <a:pt x="2880" y="1"/>
                    <a:pt x="2853" y="19"/>
                    <a:pt x="2841" y="45"/>
                  </a:cubicBezTo>
                  <a:cubicBezTo>
                    <a:pt x="2829" y="19"/>
                    <a:pt x="2802" y="1"/>
                    <a:pt x="2770" y="1"/>
                  </a:cubicBezTo>
                  <a:cubicBezTo>
                    <a:pt x="2738" y="1"/>
                    <a:pt x="2711" y="19"/>
                    <a:pt x="2699" y="45"/>
                  </a:cubicBezTo>
                  <a:cubicBezTo>
                    <a:pt x="2687" y="19"/>
                    <a:pt x="2659" y="1"/>
                    <a:pt x="2628" y="1"/>
                  </a:cubicBezTo>
                  <a:cubicBezTo>
                    <a:pt x="2596" y="1"/>
                    <a:pt x="2568" y="19"/>
                    <a:pt x="2556" y="45"/>
                  </a:cubicBezTo>
                  <a:cubicBezTo>
                    <a:pt x="2545" y="19"/>
                    <a:pt x="2517" y="1"/>
                    <a:pt x="2485" y="1"/>
                  </a:cubicBezTo>
                  <a:cubicBezTo>
                    <a:pt x="2453" y="1"/>
                    <a:pt x="2426" y="19"/>
                    <a:pt x="2414" y="45"/>
                  </a:cubicBezTo>
                  <a:cubicBezTo>
                    <a:pt x="2402" y="19"/>
                    <a:pt x="2375" y="1"/>
                    <a:pt x="2343" y="1"/>
                  </a:cubicBezTo>
                  <a:cubicBezTo>
                    <a:pt x="2311" y="1"/>
                    <a:pt x="2284" y="19"/>
                    <a:pt x="2272" y="45"/>
                  </a:cubicBezTo>
                  <a:cubicBezTo>
                    <a:pt x="2260" y="19"/>
                    <a:pt x="2233" y="1"/>
                    <a:pt x="2201" y="1"/>
                  </a:cubicBezTo>
                  <a:cubicBezTo>
                    <a:pt x="2169" y="1"/>
                    <a:pt x="2142" y="19"/>
                    <a:pt x="2130" y="45"/>
                  </a:cubicBezTo>
                  <a:cubicBezTo>
                    <a:pt x="2118" y="19"/>
                    <a:pt x="2090" y="1"/>
                    <a:pt x="2058" y="1"/>
                  </a:cubicBezTo>
                  <a:cubicBezTo>
                    <a:pt x="2027" y="1"/>
                    <a:pt x="1999" y="19"/>
                    <a:pt x="1987" y="45"/>
                  </a:cubicBezTo>
                  <a:cubicBezTo>
                    <a:pt x="1975" y="19"/>
                    <a:pt x="1948" y="1"/>
                    <a:pt x="1916" y="1"/>
                  </a:cubicBezTo>
                  <a:cubicBezTo>
                    <a:pt x="1884" y="1"/>
                    <a:pt x="1857" y="19"/>
                    <a:pt x="1845" y="45"/>
                  </a:cubicBezTo>
                  <a:cubicBezTo>
                    <a:pt x="1833" y="19"/>
                    <a:pt x="1806" y="1"/>
                    <a:pt x="1774" y="1"/>
                  </a:cubicBezTo>
                  <a:cubicBezTo>
                    <a:pt x="1742" y="1"/>
                    <a:pt x="1715" y="19"/>
                    <a:pt x="1703" y="45"/>
                  </a:cubicBezTo>
                  <a:cubicBezTo>
                    <a:pt x="1691" y="19"/>
                    <a:pt x="1664" y="1"/>
                    <a:pt x="1632" y="1"/>
                  </a:cubicBezTo>
                  <a:cubicBezTo>
                    <a:pt x="1600" y="1"/>
                    <a:pt x="1572" y="19"/>
                    <a:pt x="1561" y="45"/>
                  </a:cubicBezTo>
                  <a:cubicBezTo>
                    <a:pt x="1549" y="19"/>
                    <a:pt x="1521" y="1"/>
                    <a:pt x="1489" y="1"/>
                  </a:cubicBezTo>
                  <a:cubicBezTo>
                    <a:pt x="1458" y="1"/>
                    <a:pt x="1430" y="19"/>
                    <a:pt x="1418" y="45"/>
                  </a:cubicBezTo>
                  <a:cubicBezTo>
                    <a:pt x="1406" y="19"/>
                    <a:pt x="1379" y="1"/>
                    <a:pt x="1347" y="1"/>
                  </a:cubicBezTo>
                  <a:cubicBezTo>
                    <a:pt x="1315" y="1"/>
                    <a:pt x="1288" y="19"/>
                    <a:pt x="1276" y="45"/>
                  </a:cubicBezTo>
                  <a:cubicBezTo>
                    <a:pt x="1264" y="19"/>
                    <a:pt x="1237" y="1"/>
                    <a:pt x="1205" y="1"/>
                  </a:cubicBezTo>
                  <a:cubicBezTo>
                    <a:pt x="1173" y="1"/>
                    <a:pt x="1146" y="19"/>
                    <a:pt x="1134" y="45"/>
                  </a:cubicBezTo>
                  <a:cubicBezTo>
                    <a:pt x="1122" y="19"/>
                    <a:pt x="1095" y="1"/>
                    <a:pt x="1063" y="1"/>
                  </a:cubicBezTo>
                  <a:cubicBezTo>
                    <a:pt x="1031" y="1"/>
                    <a:pt x="1003" y="19"/>
                    <a:pt x="992" y="45"/>
                  </a:cubicBezTo>
                  <a:cubicBezTo>
                    <a:pt x="980" y="19"/>
                    <a:pt x="952" y="1"/>
                    <a:pt x="920" y="1"/>
                  </a:cubicBezTo>
                  <a:cubicBezTo>
                    <a:pt x="888" y="1"/>
                    <a:pt x="861" y="19"/>
                    <a:pt x="849" y="45"/>
                  </a:cubicBezTo>
                  <a:cubicBezTo>
                    <a:pt x="837" y="19"/>
                    <a:pt x="810" y="1"/>
                    <a:pt x="778" y="1"/>
                  </a:cubicBezTo>
                  <a:cubicBezTo>
                    <a:pt x="746" y="1"/>
                    <a:pt x="719" y="19"/>
                    <a:pt x="707" y="45"/>
                  </a:cubicBezTo>
                  <a:cubicBezTo>
                    <a:pt x="695" y="19"/>
                    <a:pt x="668" y="1"/>
                    <a:pt x="636" y="1"/>
                  </a:cubicBezTo>
                  <a:cubicBezTo>
                    <a:pt x="604" y="1"/>
                    <a:pt x="577" y="19"/>
                    <a:pt x="565" y="45"/>
                  </a:cubicBezTo>
                  <a:cubicBezTo>
                    <a:pt x="553" y="19"/>
                    <a:pt x="525" y="1"/>
                    <a:pt x="494" y="1"/>
                  </a:cubicBezTo>
                  <a:cubicBezTo>
                    <a:pt x="462" y="1"/>
                    <a:pt x="434" y="19"/>
                    <a:pt x="422" y="45"/>
                  </a:cubicBezTo>
                  <a:cubicBezTo>
                    <a:pt x="410" y="19"/>
                    <a:pt x="382" y="0"/>
                    <a:pt x="350" y="1"/>
                  </a:cubicBezTo>
                  <a:cubicBezTo>
                    <a:pt x="312" y="2"/>
                    <a:pt x="281" y="28"/>
                    <a:pt x="275" y="63"/>
                  </a:cubicBezTo>
                  <a:cubicBezTo>
                    <a:pt x="251" y="36"/>
                    <a:pt x="210" y="29"/>
                    <a:pt x="177" y="47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44" y="66"/>
                    <a:pt x="130" y="104"/>
                    <a:pt x="143" y="136"/>
                  </a:cubicBezTo>
                  <a:cubicBezTo>
                    <a:pt x="109" y="124"/>
                    <a:pt x="69" y="137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30" y="199"/>
                    <a:pt x="38" y="239"/>
                    <a:pt x="66" y="262"/>
                  </a:cubicBezTo>
                  <a:cubicBezTo>
                    <a:pt x="30" y="267"/>
                    <a:pt x="1" y="297"/>
                    <a:pt x="1" y="333"/>
                  </a:cubicBezTo>
                  <a:cubicBezTo>
                    <a:pt x="0" y="364"/>
                    <a:pt x="19" y="391"/>
                    <a:pt x="47" y="402"/>
                  </a:cubicBezTo>
                  <a:cubicBezTo>
                    <a:pt x="20" y="413"/>
                    <a:pt x="1" y="439"/>
                    <a:pt x="1" y="470"/>
                  </a:cubicBezTo>
                  <a:cubicBezTo>
                    <a:pt x="1" y="500"/>
                    <a:pt x="20" y="526"/>
                    <a:pt x="47" y="537"/>
                  </a:cubicBezTo>
                  <a:cubicBezTo>
                    <a:pt x="20" y="549"/>
                    <a:pt x="1" y="575"/>
                    <a:pt x="1" y="605"/>
                  </a:cubicBezTo>
                  <a:cubicBezTo>
                    <a:pt x="1" y="635"/>
                    <a:pt x="20" y="662"/>
                    <a:pt x="47" y="673"/>
                  </a:cubicBezTo>
                  <a:cubicBezTo>
                    <a:pt x="20" y="684"/>
                    <a:pt x="1" y="710"/>
                    <a:pt x="1" y="740"/>
                  </a:cubicBezTo>
                  <a:cubicBezTo>
                    <a:pt x="1" y="771"/>
                    <a:pt x="20" y="797"/>
                    <a:pt x="47" y="808"/>
                  </a:cubicBezTo>
                  <a:cubicBezTo>
                    <a:pt x="20" y="820"/>
                    <a:pt x="1" y="846"/>
                    <a:pt x="1" y="876"/>
                  </a:cubicBezTo>
                  <a:cubicBezTo>
                    <a:pt x="1" y="906"/>
                    <a:pt x="20" y="932"/>
                    <a:pt x="47" y="944"/>
                  </a:cubicBezTo>
                  <a:cubicBezTo>
                    <a:pt x="20" y="955"/>
                    <a:pt x="1" y="981"/>
                    <a:pt x="1" y="1011"/>
                  </a:cubicBezTo>
                  <a:cubicBezTo>
                    <a:pt x="1" y="1042"/>
                    <a:pt x="20" y="1068"/>
                    <a:pt x="47" y="1079"/>
                  </a:cubicBezTo>
                  <a:cubicBezTo>
                    <a:pt x="20" y="1090"/>
                    <a:pt x="1" y="1116"/>
                    <a:pt x="1" y="1147"/>
                  </a:cubicBezTo>
                  <a:cubicBezTo>
                    <a:pt x="1" y="1177"/>
                    <a:pt x="20" y="1203"/>
                    <a:pt x="47" y="1214"/>
                  </a:cubicBezTo>
                  <a:cubicBezTo>
                    <a:pt x="20" y="1226"/>
                    <a:pt x="1" y="1252"/>
                    <a:pt x="1" y="1282"/>
                  </a:cubicBezTo>
                  <a:cubicBezTo>
                    <a:pt x="1" y="1312"/>
                    <a:pt x="20" y="1338"/>
                    <a:pt x="47" y="1350"/>
                  </a:cubicBezTo>
                  <a:cubicBezTo>
                    <a:pt x="20" y="1361"/>
                    <a:pt x="1" y="1387"/>
                    <a:pt x="1" y="1417"/>
                  </a:cubicBezTo>
                  <a:cubicBezTo>
                    <a:pt x="1" y="1448"/>
                    <a:pt x="20" y="1474"/>
                    <a:pt x="47" y="1485"/>
                  </a:cubicBezTo>
                  <a:cubicBezTo>
                    <a:pt x="19" y="1497"/>
                    <a:pt x="0" y="1523"/>
                    <a:pt x="1" y="1554"/>
                  </a:cubicBezTo>
                  <a:cubicBezTo>
                    <a:pt x="1" y="1590"/>
                    <a:pt x="29" y="1620"/>
                    <a:pt x="66" y="1625"/>
                  </a:cubicBezTo>
                  <a:cubicBezTo>
                    <a:pt x="37" y="1648"/>
                    <a:pt x="29" y="1687"/>
                    <a:pt x="49" y="1719"/>
                  </a:cubicBezTo>
                  <a:cubicBezTo>
                    <a:pt x="68" y="1750"/>
                    <a:pt x="107" y="1763"/>
                    <a:pt x="142" y="1751"/>
                  </a:cubicBezTo>
                  <a:cubicBezTo>
                    <a:pt x="129" y="1784"/>
                    <a:pt x="142" y="1822"/>
                    <a:pt x="175" y="1840"/>
                  </a:cubicBezTo>
                  <a:cubicBezTo>
                    <a:pt x="208" y="1859"/>
                    <a:pt x="249" y="1852"/>
                    <a:pt x="273" y="1825"/>
                  </a:cubicBezTo>
                  <a:cubicBezTo>
                    <a:pt x="279" y="1860"/>
                    <a:pt x="310" y="1887"/>
                    <a:pt x="348" y="1887"/>
                  </a:cubicBezTo>
                  <a:cubicBezTo>
                    <a:pt x="380" y="1888"/>
                    <a:pt x="409" y="1870"/>
                    <a:pt x="421" y="1843"/>
                  </a:cubicBezTo>
                  <a:cubicBezTo>
                    <a:pt x="433" y="1869"/>
                    <a:pt x="460" y="1888"/>
                    <a:pt x="492" y="1888"/>
                  </a:cubicBezTo>
                  <a:cubicBezTo>
                    <a:pt x="524" y="1888"/>
                    <a:pt x="551" y="1869"/>
                    <a:pt x="563" y="1843"/>
                  </a:cubicBezTo>
                  <a:cubicBezTo>
                    <a:pt x="575" y="1869"/>
                    <a:pt x="602" y="1888"/>
                    <a:pt x="634" y="1888"/>
                  </a:cubicBezTo>
                  <a:cubicBezTo>
                    <a:pt x="666" y="1888"/>
                    <a:pt x="694" y="1869"/>
                    <a:pt x="706" y="1843"/>
                  </a:cubicBezTo>
                  <a:cubicBezTo>
                    <a:pt x="717" y="1869"/>
                    <a:pt x="745" y="1888"/>
                    <a:pt x="777" y="1888"/>
                  </a:cubicBezTo>
                  <a:cubicBezTo>
                    <a:pt x="808" y="1888"/>
                    <a:pt x="836" y="1869"/>
                    <a:pt x="848" y="1843"/>
                  </a:cubicBezTo>
                  <a:cubicBezTo>
                    <a:pt x="860" y="1869"/>
                    <a:pt x="887" y="1888"/>
                    <a:pt x="919" y="1888"/>
                  </a:cubicBezTo>
                  <a:cubicBezTo>
                    <a:pt x="951" y="1888"/>
                    <a:pt x="978" y="1869"/>
                    <a:pt x="990" y="1843"/>
                  </a:cubicBezTo>
                  <a:cubicBezTo>
                    <a:pt x="1002" y="1869"/>
                    <a:pt x="1029" y="1888"/>
                    <a:pt x="1061" y="1888"/>
                  </a:cubicBezTo>
                  <a:cubicBezTo>
                    <a:pt x="1093" y="1888"/>
                    <a:pt x="1120" y="1869"/>
                    <a:pt x="1132" y="1843"/>
                  </a:cubicBezTo>
                  <a:cubicBezTo>
                    <a:pt x="1144" y="1869"/>
                    <a:pt x="1172" y="1888"/>
                    <a:pt x="1203" y="1888"/>
                  </a:cubicBezTo>
                  <a:cubicBezTo>
                    <a:pt x="1235" y="1888"/>
                    <a:pt x="1263" y="1869"/>
                    <a:pt x="1275" y="1843"/>
                  </a:cubicBezTo>
                  <a:cubicBezTo>
                    <a:pt x="1286" y="1869"/>
                    <a:pt x="1314" y="1888"/>
                    <a:pt x="1346" y="1888"/>
                  </a:cubicBezTo>
                  <a:cubicBezTo>
                    <a:pt x="1378" y="1888"/>
                    <a:pt x="1405" y="1869"/>
                    <a:pt x="1417" y="1843"/>
                  </a:cubicBezTo>
                  <a:cubicBezTo>
                    <a:pt x="1429" y="1869"/>
                    <a:pt x="1456" y="1888"/>
                    <a:pt x="1488" y="1888"/>
                  </a:cubicBezTo>
                  <a:cubicBezTo>
                    <a:pt x="1520" y="1888"/>
                    <a:pt x="1547" y="1869"/>
                    <a:pt x="1559" y="1843"/>
                  </a:cubicBezTo>
                  <a:cubicBezTo>
                    <a:pt x="1571" y="1869"/>
                    <a:pt x="1598" y="1888"/>
                    <a:pt x="1630" y="1888"/>
                  </a:cubicBezTo>
                  <a:cubicBezTo>
                    <a:pt x="1662" y="1888"/>
                    <a:pt x="1689" y="1869"/>
                    <a:pt x="1701" y="1843"/>
                  </a:cubicBezTo>
                  <a:cubicBezTo>
                    <a:pt x="1713" y="1869"/>
                    <a:pt x="1741" y="1888"/>
                    <a:pt x="1772" y="1888"/>
                  </a:cubicBezTo>
                  <a:cubicBezTo>
                    <a:pt x="1804" y="1888"/>
                    <a:pt x="1832" y="1869"/>
                    <a:pt x="1844" y="1843"/>
                  </a:cubicBezTo>
                  <a:cubicBezTo>
                    <a:pt x="1855" y="1869"/>
                    <a:pt x="1883" y="1888"/>
                    <a:pt x="1915" y="1888"/>
                  </a:cubicBezTo>
                  <a:cubicBezTo>
                    <a:pt x="1947" y="1888"/>
                    <a:pt x="1974" y="1869"/>
                    <a:pt x="1986" y="1843"/>
                  </a:cubicBezTo>
                  <a:cubicBezTo>
                    <a:pt x="1998" y="1869"/>
                    <a:pt x="2025" y="1888"/>
                    <a:pt x="2057" y="1888"/>
                  </a:cubicBezTo>
                  <a:cubicBezTo>
                    <a:pt x="2089" y="1888"/>
                    <a:pt x="2116" y="1869"/>
                    <a:pt x="2128" y="1843"/>
                  </a:cubicBezTo>
                  <a:cubicBezTo>
                    <a:pt x="2140" y="1869"/>
                    <a:pt x="2167" y="1888"/>
                    <a:pt x="2199" y="1888"/>
                  </a:cubicBezTo>
                  <a:cubicBezTo>
                    <a:pt x="2231" y="1888"/>
                    <a:pt x="2259" y="1869"/>
                    <a:pt x="2270" y="1843"/>
                  </a:cubicBezTo>
                  <a:cubicBezTo>
                    <a:pt x="2282" y="1869"/>
                    <a:pt x="2310" y="1888"/>
                    <a:pt x="2342" y="1888"/>
                  </a:cubicBezTo>
                  <a:cubicBezTo>
                    <a:pt x="2373" y="1888"/>
                    <a:pt x="2401" y="1869"/>
                    <a:pt x="2413" y="1843"/>
                  </a:cubicBezTo>
                  <a:cubicBezTo>
                    <a:pt x="2425" y="1869"/>
                    <a:pt x="2452" y="1888"/>
                    <a:pt x="2484" y="1888"/>
                  </a:cubicBezTo>
                  <a:cubicBezTo>
                    <a:pt x="2516" y="1888"/>
                    <a:pt x="2543" y="1869"/>
                    <a:pt x="2555" y="1843"/>
                  </a:cubicBezTo>
                  <a:cubicBezTo>
                    <a:pt x="2567" y="1869"/>
                    <a:pt x="2594" y="1888"/>
                    <a:pt x="2626" y="1888"/>
                  </a:cubicBezTo>
                  <a:cubicBezTo>
                    <a:pt x="2658" y="1888"/>
                    <a:pt x="2685" y="1869"/>
                    <a:pt x="2697" y="1843"/>
                  </a:cubicBezTo>
                  <a:cubicBezTo>
                    <a:pt x="2709" y="1869"/>
                    <a:pt x="2737" y="1888"/>
                    <a:pt x="2768" y="1888"/>
                  </a:cubicBezTo>
                  <a:cubicBezTo>
                    <a:pt x="2800" y="1888"/>
                    <a:pt x="2828" y="1869"/>
                    <a:pt x="2839" y="1843"/>
                  </a:cubicBezTo>
                  <a:cubicBezTo>
                    <a:pt x="2851" y="1869"/>
                    <a:pt x="2879" y="1888"/>
                    <a:pt x="2911" y="1888"/>
                  </a:cubicBezTo>
                  <a:cubicBezTo>
                    <a:pt x="2942" y="1888"/>
                    <a:pt x="2970" y="1869"/>
                    <a:pt x="2982" y="1843"/>
                  </a:cubicBezTo>
                  <a:cubicBezTo>
                    <a:pt x="2994" y="1869"/>
                    <a:pt x="3021" y="1888"/>
                    <a:pt x="3053" y="1888"/>
                  </a:cubicBezTo>
                  <a:cubicBezTo>
                    <a:pt x="3085" y="1888"/>
                    <a:pt x="3112" y="1869"/>
                    <a:pt x="3124" y="1843"/>
                  </a:cubicBezTo>
                  <a:cubicBezTo>
                    <a:pt x="3136" y="1870"/>
                    <a:pt x="3165" y="1889"/>
                    <a:pt x="3198" y="1887"/>
                  </a:cubicBezTo>
                  <a:cubicBezTo>
                    <a:pt x="3198" y="1887"/>
                    <a:pt x="3198" y="1887"/>
                    <a:pt x="3198" y="1887"/>
                  </a:cubicBezTo>
                  <a:cubicBezTo>
                    <a:pt x="3236" y="1886"/>
                    <a:pt x="3267" y="1858"/>
                    <a:pt x="3272" y="1824"/>
                  </a:cubicBezTo>
                  <a:cubicBezTo>
                    <a:pt x="3296" y="1850"/>
                    <a:pt x="3338" y="1856"/>
                    <a:pt x="3370" y="1837"/>
                  </a:cubicBezTo>
                  <a:cubicBezTo>
                    <a:pt x="3403" y="1818"/>
                    <a:pt x="3415" y="1780"/>
                    <a:pt x="3402" y="1748"/>
                  </a:cubicBezTo>
                  <a:cubicBezTo>
                    <a:pt x="3437" y="1759"/>
                    <a:pt x="3476" y="1746"/>
                    <a:pt x="3495" y="1714"/>
                  </a:cubicBezTo>
                  <a:cubicBezTo>
                    <a:pt x="3513" y="1683"/>
                    <a:pt x="3505" y="1643"/>
                    <a:pt x="3476" y="1621"/>
                  </a:cubicBezTo>
                  <a:cubicBezTo>
                    <a:pt x="3513" y="1615"/>
                    <a:pt x="3540" y="1585"/>
                    <a:pt x="3540" y="1549"/>
                  </a:cubicBezTo>
                  <a:cubicBezTo>
                    <a:pt x="3540" y="1522"/>
                    <a:pt x="3526" y="1500"/>
                    <a:pt x="3504" y="1486"/>
                  </a:cubicBezTo>
                  <a:cubicBezTo>
                    <a:pt x="3526" y="1473"/>
                    <a:pt x="3540" y="1450"/>
                    <a:pt x="3540" y="1424"/>
                  </a:cubicBezTo>
                  <a:cubicBezTo>
                    <a:pt x="3540" y="1394"/>
                    <a:pt x="3521" y="1368"/>
                    <a:pt x="3493" y="1357"/>
                  </a:cubicBezTo>
                  <a:cubicBezTo>
                    <a:pt x="3521" y="1345"/>
                    <a:pt x="3540" y="1319"/>
                    <a:pt x="3540" y="1289"/>
                  </a:cubicBezTo>
                  <a:cubicBezTo>
                    <a:pt x="3540" y="1259"/>
                    <a:pt x="3521" y="1233"/>
                    <a:pt x="3493" y="1221"/>
                  </a:cubicBezTo>
                  <a:cubicBezTo>
                    <a:pt x="3521" y="1210"/>
                    <a:pt x="3540" y="1184"/>
                    <a:pt x="3540" y="1154"/>
                  </a:cubicBezTo>
                  <a:cubicBezTo>
                    <a:pt x="3540" y="1123"/>
                    <a:pt x="3521" y="1097"/>
                    <a:pt x="3493" y="1086"/>
                  </a:cubicBezTo>
                  <a:cubicBezTo>
                    <a:pt x="3521" y="1075"/>
                    <a:pt x="3540" y="1049"/>
                    <a:pt x="3540" y="1018"/>
                  </a:cubicBezTo>
                  <a:cubicBezTo>
                    <a:pt x="3540" y="988"/>
                    <a:pt x="3521" y="962"/>
                    <a:pt x="3493" y="951"/>
                  </a:cubicBezTo>
                  <a:cubicBezTo>
                    <a:pt x="3521" y="939"/>
                    <a:pt x="3540" y="913"/>
                    <a:pt x="3540" y="883"/>
                  </a:cubicBezTo>
                  <a:cubicBezTo>
                    <a:pt x="3540" y="852"/>
                    <a:pt x="3521" y="826"/>
                    <a:pt x="3493" y="815"/>
                  </a:cubicBezTo>
                  <a:cubicBezTo>
                    <a:pt x="3521" y="804"/>
                    <a:pt x="3540" y="778"/>
                    <a:pt x="3540" y="747"/>
                  </a:cubicBezTo>
                  <a:cubicBezTo>
                    <a:pt x="3540" y="717"/>
                    <a:pt x="3521" y="691"/>
                    <a:pt x="3493" y="680"/>
                  </a:cubicBezTo>
                  <a:cubicBezTo>
                    <a:pt x="3521" y="668"/>
                    <a:pt x="3540" y="642"/>
                    <a:pt x="3540" y="612"/>
                  </a:cubicBezTo>
                  <a:cubicBezTo>
                    <a:pt x="3540" y="582"/>
                    <a:pt x="3521" y="556"/>
                    <a:pt x="3493" y="544"/>
                  </a:cubicBezTo>
                  <a:cubicBezTo>
                    <a:pt x="3521" y="533"/>
                    <a:pt x="3540" y="507"/>
                    <a:pt x="3540" y="477"/>
                  </a:cubicBezTo>
                  <a:cubicBezTo>
                    <a:pt x="3540" y="446"/>
                    <a:pt x="3521" y="420"/>
                    <a:pt x="3493" y="409"/>
                  </a:cubicBezTo>
                  <a:cubicBezTo>
                    <a:pt x="3521" y="398"/>
                    <a:pt x="3540" y="372"/>
                    <a:pt x="3540" y="341"/>
                  </a:cubicBezTo>
                  <a:cubicBezTo>
                    <a:pt x="3540" y="305"/>
                    <a:pt x="3513" y="275"/>
                    <a:pt x="3477" y="269"/>
                  </a:cubicBezTo>
                  <a:cubicBezTo>
                    <a:pt x="3505" y="247"/>
                    <a:pt x="3514" y="208"/>
                    <a:pt x="3496" y="176"/>
                  </a:cubicBezTo>
                  <a:cubicBezTo>
                    <a:pt x="3496" y="176"/>
                    <a:pt x="3496" y="176"/>
                    <a:pt x="3496" y="176"/>
                  </a:cubicBezTo>
                  <a:cubicBezTo>
                    <a:pt x="3477" y="144"/>
                    <a:pt x="3438" y="131"/>
                    <a:pt x="3403" y="142"/>
                  </a:cubicBezTo>
                  <a:cubicBezTo>
                    <a:pt x="3417" y="109"/>
                    <a:pt x="3404" y="71"/>
                    <a:pt x="337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7"/>
            <p:cNvSpPr>
              <a:spLocks noChangeArrowheads="1"/>
            </p:cNvSpPr>
            <p:nvPr/>
          </p:nvSpPr>
          <p:spPr bwMode="auto">
            <a:xfrm>
              <a:off x="461" y="1473"/>
              <a:ext cx="230" cy="224"/>
            </a:xfrm>
            <a:prstGeom prst="ellipse">
              <a:avLst/>
            </a:pr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8"/>
            <p:cNvSpPr>
              <a:spLocks noChangeArrowheads="1"/>
            </p:cNvSpPr>
            <p:nvPr/>
          </p:nvSpPr>
          <p:spPr bwMode="auto">
            <a:xfrm>
              <a:off x="532" y="366"/>
              <a:ext cx="120" cy="116"/>
            </a:xfrm>
            <a:prstGeom prst="ellipse">
              <a:avLst/>
            </a:pr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2001" y="375"/>
              <a:ext cx="166" cy="161"/>
            </a:xfrm>
            <a:prstGeom prst="ellipse">
              <a:avLst/>
            </a:pr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3864" y="1200"/>
              <a:ext cx="280" cy="273"/>
            </a:xfrm>
            <a:prstGeom prst="ellipse">
              <a:avLst/>
            </a:pr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3922" y="536"/>
              <a:ext cx="115" cy="112"/>
            </a:xfrm>
            <a:prstGeom prst="ellipse">
              <a:avLst/>
            </a:pr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2"/>
            <p:cNvSpPr>
              <a:spLocks noChangeArrowheads="1"/>
            </p:cNvSpPr>
            <p:nvPr/>
          </p:nvSpPr>
          <p:spPr bwMode="auto">
            <a:xfrm>
              <a:off x="3748" y="1881"/>
              <a:ext cx="232" cy="224"/>
            </a:xfrm>
            <a:prstGeom prst="ellipse">
              <a:avLst/>
            </a:pr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"/>
            <p:cNvSpPr>
              <a:spLocks noChangeArrowheads="1"/>
            </p:cNvSpPr>
            <p:nvPr/>
          </p:nvSpPr>
          <p:spPr bwMode="auto">
            <a:xfrm>
              <a:off x="1153" y="1913"/>
              <a:ext cx="149" cy="144"/>
            </a:xfrm>
            <a:prstGeom prst="ellipse">
              <a:avLst/>
            </a:pr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4"/>
            <p:cNvSpPr>
              <a:spLocks noChangeArrowheads="1"/>
            </p:cNvSpPr>
            <p:nvPr/>
          </p:nvSpPr>
          <p:spPr bwMode="auto">
            <a:xfrm>
              <a:off x="3658" y="960"/>
              <a:ext cx="132" cy="128"/>
            </a:xfrm>
            <a:prstGeom prst="ellipse">
              <a:avLst/>
            </a:pr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5"/>
            <p:cNvSpPr>
              <a:spLocks noChangeArrowheads="1"/>
            </p:cNvSpPr>
            <p:nvPr/>
          </p:nvSpPr>
          <p:spPr bwMode="auto">
            <a:xfrm>
              <a:off x="2686" y="288"/>
              <a:ext cx="115" cy="112"/>
            </a:xfrm>
            <a:prstGeom prst="ellipse">
              <a:avLst/>
            </a:pr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6"/>
            <p:cNvSpPr>
              <a:spLocks noChangeArrowheads="1"/>
            </p:cNvSpPr>
            <p:nvPr/>
          </p:nvSpPr>
          <p:spPr bwMode="auto">
            <a:xfrm>
              <a:off x="1054" y="952"/>
              <a:ext cx="99" cy="96"/>
            </a:xfrm>
            <a:prstGeom prst="ellipse">
              <a:avLst/>
            </a:pr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7"/>
            <p:cNvSpPr>
              <a:spLocks noChangeArrowheads="1"/>
            </p:cNvSpPr>
            <p:nvPr/>
          </p:nvSpPr>
          <p:spPr bwMode="auto">
            <a:xfrm>
              <a:off x="428" y="1993"/>
              <a:ext cx="99" cy="96"/>
            </a:xfrm>
            <a:prstGeom prst="ellipse">
              <a:avLst/>
            </a:pr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8"/>
            <p:cNvSpPr>
              <a:spLocks noChangeArrowheads="1"/>
            </p:cNvSpPr>
            <p:nvPr/>
          </p:nvSpPr>
          <p:spPr bwMode="auto">
            <a:xfrm>
              <a:off x="337" y="880"/>
              <a:ext cx="182" cy="176"/>
            </a:xfrm>
            <a:prstGeom prst="ellipse">
              <a:avLst/>
            </a:pr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TextBox 13"/>
          <p:cNvSpPr txBox="1"/>
          <p:nvPr/>
        </p:nvSpPr>
        <p:spPr>
          <a:xfrm>
            <a:off x="5262270" y="3146758"/>
            <a:ext cx="166745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852847" y="3700375"/>
            <a:ext cx="4486307" cy="23387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</a:t>
            </a:r>
            <a:endParaRPr lang="en-US" altLang="zh-CN" sz="16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7" name="Group 78"/>
          <p:cNvGrpSpPr>
            <a:grpSpLocks noChangeAspect="1"/>
          </p:cNvGrpSpPr>
          <p:nvPr/>
        </p:nvGrpSpPr>
        <p:grpSpPr bwMode="auto">
          <a:xfrm>
            <a:off x="330200" y="1635125"/>
            <a:ext cx="938213" cy="2795588"/>
            <a:chOff x="208" y="1030"/>
            <a:chExt cx="591" cy="1761"/>
          </a:xfrm>
        </p:grpSpPr>
        <p:sp>
          <p:nvSpPr>
            <p:cNvPr id="149" name="Freeform 79"/>
            <p:cNvSpPr/>
            <p:nvPr/>
          </p:nvSpPr>
          <p:spPr bwMode="auto">
            <a:xfrm>
              <a:off x="208" y="1552"/>
              <a:ext cx="413" cy="1239"/>
            </a:xfrm>
            <a:custGeom>
              <a:avLst/>
              <a:gdLst>
                <a:gd name="T0" fmla="*/ 55 w 72"/>
                <a:gd name="T1" fmla="*/ 0 h 223"/>
                <a:gd name="T2" fmla="*/ 33 w 72"/>
                <a:gd name="T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223">
                  <a:moveTo>
                    <a:pt x="55" y="0"/>
                  </a:moveTo>
                  <a:cubicBezTo>
                    <a:pt x="72" y="41"/>
                    <a:pt x="0" y="160"/>
                    <a:pt x="33" y="223"/>
                  </a:cubicBezTo>
                </a:path>
              </a:pathLst>
            </a:custGeom>
            <a:noFill/>
            <a:ln w="7938" cap="flat">
              <a:solidFill>
                <a:srgbClr val="4C413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0"/>
            <p:cNvSpPr/>
            <p:nvPr/>
          </p:nvSpPr>
          <p:spPr bwMode="auto">
            <a:xfrm>
              <a:off x="345" y="1030"/>
              <a:ext cx="454" cy="550"/>
            </a:xfrm>
            <a:custGeom>
              <a:avLst/>
              <a:gdLst>
                <a:gd name="T0" fmla="*/ 71 w 79"/>
                <a:gd name="T1" fmla="*/ 57 h 99"/>
                <a:gd name="T2" fmla="*/ 42 w 79"/>
                <a:gd name="T3" fmla="*/ 1 h 99"/>
                <a:gd name="T4" fmla="*/ 1 w 79"/>
                <a:gd name="T5" fmla="*/ 39 h 99"/>
                <a:gd name="T6" fmla="*/ 27 w 79"/>
                <a:gd name="T7" fmla="*/ 90 h 99"/>
                <a:gd name="T8" fmla="*/ 24 w 79"/>
                <a:gd name="T9" fmla="*/ 98 h 99"/>
                <a:gd name="T10" fmla="*/ 40 w 79"/>
                <a:gd name="T11" fmla="*/ 99 h 99"/>
                <a:gd name="T12" fmla="*/ 33 w 79"/>
                <a:gd name="T13" fmla="*/ 91 h 99"/>
                <a:gd name="T14" fmla="*/ 71 w 79"/>
                <a:gd name="T15" fmla="*/ 5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9">
                  <a:moveTo>
                    <a:pt x="71" y="57"/>
                  </a:moveTo>
                  <a:cubicBezTo>
                    <a:pt x="79" y="28"/>
                    <a:pt x="62" y="2"/>
                    <a:pt x="42" y="1"/>
                  </a:cubicBezTo>
                  <a:cubicBezTo>
                    <a:pt x="22" y="0"/>
                    <a:pt x="2" y="14"/>
                    <a:pt x="1" y="39"/>
                  </a:cubicBezTo>
                  <a:cubicBezTo>
                    <a:pt x="0" y="63"/>
                    <a:pt x="9" y="86"/>
                    <a:pt x="27" y="90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52" y="91"/>
                    <a:pt x="64" y="81"/>
                    <a:pt x="71" y="57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1" name="Group 78"/>
          <p:cNvGrpSpPr>
            <a:grpSpLocks noChangeAspect="1"/>
          </p:cNvGrpSpPr>
          <p:nvPr/>
        </p:nvGrpSpPr>
        <p:grpSpPr bwMode="auto">
          <a:xfrm>
            <a:off x="716280" y="3728085"/>
            <a:ext cx="938213" cy="2795588"/>
            <a:chOff x="208" y="1030"/>
            <a:chExt cx="591" cy="1761"/>
          </a:xfrm>
        </p:grpSpPr>
        <p:sp>
          <p:nvSpPr>
            <p:cNvPr id="152" name="Freeform 79"/>
            <p:cNvSpPr/>
            <p:nvPr/>
          </p:nvSpPr>
          <p:spPr bwMode="auto">
            <a:xfrm>
              <a:off x="208" y="1552"/>
              <a:ext cx="413" cy="1239"/>
            </a:xfrm>
            <a:custGeom>
              <a:avLst/>
              <a:gdLst>
                <a:gd name="T0" fmla="*/ 55 w 72"/>
                <a:gd name="T1" fmla="*/ 0 h 223"/>
                <a:gd name="T2" fmla="*/ 33 w 72"/>
                <a:gd name="T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223">
                  <a:moveTo>
                    <a:pt x="55" y="0"/>
                  </a:moveTo>
                  <a:cubicBezTo>
                    <a:pt x="72" y="41"/>
                    <a:pt x="0" y="160"/>
                    <a:pt x="33" y="223"/>
                  </a:cubicBezTo>
                </a:path>
              </a:pathLst>
            </a:custGeom>
            <a:noFill/>
            <a:ln w="7938" cap="flat">
              <a:solidFill>
                <a:srgbClr val="4C413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0"/>
            <p:cNvSpPr/>
            <p:nvPr/>
          </p:nvSpPr>
          <p:spPr bwMode="auto">
            <a:xfrm>
              <a:off x="345" y="1030"/>
              <a:ext cx="454" cy="550"/>
            </a:xfrm>
            <a:custGeom>
              <a:avLst/>
              <a:gdLst>
                <a:gd name="T0" fmla="*/ 71 w 79"/>
                <a:gd name="T1" fmla="*/ 57 h 99"/>
                <a:gd name="T2" fmla="*/ 42 w 79"/>
                <a:gd name="T3" fmla="*/ 1 h 99"/>
                <a:gd name="T4" fmla="*/ 1 w 79"/>
                <a:gd name="T5" fmla="*/ 39 h 99"/>
                <a:gd name="T6" fmla="*/ 27 w 79"/>
                <a:gd name="T7" fmla="*/ 90 h 99"/>
                <a:gd name="T8" fmla="*/ 24 w 79"/>
                <a:gd name="T9" fmla="*/ 98 h 99"/>
                <a:gd name="T10" fmla="*/ 40 w 79"/>
                <a:gd name="T11" fmla="*/ 99 h 99"/>
                <a:gd name="T12" fmla="*/ 33 w 79"/>
                <a:gd name="T13" fmla="*/ 91 h 99"/>
                <a:gd name="T14" fmla="*/ 71 w 79"/>
                <a:gd name="T15" fmla="*/ 5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9">
                  <a:moveTo>
                    <a:pt x="71" y="57"/>
                  </a:moveTo>
                  <a:cubicBezTo>
                    <a:pt x="79" y="28"/>
                    <a:pt x="62" y="2"/>
                    <a:pt x="42" y="1"/>
                  </a:cubicBezTo>
                  <a:cubicBezTo>
                    <a:pt x="22" y="0"/>
                    <a:pt x="2" y="14"/>
                    <a:pt x="1" y="39"/>
                  </a:cubicBezTo>
                  <a:cubicBezTo>
                    <a:pt x="0" y="63"/>
                    <a:pt x="9" y="86"/>
                    <a:pt x="27" y="90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52" y="91"/>
                    <a:pt x="64" y="81"/>
                    <a:pt x="71" y="57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4" name="Group 78"/>
          <p:cNvGrpSpPr>
            <a:grpSpLocks noChangeAspect="1"/>
          </p:cNvGrpSpPr>
          <p:nvPr/>
        </p:nvGrpSpPr>
        <p:grpSpPr bwMode="auto">
          <a:xfrm flipH="1">
            <a:off x="10911841" y="1635125"/>
            <a:ext cx="1061720" cy="2795588"/>
            <a:chOff x="208" y="1030"/>
            <a:chExt cx="591" cy="1761"/>
          </a:xfrm>
        </p:grpSpPr>
        <p:sp>
          <p:nvSpPr>
            <p:cNvPr id="155" name="Freeform 79"/>
            <p:cNvSpPr/>
            <p:nvPr/>
          </p:nvSpPr>
          <p:spPr bwMode="auto">
            <a:xfrm>
              <a:off x="208" y="1552"/>
              <a:ext cx="413" cy="1239"/>
            </a:xfrm>
            <a:custGeom>
              <a:avLst/>
              <a:gdLst>
                <a:gd name="T0" fmla="*/ 55 w 72"/>
                <a:gd name="T1" fmla="*/ 0 h 223"/>
                <a:gd name="T2" fmla="*/ 33 w 72"/>
                <a:gd name="T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223">
                  <a:moveTo>
                    <a:pt x="55" y="0"/>
                  </a:moveTo>
                  <a:cubicBezTo>
                    <a:pt x="72" y="41"/>
                    <a:pt x="0" y="160"/>
                    <a:pt x="33" y="223"/>
                  </a:cubicBezTo>
                </a:path>
              </a:pathLst>
            </a:custGeom>
            <a:noFill/>
            <a:ln w="7938" cap="flat">
              <a:solidFill>
                <a:srgbClr val="4C413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0"/>
            <p:cNvSpPr/>
            <p:nvPr/>
          </p:nvSpPr>
          <p:spPr bwMode="auto">
            <a:xfrm>
              <a:off x="345" y="1030"/>
              <a:ext cx="454" cy="550"/>
            </a:xfrm>
            <a:custGeom>
              <a:avLst/>
              <a:gdLst>
                <a:gd name="T0" fmla="*/ 71 w 79"/>
                <a:gd name="T1" fmla="*/ 57 h 99"/>
                <a:gd name="T2" fmla="*/ 42 w 79"/>
                <a:gd name="T3" fmla="*/ 1 h 99"/>
                <a:gd name="T4" fmla="*/ 1 w 79"/>
                <a:gd name="T5" fmla="*/ 39 h 99"/>
                <a:gd name="T6" fmla="*/ 27 w 79"/>
                <a:gd name="T7" fmla="*/ 90 h 99"/>
                <a:gd name="T8" fmla="*/ 24 w 79"/>
                <a:gd name="T9" fmla="*/ 98 h 99"/>
                <a:gd name="T10" fmla="*/ 40 w 79"/>
                <a:gd name="T11" fmla="*/ 99 h 99"/>
                <a:gd name="T12" fmla="*/ 33 w 79"/>
                <a:gd name="T13" fmla="*/ 91 h 99"/>
                <a:gd name="T14" fmla="*/ 71 w 79"/>
                <a:gd name="T15" fmla="*/ 5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9">
                  <a:moveTo>
                    <a:pt x="71" y="57"/>
                  </a:moveTo>
                  <a:cubicBezTo>
                    <a:pt x="79" y="28"/>
                    <a:pt x="62" y="2"/>
                    <a:pt x="42" y="1"/>
                  </a:cubicBezTo>
                  <a:cubicBezTo>
                    <a:pt x="22" y="0"/>
                    <a:pt x="2" y="14"/>
                    <a:pt x="1" y="39"/>
                  </a:cubicBezTo>
                  <a:cubicBezTo>
                    <a:pt x="0" y="63"/>
                    <a:pt x="9" y="86"/>
                    <a:pt x="27" y="90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52" y="91"/>
                    <a:pt x="64" y="81"/>
                    <a:pt x="71" y="57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Group 78"/>
          <p:cNvGrpSpPr>
            <a:grpSpLocks noChangeAspect="1"/>
          </p:cNvGrpSpPr>
          <p:nvPr/>
        </p:nvGrpSpPr>
        <p:grpSpPr bwMode="auto">
          <a:xfrm flipH="1">
            <a:off x="10576561" y="3728085"/>
            <a:ext cx="1061720" cy="2795588"/>
            <a:chOff x="208" y="1030"/>
            <a:chExt cx="591" cy="1761"/>
          </a:xfrm>
        </p:grpSpPr>
        <p:sp>
          <p:nvSpPr>
            <p:cNvPr id="158" name="Freeform 79"/>
            <p:cNvSpPr/>
            <p:nvPr/>
          </p:nvSpPr>
          <p:spPr bwMode="auto">
            <a:xfrm>
              <a:off x="208" y="1552"/>
              <a:ext cx="413" cy="1239"/>
            </a:xfrm>
            <a:custGeom>
              <a:avLst/>
              <a:gdLst>
                <a:gd name="T0" fmla="*/ 55 w 72"/>
                <a:gd name="T1" fmla="*/ 0 h 223"/>
                <a:gd name="T2" fmla="*/ 33 w 72"/>
                <a:gd name="T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223">
                  <a:moveTo>
                    <a:pt x="55" y="0"/>
                  </a:moveTo>
                  <a:cubicBezTo>
                    <a:pt x="72" y="41"/>
                    <a:pt x="0" y="160"/>
                    <a:pt x="33" y="223"/>
                  </a:cubicBezTo>
                </a:path>
              </a:pathLst>
            </a:custGeom>
            <a:noFill/>
            <a:ln w="7938" cap="flat">
              <a:solidFill>
                <a:srgbClr val="4C413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0"/>
            <p:cNvSpPr/>
            <p:nvPr/>
          </p:nvSpPr>
          <p:spPr bwMode="auto">
            <a:xfrm>
              <a:off x="345" y="1030"/>
              <a:ext cx="454" cy="550"/>
            </a:xfrm>
            <a:custGeom>
              <a:avLst/>
              <a:gdLst>
                <a:gd name="T0" fmla="*/ 71 w 79"/>
                <a:gd name="T1" fmla="*/ 57 h 99"/>
                <a:gd name="T2" fmla="*/ 42 w 79"/>
                <a:gd name="T3" fmla="*/ 1 h 99"/>
                <a:gd name="T4" fmla="*/ 1 w 79"/>
                <a:gd name="T5" fmla="*/ 39 h 99"/>
                <a:gd name="T6" fmla="*/ 27 w 79"/>
                <a:gd name="T7" fmla="*/ 90 h 99"/>
                <a:gd name="T8" fmla="*/ 24 w 79"/>
                <a:gd name="T9" fmla="*/ 98 h 99"/>
                <a:gd name="T10" fmla="*/ 40 w 79"/>
                <a:gd name="T11" fmla="*/ 99 h 99"/>
                <a:gd name="T12" fmla="*/ 33 w 79"/>
                <a:gd name="T13" fmla="*/ 91 h 99"/>
                <a:gd name="T14" fmla="*/ 71 w 79"/>
                <a:gd name="T15" fmla="*/ 5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9">
                  <a:moveTo>
                    <a:pt x="71" y="57"/>
                  </a:moveTo>
                  <a:cubicBezTo>
                    <a:pt x="79" y="28"/>
                    <a:pt x="62" y="2"/>
                    <a:pt x="42" y="1"/>
                  </a:cubicBezTo>
                  <a:cubicBezTo>
                    <a:pt x="22" y="0"/>
                    <a:pt x="2" y="14"/>
                    <a:pt x="1" y="39"/>
                  </a:cubicBezTo>
                  <a:cubicBezTo>
                    <a:pt x="0" y="63"/>
                    <a:pt x="9" y="86"/>
                    <a:pt x="27" y="90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52" y="91"/>
                    <a:pt x="64" y="81"/>
                    <a:pt x="71" y="57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1" name="Group 83"/>
          <p:cNvGrpSpPr>
            <a:grpSpLocks noChangeAspect="1"/>
          </p:cNvGrpSpPr>
          <p:nvPr/>
        </p:nvGrpSpPr>
        <p:grpSpPr bwMode="auto">
          <a:xfrm>
            <a:off x="9824720" y="925068"/>
            <a:ext cx="396875" cy="647826"/>
            <a:chOff x="4" y="0"/>
            <a:chExt cx="854" cy="1394"/>
          </a:xfrm>
        </p:grpSpPr>
        <p:sp>
          <p:nvSpPr>
            <p:cNvPr id="163" name="Freeform 84"/>
            <p:cNvSpPr/>
            <p:nvPr/>
          </p:nvSpPr>
          <p:spPr bwMode="auto">
            <a:xfrm>
              <a:off x="4" y="0"/>
              <a:ext cx="475" cy="731"/>
            </a:xfrm>
            <a:custGeom>
              <a:avLst/>
              <a:gdLst>
                <a:gd name="T0" fmla="*/ 20 w 35"/>
                <a:gd name="T1" fmla="*/ 0 h 55"/>
                <a:gd name="T2" fmla="*/ 0 w 35"/>
                <a:gd name="T3" fmla="*/ 28 h 55"/>
                <a:gd name="T4" fmla="*/ 21 w 35"/>
                <a:gd name="T5" fmla="*/ 55 h 55"/>
                <a:gd name="T6" fmla="*/ 35 w 35"/>
                <a:gd name="T7" fmla="*/ 24 h 55"/>
                <a:gd name="T8" fmla="*/ 20 w 3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20" y="0"/>
                  </a:moveTo>
                  <a:cubicBezTo>
                    <a:pt x="20" y="0"/>
                    <a:pt x="13" y="28"/>
                    <a:pt x="0" y="28"/>
                  </a:cubicBezTo>
                  <a:cubicBezTo>
                    <a:pt x="0" y="28"/>
                    <a:pt x="18" y="27"/>
                    <a:pt x="21" y="55"/>
                  </a:cubicBezTo>
                  <a:cubicBezTo>
                    <a:pt x="21" y="55"/>
                    <a:pt x="24" y="24"/>
                    <a:pt x="35" y="24"/>
                  </a:cubicBezTo>
                  <a:cubicBezTo>
                    <a:pt x="35" y="24"/>
                    <a:pt x="22" y="20"/>
                    <a:pt x="20" y="0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5"/>
            <p:cNvSpPr/>
            <p:nvPr/>
          </p:nvSpPr>
          <p:spPr bwMode="auto">
            <a:xfrm>
              <a:off x="519" y="319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6"/>
            <p:cNvSpPr/>
            <p:nvPr/>
          </p:nvSpPr>
          <p:spPr bwMode="auto">
            <a:xfrm>
              <a:off x="248" y="810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83"/>
          <p:cNvGrpSpPr>
            <a:grpSpLocks noChangeAspect="1"/>
          </p:cNvGrpSpPr>
          <p:nvPr/>
        </p:nvGrpSpPr>
        <p:grpSpPr bwMode="auto">
          <a:xfrm>
            <a:off x="2357120" y="2022348"/>
            <a:ext cx="396875" cy="647826"/>
            <a:chOff x="4" y="0"/>
            <a:chExt cx="854" cy="1394"/>
          </a:xfrm>
        </p:grpSpPr>
        <p:sp>
          <p:nvSpPr>
            <p:cNvPr id="167" name="Freeform 84"/>
            <p:cNvSpPr/>
            <p:nvPr/>
          </p:nvSpPr>
          <p:spPr bwMode="auto">
            <a:xfrm>
              <a:off x="4" y="0"/>
              <a:ext cx="475" cy="731"/>
            </a:xfrm>
            <a:custGeom>
              <a:avLst/>
              <a:gdLst>
                <a:gd name="T0" fmla="*/ 20 w 35"/>
                <a:gd name="T1" fmla="*/ 0 h 55"/>
                <a:gd name="T2" fmla="*/ 0 w 35"/>
                <a:gd name="T3" fmla="*/ 28 h 55"/>
                <a:gd name="T4" fmla="*/ 21 w 35"/>
                <a:gd name="T5" fmla="*/ 55 h 55"/>
                <a:gd name="T6" fmla="*/ 35 w 35"/>
                <a:gd name="T7" fmla="*/ 24 h 55"/>
                <a:gd name="T8" fmla="*/ 20 w 3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20" y="0"/>
                  </a:moveTo>
                  <a:cubicBezTo>
                    <a:pt x="20" y="0"/>
                    <a:pt x="13" y="28"/>
                    <a:pt x="0" y="28"/>
                  </a:cubicBezTo>
                  <a:cubicBezTo>
                    <a:pt x="0" y="28"/>
                    <a:pt x="18" y="27"/>
                    <a:pt x="21" y="55"/>
                  </a:cubicBezTo>
                  <a:cubicBezTo>
                    <a:pt x="21" y="55"/>
                    <a:pt x="24" y="24"/>
                    <a:pt x="35" y="24"/>
                  </a:cubicBezTo>
                  <a:cubicBezTo>
                    <a:pt x="35" y="24"/>
                    <a:pt x="22" y="20"/>
                    <a:pt x="20" y="0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5"/>
            <p:cNvSpPr/>
            <p:nvPr/>
          </p:nvSpPr>
          <p:spPr bwMode="auto">
            <a:xfrm>
              <a:off x="519" y="319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6"/>
            <p:cNvSpPr/>
            <p:nvPr/>
          </p:nvSpPr>
          <p:spPr bwMode="auto">
            <a:xfrm>
              <a:off x="248" y="810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0" name="Group 83"/>
          <p:cNvGrpSpPr>
            <a:grpSpLocks noChangeAspect="1"/>
          </p:cNvGrpSpPr>
          <p:nvPr/>
        </p:nvGrpSpPr>
        <p:grpSpPr bwMode="auto">
          <a:xfrm>
            <a:off x="10972800" y="6210174"/>
            <a:ext cx="396875" cy="647826"/>
            <a:chOff x="4" y="0"/>
            <a:chExt cx="854" cy="1394"/>
          </a:xfrm>
        </p:grpSpPr>
        <p:sp>
          <p:nvSpPr>
            <p:cNvPr id="171" name="Freeform 84"/>
            <p:cNvSpPr/>
            <p:nvPr/>
          </p:nvSpPr>
          <p:spPr bwMode="auto">
            <a:xfrm>
              <a:off x="4" y="0"/>
              <a:ext cx="475" cy="731"/>
            </a:xfrm>
            <a:custGeom>
              <a:avLst/>
              <a:gdLst>
                <a:gd name="T0" fmla="*/ 20 w 35"/>
                <a:gd name="T1" fmla="*/ 0 h 55"/>
                <a:gd name="T2" fmla="*/ 0 w 35"/>
                <a:gd name="T3" fmla="*/ 28 h 55"/>
                <a:gd name="T4" fmla="*/ 21 w 35"/>
                <a:gd name="T5" fmla="*/ 55 h 55"/>
                <a:gd name="T6" fmla="*/ 35 w 35"/>
                <a:gd name="T7" fmla="*/ 24 h 55"/>
                <a:gd name="T8" fmla="*/ 20 w 3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20" y="0"/>
                  </a:moveTo>
                  <a:cubicBezTo>
                    <a:pt x="20" y="0"/>
                    <a:pt x="13" y="28"/>
                    <a:pt x="0" y="28"/>
                  </a:cubicBezTo>
                  <a:cubicBezTo>
                    <a:pt x="0" y="28"/>
                    <a:pt x="18" y="27"/>
                    <a:pt x="21" y="55"/>
                  </a:cubicBezTo>
                  <a:cubicBezTo>
                    <a:pt x="21" y="55"/>
                    <a:pt x="24" y="24"/>
                    <a:pt x="35" y="24"/>
                  </a:cubicBezTo>
                  <a:cubicBezTo>
                    <a:pt x="35" y="24"/>
                    <a:pt x="22" y="20"/>
                    <a:pt x="20" y="0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5"/>
            <p:cNvSpPr/>
            <p:nvPr/>
          </p:nvSpPr>
          <p:spPr bwMode="auto">
            <a:xfrm>
              <a:off x="519" y="319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6"/>
            <p:cNvSpPr/>
            <p:nvPr/>
          </p:nvSpPr>
          <p:spPr bwMode="auto">
            <a:xfrm>
              <a:off x="248" y="810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Group 83"/>
          <p:cNvGrpSpPr>
            <a:grpSpLocks noChangeAspect="1"/>
          </p:cNvGrpSpPr>
          <p:nvPr/>
        </p:nvGrpSpPr>
        <p:grpSpPr bwMode="auto">
          <a:xfrm>
            <a:off x="304800" y="5913628"/>
            <a:ext cx="396875" cy="647826"/>
            <a:chOff x="4" y="0"/>
            <a:chExt cx="854" cy="1394"/>
          </a:xfrm>
        </p:grpSpPr>
        <p:sp>
          <p:nvSpPr>
            <p:cNvPr id="175" name="Freeform 84"/>
            <p:cNvSpPr/>
            <p:nvPr/>
          </p:nvSpPr>
          <p:spPr bwMode="auto">
            <a:xfrm>
              <a:off x="4" y="0"/>
              <a:ext cx="475" cy="731"/>
            </a:xfrm>
            <a:custGeom>
              <a:avLst/>
              <a:gdLst>
                <a:gd name="T0" fmla="*/ 20 w 35"/>
                <a:gd name="T1" fmla="*/ 0 h 55"/>
                <a:gd name="T2" fmla="*/ 0 w 35"/>
                <a:gd name="T3" fmla="*/ 28 h 55"/>
                <a:gd name="T4" fmla="*/ 21 w 35"/>
                <a:gd name="T5" fmla="*/ 55 h 55"/>
                <a:gd name="T6" fmla="*/ 35 w 35"/>
                <a:gd name="T7" fmla="*/ 24 h 55"/>
                <a:gd name="T8" fmla="*/ 20 w 3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20" y="0"/>
                  </a:moveTo>
                  <a:cubicBezTo>
                    <a:pt x="20" y="0"/>
                    <a:pt x="13" y="28"/>
                    <a:pt x="0" y="28"/>
                  </a:cubicBezTo>
                  <a:cubicBezTo>
                    <a:pt x="0" y="28"/>
                    <a:pt x="18" y="27"/>
                    <a:pt x="21" y="55"/>
                  </a:cubicBezTo>
                  <a:cubicBezTo>
                    <a:pt x="21" y="55"/>
                    <a:pt x="24" y="24"/>
                    <a:pt x="35" y="24"/>
                  </a:cubicBezTo>
                  <a:cubicBezTo>
                    <a:pt x="35" y="24"/>
                    <a:pt x="22" y="20"/>
                    <a:pt x="20" y="0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5"/>
            <p:cNvSpPr/>
            <p:nvPr/>
          </p:nvSpPr>
          <p:spPr bwMode="auto">
            <a:xfrm>
              <a:off x="519" y="319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6"/>
            <p:cNvSpPr/>
            <p:nvPr/>
          </p:nvSpPr>
          <p:spPr bwMode="auto">
            <a:xfrm>
              <a:off x="248" y="810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" name="Group 83"/>
          <p:cNvGrpSpPr>
            <a:grpSpLocks noChangeAspect="1"/>
          </p:cNvGrpSpPr>
          <p:nvPr/>
        </p:nvGrpSpPr>
        <p:grpSpPr bwMode="auto">
          <a:xfrm>
            <a:off x="5019040" y="234188"/>
            <a:ext cx="396875" cy="647826"/>
            <a:chOff x="4" y="0"/>
            <a:chExt cx="854" cy="1394"/>
          </a:xfrm>
        </p:grpSpPr>
        <p:sp>
          <p:nvSpPr>
            <p:cNvPr id="179" name="Freeform 84"/>
            <p:cNvSpPr/>
            <p:nvPr/>
          </p:nvSpPr>
          <p:spPr bwMode="auto">
            <a:xfrm>
              <a:off x="4" y="0"/>
              <a:ext cx="475" cy="731"/>
            </a:xfrm>
            <a:custGeom>
              <a:avLst/>
              <a:gdLst>
                <a:gd name="T0" fmla="*/ 20 w 35"/>
                <a:gd name="T1" fmla="*/ 0 h 55"/>
                <a:gd name="T2" fmla="*/ 0 w 35"/>
                <a:gd name="T3" fmla="*/ 28 h 55"/>
                <a:gd name="T4" fmla="*/ 21 w 35"/>
                <a:gd name="T5" fmla="*/ 55 h 55"/>
                <a:gd name="T6" fmla="*/ 35 w 35"/>
                <a:gd name="T7" fmla="*/ 24 h 55"/>
                <a:gd name="T8" fmla="*/ 20 w 3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20" y="0"/>
                  </a:moveTo>
                  <a:cubicBezTo>
                    <a:pt x="20" y="0"/>
                    <a:pt x="13" y="28"/>
                    <a:pt x="0" y="28"/>
                  </a:cubicBezTo>
                  <a:cubicBezTo>
                    <a:pt x="0" y="28"/>
                    <a:pt x="18" y="27"/>
                    <a:pt x="21" y="55"/>
                  </a:cubicBezTo>
                  <a:cubicBezTo>
                    <a:pt x="21" y="55"/>
                    <a:pt x="24" y="24"/>
                    <a:pt x="35" y="24"/>
                  </a:cubicBezTo>
                  <a:cubicBezTo>
                    <a:pt x="35" y="24"/>
                    <a:pt x="22" y="20"/>
                    <a:pt x="20" y="0"/>
                  </a:cubicBezTo>
                  <a:close/>
                </a:path>
              </a:pathLst>
            </a:custGeom>
            <a:solidFill>
              <a:srgbClr val="75C5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519" y="319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248" y="810"/>
              <a:ext cx="339" cy="584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22 h 44"/>
                <a:gd name="T4" fmla="*/ 14 w 25"/>
                <a:gd name="T5" fmla="*/ 44 h 44"/>
                <a:gd name="T6" fmla="*/ 25 w 25"/>
                <a:gd name="T7" fmla="*/ 23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13" y="0"/>
                    <a:pt x="14" y="21"/>
                    <a:pt x="0" y="22"/>
                  </a:cubicBezTo>
                  <a:cubicBezTo>
                    <a:pt x="0" y="22"/>
                    <a:pt x="12" y="22"/>
                    <a:pt x="14" y="44"/>
                  </a:cubicBezTo>
                  <a:cubicBezTo>
                    <a:pt x="14" y="44"/>
                    <a:pt x="15" y="25"/>
                    <a:pt x="25" y="23"/>
                  </a:cubicBezTo>
                  <a:cubicBezTo>
                    <a:pt x="25" y="23"/>
                    <a:pt x="14" y="19"/>
                    <a:pt x="13" y="0"/>
                  </a:cubicBezTo>
                  <a:close/>
                </a:path>
              </a:pathLst>
            </a:custGeom>
            <a:solidFill>
              <a:srgbClr val="F1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文本框 150"/>
          <p:cNvSpPr txBox="1"/>
          <p:nvPr/>
        </p:nvSpPr>
        <p:spPr>
          <a:xfrm>
            <a:off x="4964921" y="251372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152" name="TextBox 13"/>
          <p:cNvSpPr txBox="1"/>
          <p:nvPr/>
        </p:nvSpPr>
        <p:spPr>
          <a:xfrm>
            <a:off x="4675577" y="3566500"/>
            <a:ext cx="2840847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87747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87747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8" name="任意多边形: 形状 187"/>
          <p:cNvSpPr/>
          <p:nvPr/>
        </p:nvSpPr>
        <p:spPr>
          <a:xfrm>
            <a:off x="3443177" y="1605516"/>
            <a:ext cx="5305646" cy="3646968"/>
          </a:xfrm>
          <a:custGeom>
            <a:avLst/>
            <a:gdLst>
              <a:gd name="connsiteX0" fmla="*/ 159488 w 4816549"/>
              <a:gd name="connsiteY0" fmla="*/ 244549 h 3274828"/>
              <a:gd name="connsiteX1" fmla="*/ 148856 w 4816549"/>
              <a:gd name="connsiteY1" fmla="*/ 297712 h 3274828"/>
              <a:gd name="connsiteX2" fmla="*/ 127590 w 4816549"/>
              <a:gd name="connsiteY2" fmla="*/ 382772 h 3274828"/>
              <a:gd name="connsiteX3" fmla="*/ 116958 w 4816549"/>
              <a:gd name="connsiteY3" fmla="*/ 435935 h 3274828"/>
              <a:gd name="connsiteX4" fmla="*/ 106325 w 4816549"/>
              <a:gd name="connsiteY4" fmla="*/ 499731 h 3274828"/>
              <a:gd name="connsiteX5" fmla="*/ 95693 w 4816549"/>
              <a:gd name="connsiteY5" fmla="*/ 531628 h 3274828"/>
              <a:gd name="connsiteX6" fmla="*/ 74428 w 4816549"/>
              <a:gd name="connsiteY6" fmla="*/ 606056 h 3274828"/>
              <a:gd name="connsiteX7" fmla="*/ 63795 w 4816549"/>
              <a:gd name="connsiteY7" fmla="*/ 648586 h 3274828"/>
              <a:gd name="connsiteX8" fmla="*/ 53163 w 4816549"/>
              <a:gd name="connsiteY8" fmla="*/ 680484 h 3274828"/>
              <a:gd name="connsiteX9" fmla="*/ 42530 w 4816549"/>
              <a:gd name="connsiteY9" fmla="*/ 797442 h 3274828"/>
              <a:gd name="connsiteX10" fmla="*/ 31897 w 4816549"/>
              <a:gd name="connsiteY10" fmla="*/ 829340 h 3274828"/>
              <a:gd name="connsiteX11" fmla="*/ 21265 w 4816549"/>
              <a:gd name="connsiteY11" fmla="*/ 935665 h 3274828"/>
              <a:gd name="connsiteX12" fmla="*/ 10632 w 4816549"/>
              <a:gd name="connsiteY12" fmla="*/ 1669312 h 3274828"/>
              <a:gd name="connsiteX13" fmla="*/ 0 w 4816549"/>
              <a:gd name="connsiteY13" fmla="*/ 1754372 h 3274828"/>
              <a:gd name="connsiteX14" fmla="*/ 10632 w 4816549"/>
              <a:gd name="connsiteY14" fmla="*/ 2094614 h 3274828"/>
              <a:gd name="connsiteX15" fmla="*/ 63795 w 4816549"/>
              <a:gd name="connsiteY15" fmla="*/ 2275368 h 3274828"/>
              <a:gd name="connsiteX16" fmla="*/ 74428 w 4816549"/>
              <a:gd name="connsiteY16" fmla="*/ 2307265 h 3274828"/>
              <a:gd name="connsiteX17" fmla="*/ 85060 w 4816549"/>
              <a:gd name="connsiteY17" fmla="*/ 2360428 h 3274828"/>
              <a:gd name="connsiteX18" fmla="*/ 106325 w 4816549"/>
              <a:gd name="connsiteY18" fmla="*/ 2392326 h 3274828"/>
              <a:gd name="connsiteX19" fmla="*/ 127590 w 4816549"/>
              <a:gd name="connsiteY19" fmla="*/ 2509284 h 3274828"/>
              <a:gd name="connsiteX20" fmla="*/ 138223 w 4816549"/>
              <a:gd name="connsiteY20" fmla="*/ 2562447 h 3274828"/>
              <a:gd name="connsiteX21" fmla="*/ 148856 w 4816549"/>
              <a:gd name="connsiteY21" fmla="*/ 2626242 h 3274828"/>
              <a:gd name="connsiteX22" fmla="*/ 180753 w 4816549"/>
              <a:gd name="connsiteY22" fmla="*/ 2647507 h 3274828"/>
              <a:gd name="connsiteX23" fmla="*/ 202018 w 4816549"/>
              <a:gd name="connsiteY23" fmla="*/ 2743200 h 3274828"/>
              <a:gd name="connsiteX24" fmla="*/ 223283 w 4816549"/>
              <a:gd name="connsiteY24" fmla="*/ 2785731 h 3274828"/>
              <a:gd name="connsiteX25" fmla="*/ 255181 w 4816549"/>
              <a:gd name="connsiteY25" fmla="*/ 2892056 h 3274828"/>
              <a:gd name="connsiteX26" fmla="*/ 276446 w 4816549"/>
              <a:gd name="connsiteY26" fmla="*/ 2923954 h 3274828"/>
              <a:gd name="connsiteX27" fmla="*/ 287079 w 4816549"/>
              <a:gd name="connsiteY27" fmla="*/ 3030279 h 3274828"/>
              <a:gd name="connsiteX28" fmla="*/ 297711 w 4816549"/>
              <a:gd name="connsiteY28" fmla="*/ 3062177 h 3274828"/>
              <a:gd name="connsiteX29" fmla="*/ 350874 w 4816549"/>
              <a:gd name="connsiteY29" fmla="*/ 3072810 h 3274828"/>
              <a:gd name="connsiteX30" fmla="*/ 382772 w 4816549"/>
              <a:gd name="connsiteY30" fmla="*/ 3083442 h 3274828"/>
              <a:gd name="connsiteX31" fmla="*/ 425302 w 4816549"/>
              <a:gd name="connsiteY31" fmla="*/ 3104707 h 3274828"/>
              <a:gd name="connsiteX32" fmla="*/ 489097 w 4816549"/>
              <a:gd name="connsiteY32" fmla="*/ 3125972 h 3274828"/>
              <a:gd name="connsiteX33" fmla="*/ 606056 w 4816549"/>
              <a:gd name="connsiteY33" fmla="*/ 3157870 h 3274828"/>
              <a:gd name="connsiteX34" fmla="*/ 648586 w 4816549"/>
              <a:gd name="connsiteY34" fmla="*/ 3168503 h 3274828"/>
              <a:gd name="connsiteX35" fmla="*/ 1754372 w 4816549"/>
              <a:gd name="connsiteY35" fmla="*/ 3179135 h 3274828"/>
              <a:gd name="connsiteX36" fmla="*/ 1807535 w 4816549"/>
              <a:gd name="connsiteY36" fmla="*/ 3189768 h 3274828"/>
              <a:gd name="connsiteX37" fmla="*/ 1977656 w 4816549"/>
              <a:gd name="connsiteY37" fmla="*/ 3211033 h 3274828"/>
              <a:gd name="connsiteX38" fmla="*/ 2094614 w 4816549"/>
              <a:gd name="connsiteY38" fmla="*/ 3242931 h 3274828"/>
              <a:gd name="connsiteX39" fmla="*/ 2254102 w 4816549"/>
              <a:gd name="connsiteY39" fmla="*/ 3264196 h 3274828"/>
              <a:gd name="connsiteX40" fmla="*/ 2317897 w 4816549"/>
              <a:gd name="connsiteY40" fmla="*/ 3274828 h 3274828"/>
              <a:gd name="connsiteX41" fmla="*/ 2923953 w 4816549"/>
              <a:gd name="connsiteY41" fmla="*/ 3253563 h 3274828"/>
              <a:gd name="connsiteX42" fmla="*/ 3264195 w 4816549"/>
              <a:gd name="connsiteY42" fmla="*/ 3221665 h 3274828"/>
              <a:gd name="connsiteX43" fmla="*/ 4231758 w 4816549"/>
              <a:gd name="connsiteY43" fmla="*/ 3200400 h 3274828"/>
              <a:gd name="connsiteX44" fmla="*/ 4295553 w 4816549"/>
              <a:gd name="connsiteY44" fmla="*/ 3179135 h 3274828"/>
              <a:gd name="connsiteX45" fmla="*/ 4359349 w 4816549"/>
              <a:gd name="connsiteY45" fmla="*/ 3168503 h 3274828"/>
              <a:gd name="connsiteX46" fmla="*/ 4625163 w 4816549"/>
              <a:gd name="connsiteY46" fmla="*/ 3147238 h 3274828"/>
              <a:gd name="connsiteX47" fmla="*/ 4646428 w 4816549"/>
              <a:gd name="connsiteY47" fmla="*/ 3062177 h 3274828"/>
              <a:gd name="connsiteX48" fmla="*/ 4688958 w 4816549"/>
              <a:gd name="connsiteY48" fmla="*/ 2934586 h 3274828"/>
              <a:gd name="connsiteX49" fmla="*/ 4710223 w 4816549"/>
              <a:gd name="connsiteY49" fmla="*/ 2828261 h 3274828"/>
              <a:gd name="connsiteX50" fmla="*/ 4742121 w 4816549"/>
              <a:gd name="connsiteY50" fmla="*/ 2732568 h 3274828"/>
              <a:gd name="connsiteX51" fmla="*/ 4752753 w 4816549"/>
              <a:gd name="connsiteY51" fmla="*/ 2594345 h 3274828"/>
              <a:gd name="connsiteX52" fmla="*/ 4763386 w 4816549"/>
              <a:gd name="connsiteY52" fmla="*/ 2551814 h 3274828"/>
              <a:gd name="connsiteX53" fmla="*/ 4784651 w 4816549"/>
              <a:gd name="connsiteY53" fmla="*/ 2445489 h 3274828"/>
              <a:gd name="connsiteX54" fmla="*/ 4795283 w 4816549"/>
              <a:gd name="connsiteY54" fmla="*/ 2349796 h 3274828"/>
              <a:gd name="connsiteX55" fmla="*/ 4805916 w 4816549"/>
              <a:gd name="connsiteY55" fmla="*/ 2275368 h 3274828"/>
              <a:gd name="connsiteX56" fmla="*/ 4816549 w 4816549"/>
              <a:gd name="connsiteY56" fmla="*/ 2147777 h 3274828"/>
              <a:gd name="connsiteX57" fmla="*/ 4805916 w 4816549"/>
              <a:gd name="connsiteY57" fmla="*/ 1796903 h 3274828"/>
              <a:gd name="connsiteX58" fmla="*/ 4795283 w 4816549"/>
              <a:gd name="connsiteY58" fmla="*/ 1701210 h 3274828"/>
              <a:gd name="connsiteX59" fmla="*/ 4784651 w 4816549"/>
              <a:gd name="connsiteY59" fmla="*/ 1669312 h 3274828"/>
              <a:gd name="connsiteX60" fmla="*/ 4774018 w 4816549"/>
              <a:gd name="connsiteY60" fmla="*/ 1605517 h 3274828"/>
              <a:gd name="connsiteX61" fmla="*/ 4763386 w 4816549"/>
              <a:gd name="connsiteY61" fmla="*/ 1520456 h 3274828"/>
              <a:gd name="connsiteX62" fmla="*/ 4742121 w 4816549"/>
              <a:gd name="connsiteY62" fmla="*/ 1297172 h 3274828"/>
              <a:gd name="connsiteX63" fmla="*/ 4731488 w 4816549"/>
              <a:gd name="connsiteY63" fmla="*/ 925033 h 3274828"/>
              <a:gd name="connsiteX64" fmla="*/ 4720856 w 4816549"/>
              <a:gd name="connsiteY64" fmla="*/ 691117 h 3274828"/>
              <a:gd name="connsiteX65" fmla="*/ 4710223 w 4816549"/>
              <a:gd name="connsiteY65" fmla="*/ 361507 h 3274828"/>
              <a:gd name="connsiteX66" fmla="*/ 4688958 w 4816549"/>
              <a:gd name="connsiteY66" fmla="*/ 170121 h 3274828"/>
              <a:gd name="connsiteX67" fmla="*/ 4678325 w 4816549"/>
              <a:gd name="connsiteY67" fmla="*/ 85061 h 3274828"/>
              <a:gd name="connsiteX68" fmla="*/ 4635795 w 4816549"/>
              <a:gd name="connsiteY68" fmla="*/ 74428 h 3274828"/>
              <a:gd name="connsiteX69" fmla="*/ 4369981 w 4816549"/>
              <a:gd name="connsiteY69" fmla="*/ 95693 h 3274828"/>
              <a:gd name="connsiteX70" fmla="*/ 3997842 w 4816549"/>
              <a:gd name="connsiteY70" fmla="*/ 116958 h 3274828"/>
              <a:gd name="connsiteX71" fmla="*/ 3285460 w 4816549"/>
              <a:gd name="connsiteY71" fmla="*/ 95693 h 3274828"/>
              <a:gd name="connsiteX72" fmla="*/ 3009014 w 4816549"/>
              <a:gd name="connsiteY72" fmla="*/ 74428 h 3274828"/>
              <a:gd name="connsiteX73" fmla="*/ 2711302 w 4816549"/>
              <a:gd name="connsiteY73" fmla="*/ 63796 h 3274828"/>
              <a:gd name="connsiteX74" fmla="*/ 2668772 w 4816549"/>
              <a:gd name="connsiteY74" fmla="*/ 53163 h 3274828"/>
              <a:gd name="connsiteX75" fmla="*/ 2604977 w 4816549"/>
              <a:gd name="connsiteY75" fmla="*/ 21265 h 3274828"/>
              <a:gd name="connsiteX76" fmla="*/ 2519916 w 4816549"/>
              <a:gd name="connsiteY76" fmla="*/ 10633 h 3274828"/>
              <a:gd name="connsiteX77" fmla="*/ 2445488 w 4816549"/>
              <a:gd name="connsiteY77" fmla="*/ 0 h 3274828"/>
              <a:gd name="connsiteX78" fmla="*/ 2126511 w 4816549"/>
              <a:gd name="connsiteY78" fmla="*/ 21265 h 3274828"/>
              <a:gd name="connsiteX79" fmla="*/ 1945758 w 4816549"/>
              <a:gd name="connsiteY79" fmla="*/ 31898 h 3274828"/>
              <a:gd name="connsiteX80" fmla="*/ 1871330 w 4816549"/>
              <a:gd name="connsiteY80" fmla="*/ 53163 h 3274828"/>
              <a:gd name="connsiteX81" fmla="*/ 1765004 w 4816549"/>
              <a:gd name="connsiteY81" fmla="*/ 85061 h 3274828"/>
              <a:gd name="connsiteX82" fmla="*/ 1733107 w 4816549"/>
              <a:gd name="connsiteY82" fmla="*/ 95693 h 3274828"/>
              <a:gd name="connsiteX83" fmla="*/ 1509823 w 4816549"/>
              <a:gd name="connsiteY83" fmla="*/ 116958 h 3274828"/>
              <a:gd name="connsiteX84" fmla="*/ 1382232 w 4816549"/>
              <a:gd name="connsiteY84" fmla="*/ 138224 h 3274828"/>
              <a:gd name="connsiteX85" fmla="*/ 1084521 w 4816549"/>
              <a:gd name="connsiteY85" fmla="*/ 170121 h 3274828"/>
              <a:gd name="connsiteX86" fmla="*/ 818707 w 4816549"/>
              <a:gd name="connsiteY86" fmla="*/ 148856 h 3274828"/>
              <a:gd name="connsiteX87" fmla="*/ 744279 w 4816549"/>
              <a:gd name="connsiteY87" fmla="*/ 116958 h 3274828"/>
              <a:gd name="connsiteX88" fmla="*/ 691116 w 4816549"/>
              <a:gd name="connsiteY88" fmla="*/ 95693 h 3274828"/>
              <a:gd name="connsiteX89" fmla="*/ 637953 w 4816549"/>
              <a:gd name="connsiteY89" fmla="*/ 85061 h 3274828"/>
              <a:gd name="connsiteX90" fmla="*/ 595423 w 4816549"/>
              <a:gd name="connsiteY90" fmla="*/ 74428 h 3274828"/>
              <a:gd name="connsiteX91" fmla="*/ 531628 w 4816549"/>
              <a:gd name="connsiteY91" fmla="*/ 53163 h 3274828"/>
              <a:gd name="connsiteX92" fmla="*/ 499730 w 4816549"/>
              <a:gd name="connsiteY92" fmla="*/ 42531 h 3274828"/>
              <a:gd name="connsiteX93" fmla="*/ 446567 w 4816549"/>
              <a:gd name="connsiteY93" fmla="*/ 53163 h 3274828"/>
              <a:gd name="connsiteX94" fmla="*/ 372139 w 4816549"/>
              <a:gd name="connsiteY94" fmla="*/ 63796 h 3274828"/>
              <a:gd name="connsiteX95" fmla="*/ 212651 w 4816549"/>
              <a:gd name="connsiteY95" fmla="*/ 95693 h 3274828"/>
              <a:gd name="connsiteX96" fmla="*/ 170121 w 4816549"/>
              <a:gd name="connsiteY96" fmla="*/ 127591 h 3274828"/>
              <a:gd name="connsiteX97" fmla="*/ 159488 w 4816549"/>
              <a:gd name="connsiteY97" fmla="*/ 244549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16549" h="3274828">
                <a:moveTo>
                  <a:pt x="159488" y="244549"/>
                </a:moveTo>
                <a:cubicBezTo>
                  <a:pt x="155944" y="272902"/>
                  <a:pt x="152920" y="280103"/>
                  <a:pt x="148856" y="297712"/>
                </a:cubicBezTo>
                <a:cubicBezTo>
                  <a:pt x="142284" y="326190"/>
                  <a:pt x="133321" y="354113"/>
                  <a:pt x="127590" y="382772"/>
                </a:cubicBezTo>
                <a:cubicBezTo>
                  <a:pt x="124046" y="400493"/>
                  <a:pt x="120191" y="418155"/>
                  <a:pt x="116958" y="435935"/>
                </a:cubicBezTo>
                <a:cubicBezTo>
                  <a:pt x="113102" y="457146"/>
                  <a:pt x="111002" y="478686"/>
                  <a:pt x="106325" y="499731"/>
                </a:cubicBezTo>
                <a:cubicBezTo>
                  <a:pt x="103894" y="510672"/>
                  <a:pt x="98913" y="520893"/>
                  <a:pt x="95693" y="531628"/>
                </a:cubicBezTo>
                <a:cubicBezTo>
                  <a:pt x="88279" y="556342"/>
                  <a:pt x="81217" y="581163"/>
                  <a:pt x="74428" y="606056"/>
                </a:cubicBezTo>
                <a:cubicBezTo>
                  <a:pt x="70583" y="620154"/>
                  <a:pt x="67809" y="634535"/>
                  <a:pt x="63795" y="648586"/>
                </a:cubicBezTo>
                <a:cubicBezTo>
                  <a:pt x="60716" y="659363"/>
                  <a:pt x="56707" y="669851"/>
                  <a:pt x="53163" y="680484"/>
                </a:cubicBezTo>
                <a:cubicBezTo>
                  <a:pt x="49619" y="719470"/>
                  <a:pt x="48066" y="758689"/>
                  <a:pt x="42530" y="797442"/>
                </a:cubicBezTo>
                <a:cubicBezTo>
                  <a:pt x="40945" y="808537"/>
                  <a:pt x="33601" y="818262"/>
                  <a:pt x="31897" y="829340"/>
                </a:cubicBezTo>
                <a:cubicBezTo>
                  <a:pt x="26481" y="864544"/>
                  <a:pt x="24809" y="900223"/>
                  <a:pt x="21265" y="935665"/>
                </a:cubicBezTo>
                <a:cubicBezTo>
                  <a:pt x="17721" y="1180214"/>
                  <a:pt x="16982" y="1424820"/>
                  <a:pt x="10632" y="1669312"/>
                </a:cubicBezTo>
                <a:cubicBezTo>
                  <a:pt x="9890" y="1697876"/>
                  <a:pt x="0" y="1725798"/>
                  <a:pt x="0" y="1754372"/>
                </a:cubicBezTo>
                <a:cubicBezTo>
                  <a:pt x="0" y="1867841"/>
                  <a:pt x="2146" y="1981462"/>
                  <a:pt x="10632" y="2094614"/>
                </a:cubicBezTo>
                <a:cubicBezTo>
                  <a:pt x="13479" y="2132577"/>
                  <a:pt x="53225" y="2243659"/>
                  <a:pt x="63795" y="2275368"/>
                </a:cubicBezTo>
                <a:cubicBezTo>
                  <a:pt x="67339" y="2286000"/>
                  <a:pt x="72230" y="2296275"/>
                  <a:pt x="74428" y="2307265"/>
                </a:cubicBezTo>
                <a:cubicBezTo>
                  <a:pt x="77972" y="2324986"/>
                  <a:pt x="78715" y="2343507"/>
                  <a:pt x="85060" y="2360428"/>
                </a:cubicBezTo>
                <a:cubicBezTo>
                  <a:pt x="89547" y="2372393"/>
                  <a:pt x="99237" y="2381693"/>
                  <a:pt x="106325" y="2392326"/>
                </a:cubicBezTo>
                <a:cubicBezTo>
                  <a:pt x="126739" y="2473980"/>
                  <a:pt x="108541" y="2394989"/>
                  <a:pt x="127590" y="2509284"/>
                </a:cubicBezTo>
                <a:cubicBezTo>
                  <a:pt x="130561" y="2527110"/>
                  <a:pt x="134990" y="2544667"/>
                  <a:pt x="138223" y="2562447"/>
                </a:cubicBezTo>
                <a:cubicBezTo>
                  <a:pt x="142080" y="2583658"/>
                  <a:pt x="139215" y="2606960"/>
                  <a:pt x="148856" y="2626242"/>
                </a:cubicBezTo>
                <a:cubicBezTo>
                  <a:pt x="154571" y="2637671"/>
                  <a:pt x="170121" y="2640419"/>
                  <a:pt x="180753" y="2647507"/>
                </a:cubicBezTo>
                <a:cubicBezTo>
                  <a:pt x="187125" y="2685737"/>
                  <a:pt x="187742" y="2709888"/>
                  <a:pt x="202018" y="2743200"/>
                </a:cubicBezTo>
                <a:cubicBezTo>
                  <a:pt x="208262" y="2757769"/>
                  <a:pt x="217718" y="2770890"/>
                  <a:pt x="223283" y="2785731"/>
                </a:cubicBezTo>
                <a:cubicBezTo>
                  <a:pt x="236019" y="2819693"/>
                  <a:pt x="234409" y="2860898"/>
                  <a:pt x="255181" y="2892056"/>
                </a:cubicBezTo>
                <a:lnTo>
                  <a:pt x="276446" y="2923954"/>
                </a:lnTo>
                <a:cubicBezTo>
                  <a:pt x="279990" y="2959396"/>
                  <a:pt x="281663" y="2995075"/>
                  <a:pt x="287079" y="3030279"/>
                </a:cubicBezTo>
                <a:cubicBezTo>
                  <a:pt x="288783" y="3041356"/>
                  <a:pt x="288386" y="3055960"/>
                  <a:pt x="297711" y="3062177"/>
                </a:cubicBezTo>
                <a:cubicBezTo>
                  <a:pt x="312748" y="3072202"/>
                  <a:pt x="333342" y="3068427"/>
                  <a:pt x="350874" y="3072810"/>
                </a:cubicBezTo>
                <a:cubicBezTo>
                  <a:pt x="361747" y="3075528"/>
                  <a:pt x="372470" y="3079027"/>
                  <a:pt x="382772" y="3083442"/>
                </a:cubicBezTo>
                <a:cubicBezTo>
                  <a:pt x="397340" y="3089686"/>
                  <a:pt x="410586" y="3098820"/>
                  <a:pt x="425302" y="3104707"/>
                </a:cubicBezTo>
                <a:cubicBezTo>
                  <a:pt x="446114" y="3113032"/>
                  <a:pt x="467832" y="3118884"/>
                  <a:pt x="489097" y="3125972"/>
                </a:cubicBezTo>
                <a:cubicBezTo>
                  <a:pt x="548729" y="3145849"/>
                  <a:pt x="510103" y="3133882"/>
                  <a:pt x="606056" y="3157870"/>
                </a:cubicBezTo>
                <a:cubicBezTo>
                  <a:pt x="620233" y="3161414"/>
                  <a:pt x="633974" y="3168363"/>
                  <a:pt x="648586" y="3168503"/>
                </a:cubicBezTo>
                <a:lnTo>
                  <a:pt x="1754372" y="3179135"/>
                </a:lnTo>
                <a:cubicBezTo>
                  <a:pt x="1772093" y="3182679"/>
                  <a:pt x="1789645" y="3187212"/>
                  <a:pt x="1807535" y="3189768"/>
                </a:cubicBezTo>
                <a:cubicBezTo>
                  <a:pt x="1864109" y="3197850"/>
                  <a:pt x="1977656" y="3211033"/>
                  <a:pt x="1977656" y="3211033"/>
                </a:cubicBezTo>
                <a:cubicBezTo>
                  <a:pt x="1980171" y="3211752"/>
                  <a:pt x="2075738" y="3239951"/>
                  <a:pt x="2094614" y="3242931"/>
                </a:cubicBezTo>
                <a:cubicBezTo>
                  <a:pt x="2147591" y="3251296"/>
                  <a:pt x="2201008" y="3256611"/>
                  <a:pt x="2254102" y="3264196"/>
                </a:cubicBezTo>
                <a:cubicBezTo>
                  <a:pt x="2275444" y="3267245"/>
                  <a:pt x="2296632" y="3271284"/>
                  <a:pt x="2317897" y="3274828"/>
                </a:cubicBezTo>
                <a:cubicBezTo>
                  <a:pt x="2525659" y="3269761"/>
                  <a:pt x="2720153" y="3270547"/>
                  <a:pt x="2923953" y="3253563"/>
                </a:cubicBezTo>
                <a:cubicBezTo>
                  <a:pt x="3037471" y="3244103"/>
                  <a:pt x="3150311" y="3224168"/>
                  <a:pt x="3264195" y="3221665"/>
                </a:cubicBezTo>
                <a:lnTo>
                  <a:pt x="4231758" y="3200400"/>
                </a:lnTo>
                <a:cubicBezTo>
                  <a:pt x="4253023" y="3193312"/>
                  <a:pt x="4273807" y="3184571"/>
                  <a:pt x="4295553" y="3179135"/>
                </a:cubicBezTo>
                <a:cubicBezTo>
                  <a:pt x="4316468" y="3173906"/>
                  <a:pt x="4337891" y="3170580"/>
                  <a:pt x="4359349" y="3168503"/>
                </a:cubicBezTo>
                <a:cubicBezTo>
                  <a:pt x="4447823" y="3159941"/>
                  <a:pt x="4536558" y="3154326"/>
                  <a:pt x="4625163" y="3147238"/>
                </a:cubicBezTo>
                <a:cubicBezTo>
                  <a:pt x="4632251" y="3118884"/>
                  <a:pt x="4637186" y="3089903"/>
                  <a:pt x="4646428" y="3062177"/>
                </a:cubicBezTo>
                <a:lnTo>
                  <a:pt x="4688958" y="2934586"/>
                </a:lnTo>
                <a:cubicBezTo>
                  <a:pt x="4695612" y="2894660"/>
                  <a:pt x="4698686" y="2865756"/>
                  <a:pt x="4710223" y="2828261"/>
                </a:cubicBezTo>
                <a:cubicBezTo>
                  <a:pt x="4720111" y="2796125"/>
                  <a:pt x="4742121" y="2732568"/>
                  <a:pt x="4742121" y="2732568"/>
                </a:cubicBezTo>
                <a:cubicBezTo>
                  <a:pt x="4745665" y="2686494"/>
                  <a:pt x="4747354" y="2640239"/>
                  <a:pt x="4752753" y="2594345"/>
                </a:cubicBezTo>
                <a:cubicBezTo>
                  <a:pt x="4754460" y="2579832"/>
                  <a:pt x="4760772" y="2566192"/>
                  <a:pt x="4763386" y="2551814"/>
                </a:cubicBezTo>
                <a:cubicBezTo>
                  <a:pt x="4782934" y="2444300"/>
                  <a:pt x="4762814" y="2510996"/>
                  <a:pt x="4784651" y="2445489"/>
                </a:cubicBezTo>
                <a:cubicBezTo>
                  <a:pt x="4788195" y="2413591"/>
                  <a:pt x="4791302" y="2381642"/>
                  <a:pt x="4795283" y="2349796"/>
                </a:cubicBezTo>
                <a:cubicBezTo>
                  <a:pt x="4798391" y="2324928"/>
                  <a:pt x="4803292" y="2300292"/>
                  <a:pt x="4805916" y="2275368"/>
                </a:cubicBezTo>
                <a:cubicBezTo>
                  <a:pt x="4810384" y="2232925"/>
                  <a:pt x="4813005" y="2190307"/>
                  <a:pt x="4816549" y="2147777"/>
                </a:cubicBezTo>
                <a:cubicBezTo>
                  <a:pt x="4813005" y="2030819"/>
                  <a:pt x="4811482" y="1913782"/>
                  <a:pt x="4805916" y="1796903"/>
                </a:cubicBezTo>
                <a:cubicBezTo>
                  <a:pt x="4804389" y="1764845"/>
                  <a:pt x="4800559" y="1732867"/>
                  <a:pt x="4795283" y="1701210"/>
                </a:cubicBezTo>
                <a:cubicBezTo>
                  <a:pt x="4793440" y="1690155"/>
                  <a:pt x="4787082" y="1680253"/>
                  <a:pt x="4784651" y="1669312"/>
                </a:cubicBezTo>
                <a:cubicBezTo>
                  <a:pt x="4779974" y="1648267"/>
                  <a:pt x="4777067" y="1626859"/>
                  <a:pt x="4774018" y="1605517"/>
                </a:cubicBezTo>
                <a:cubicBezTo>
                  <a:pt x="4769977" y="1577230"/>
                  <a:pt x="4766326" y="1548879"/>
                  <a:pt x="4763386" y="1520456"/>
                </a:cubicBezTo>
                <a:cubicBezTo>
                  <a:pt x="4755693" y="1446088"/>
                  <a:pt x="4742121" y="1297172"/>
                  <a:pt x="4742121" y="1297172"/>
                </a:cubicBezTo>
                <a:cubicBezTo>
                  <a:pt x="4738577" y="1173126"/>
                  <a:pt x="4735840" y="1049054"/>
                  <a:pt x="4731488" y="925033"/>
                </a:cubicBezTo>
                <a:cubicBezTo>
                  <a:pt x="4728751" y="847029"/>
                  <a:pt x="4723799" y="769114"/>
                  <a:pt x="4720856" y="691117"/>
                </a:cubicBezTo>
                <a:cubicBezTo>
                  <a:pt x="4716711" y="581268"/>
                  <a:pt x="4715331" y="471315"/>
                  <a:pt x="4710223" y="361507"/>
                </a:cubicBezTo>
                <a:cubicBezTo>
                  <a:pt x="4703531" y="217627"/>
                  <a:pt x="4703711" y="273390"/>
                  <a:pt x="4688958" y="170121"/>
                </a:cubicBezTo>
                <a:cubicBezTo>
                  <a:pt x="4684917" y="141834"/>
                  <a:pt x="4692202" y="110039"/>
                  <a:pt x="4678325" y="85061"/>
                </a:cubicBezTo>
                <a:cubicBezTo>
                  <a:pt x="4671228" y="72287"/>
                  <a:pt x="4649972" y="77972"/>
                  <a:pt x="4635795" y="74428"/>
                </a:cubicBezTo>
                <a:cubicBezTo>
                  <a:pt x="4167610" y="103691"/>
                  <a:pt x="4672415" y="69395"/>
                  <a:pt x="4369981" y="95693"/>
                </a:cubicBezTo>
                <a:cubicBezTo>
                  <a:pt x="4234876" y="107441"/>
                  <a:pt x="4138891" y="110242"/>
                  <a:pt x="3997842" y="116958"/>
                </a:cubicBezTo>
                <a:cubicBezTo>
                  <a:pt x="3758582" y="111641"/>
                  <a:pt x="3523523" y="110121"/>
                  <a:pt x="3285460" y="95693"/>
                </a:cubicBezTo>
                <a:cubicBezTo>
                  <a:pt x="2958586" y="75883"/>
                  <a:pt x="3421049" y="93592"/>
                  <a:pt x="3009014" y="74428"/>
                </a:cubicBezTo>
                <a:cubicBezTo>
                  <a:pt x="2909821" y="69814"/>
                  <a:pt x="2810539" y="67340"/>
                  <a:pt x="2711302" y="63796"/>
                </a:cubicBezTo>
                <a:cubicBezTo>
                  <a:pt x="2697125" y="60252"/>
                  <a:pt x="2682340" y="58590"/>
                  <a:pt x="2668772" y="53163"/>
                </a:cubicBezTo>
                <a:cubicBezTo>
                  <a:pt x="2646697" y="44333"/>
                  <a:pt x="2627837" y="27796"/>
                  <a:pt x="2604977" y="21265"/>
                </a:cubicBezTo>
                <a:cubicBezTo>
                  <a:pt x="2577502" y="13415"/>
                  <a:pt x="2548240" y="14409"/>
                  <a:pt x="2519916" y="10633"/>
                </a:cubicBezTo>
                <a:lnTo>
                  <a:pt x="2445488" y="0"/>
                </a:lnTo>
                <a:lnTo>
                  <a:pt x="2126511" y="21265"/>
                </a:lnTo>
                <a:cubicBezTo>
                  <a:pt x="2066278" y="25110"/>
                  <a:pt x="2005841" y="26176"/>
                  <a:pt x="1945758" y="31898"/>
                </a:cubicBezTo>
                <a:cubicBezTo>
                  <a:pt x="1920838" y="34271"/>
                  <a:pt x="1895246" y="46330"/>
                  <a:pt x="1871330" y="53163"/>
                </a:cubicBezTo>
                <a:cubicBezTo>
                  <a:pt x="1758858" y="85298"/>
                  <a:pt x="1916593" y="34532"/>
                  <a:pt x="1765004" y="85061"/>
                </a:cubicBezTo>
                <a:cubicBezTo>
                  <a:pt x="1754372" y="88605"/>
                  <a:pt x="1744202" y="94108"/>
                  <a:pt x="1733107" y="95693"/>
                </a:cubicBezTo>
                <a:cubicBezTo>
                  <a:pt x="1609434" y="113361"/>
                  <a:pt x="1683677" y="104541"/>
                  <a:pt x="1509823" y="116958"/>
                </a:cubicBezTo>
                <a:cubicBezTo>
                  <a:pt x="1443926" y="138924"/>
                  <a:pt x="1499237" y="122962"/>
                  <a:pt x="1382232" y="138224"/>
                </a:cubicBezTo>
                <a:cubicBezTo>
                  <a:pt x="1142437" y="169502"/>
                  <a:pt x="1324753" y="152962"/>
                  <a:pt x="1084521" y="170121"/>
                </a:cubicBezTo>
                <a:cubicBezTo>
                  <a:pt x="995916" y="163033"/>
                  <a:pt x="907089" y="158325"/>
                  <a:pt x="818707" y="148856"/>
                </a:cubicBezTo>
                <a:cubicBezTo>
                  <a:pt x="797120" y="146543"/>
                  <a:pt x="760986" y="124383"/>
                  <a:pt x="744279" y="116958"/>
                </a:cubicBezTo>
                <a:cubicBezTo>
                  <a:pt x="726838" y="109206"/>
                  <a:pt x="709397" y="101177"/>
                  <a:pt x="691116" y="95693"/>
                </a:cubicBezTo>
                <a:cubicBezTo>
                  <a:pt x="673806" y="90500"/>
                  <a:pt x="655595" y="88981"/>
                  <a:pt x="637953" y="85061"/>
                </a:cubicBezTo>
                <a:cubicBezTo>
                  <a:pt x="623688" y="81891"/>
                  <a:pt x="609420" y="78627"/>
                  <a:pt x="595423" y="74428"/>
                </a:cubicBezTo>
                <a:cubicBezTo>
                  <a:pt x="573953" y="67987"/>
                  <a:pt x="552893" y="60251"/>
                  <a:pt x="531628" y="53163"/>
                </a:cubicBezTo>
                <a:lnTo>
                  <a:pt x="499730" y="42531"/>
                </a:lnTo>
                <a:cubicBezTo>
                  <a:pt x="482009" y="46075"/>
                  <a:pt x="464393" y="50192"/>
                  <a:pt x="446567" y="53163"/>
                </a:cubicBezTo>
                <a:cubicBezTo>
                  <a:pt x="421847" y="57283"/>
                  <a:pt x="396796" y="59313"/>
                  <a:pt x="372139" y="63796"/>
                </a:cubicBezTo>
                <a:cubicBezTo>
                  <a:pt x="318798" y="73494"/>
                  <a:pt x="265814" y="85061"/>
                  <a:pt x="212651" y="95693"/>
                </a:cubicBezTo>
                <a:cubicBezTo>
                  <a:pt x="198474" y="106326"/>
                  <a:pt x="179951" y="112846"/>
                  <a:pt x="170121" y="127591"/>
                </a:cubicBezTo>
                <a:cubicBezTo>
                  <a:pt x="139890" y="172938"/>
                  <a:pt x="163032" y="216196"/>
                  <a:pt x="159488" y="244549"/>
                </a:cubicBezTo>
                <a:close/>
              </a:path>
            </a:pathLst>
          </a:custGeom>
          <a:noFill/>
          <a:ln w="31750" cap="rnd">
            <a:solidFill>
              <a:srgbClr val="ECEA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4" name="Group 4"/>
          <p:cNvGrpSpPr>
            <a:grpSpLocks noChangeAspect="1"/>
          </p:cNvGrpSpPr>
          <p:nvPr/>
        </p:nvGrpSpPr>
        <p:grpSpPr bwMode="auto">
          <a:xfrm>
            <a:off x="2193482" y="2524434"/>
            <a:ext cx="3069634" cy="2790575"/>
            <a:chOff x="2" y="0"/>
            <a:chExt cx="715" cy="650"/>
          </a:xfrm>
        </p:grpSpPr>
        <p:sp>
          <p:nvSpPr>
            <p:cNvPr id="255" name="Freeform 5"/>
            <p:cNvSpPr/>
            <p:nvPr/>
          </p:nvSpPr>
          <p:spPr bwMode="auto">
            <a:xfrm>
              <a:off x="164" y="131"/>
              <a:ext cx="319" cy="507"/>
            </a:xfrm>
            <a:custGeom>
              <a:avLst/>
              <a:gdLst>
                <a:gd name="T0" fmla="*/ 240 w 275"/>
                <a:gd name="T1" fmla="*/ 0 h 436"/>
                <a:gd name="T2" fmla="*/ 267 w 275"/>
                <a:gd name="T3" fmla="*/ 165 h 436"/>
                <a:gd name="T4" fmla="*/ 214 w 275"/>
                <a:gd name="T5" fmla="*/ 274 h 436"/>
                <a:gd name="T6" fmla="*/ 201 w 275"/>
                <a:gd name="T7" fmla="*/ 338 h 436"/>
                <a:gd name="T8" fmla="*/ 183 w 275"/>
                <a:gd name="T9" fmla="*/ 397 h 436"/>
                <a:gd name="T10" fmla="*/ 59 w 275"/>
                <a:gd name="T11" fmla="*/ 411 h 436"/>
                <a:gd name="T12" fmla="*/ 83 w 275"/>
                <a:gd name="T13" fmla="*/ 210 h 436"/>
                <a:gd name="T14" fmla="*/ 218 w 275"/>
                <a:gd name="T15" fmla="*/ 17 h 436"/>
                <a:gd name="T16" fmla="*/ 240 w 275"/>
                <a:gd name="T1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436">
                  <a:moveTo>
                    <a:pt x="240" y="0"/>
                  </a:moveTo>
                  <a:cubicBezTo>
                    <a:pt x="254" y="52"/>
                    <a:pt x="275" y="110"/>
                    <a:pt x="267" y="165"/>
                  </a:cubicBezTo>
                  <a:cubicBezTo>
                    <a:pt x="261" y="209"/>
                    <a:pt x="231" y="234"/>
                    <a:pt x="214" y="274"/>
                  </a:cubicBezTo>
                  <a:cubicBezTo>
                    <a:pt x="205" y="294"/>
                    <a:pt x="201" y="317"/>
                    <a:pt x="201" y="338"/>
                  </a:cubicBezTo>
                  <a:cubicBezTo>
                    <a:pt x="200" y="363"/>
                    <a:pt x="199" y="377"/>
                    <a:pt x="183" y="397"/>
                  </a:cubicBezTo>
                  <a:cubicBezTo>
                    <a:pt x="157" y="429"/>
                    <a:pt x="91" y="436"/>
                    <a:pt x="59" y="411"/>
                  </a:cubicBezTo>
                  <a:cubicBezTo>
                    <a:pt x="0" y="364"/>
                    <a:pt x="23" y="267"/>
                    <a:pt x="83" y="210"/>
                  </a:cubicBezTo>
                  <a:cubicBezTo>
                    <a:pt x="134" y="160"/>
                    <a:pt x="245" y="109"/>
                    <a:pt x="218" y="17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6"/>
            <p:cNvSpPr/>
            <p:nvPr/>
          </p:nvSpPr>
          <p:spPr bwMode="auto">
            <a:xfrm>
              <a:off x="293" y="475"/>
              <a:ext cx="33" cy="31"/>
            </a:xfrm>
            <a:custGeom>
              <a:avLst/>
              <a:gdLst>
                <a:gd name="T0" fmla="*/ 0 w 29"/>
                <a:gd name="T1" fmla="*/ 0 h 27"/>
                <a:gd name="T2" fmla="*/ 29 w 29"/>
                <a:gd name="T3" fmla="*/ 27 h 27"/>
                <a:gd name="T4" fmla="*/ 14 w 29"/>
                <a:gd name="T5" fmla="*/ 15 h 27"/>
                <a:gd name="T6" fmla="*/ 0 w 2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0"/>
                    <a:pt x="26" y="2"/>
                    <a:pt x="29" y="27"/>
                  </a:cubicBezTo>
                  <a:cubicBezTo>
                    <a:pt x="29" y="27"/>
                    <a:pt x="19" y="20"/>
                    <a:pt x="14" y="15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"/>
            <p:cNvSpPr/>
            <p:nvPr/>
          </p:nvSpPr>
          <p:spPr bwMode="auto">
            <a:xfrm>
              <a:off x="325" y="487"/>
              <a:ext cx="29" cy="37"/>
            </a:xfrm>
            <a:custGeom>
              <a:avLst/>
              <a:gdLst>
                <a:gd name="T0" fmla="*/ 0 w 25"/>
                <a:gd name="T1" fmla="*/ 0 h 32"/>
                <a:gd name="T2" fmla="*/ 23 w 25"/>
                <a:gd name="T3" fmla="*/ 32 h 32"/>
                <a:gd name="T4" fmla="*/ 10 w 25"/>
                <a:gd name="T5" fmla="*/ 17 h 32"/>
                <a:gd name="T6" fmla="*/ 0 w 2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0" y="0"/>
                  </a:moveTo>
                  <a:cubicBezTo>
                    <a:pt x="0" y="0"/>
                    <a:pt x="25" y="6"/>
                    <a:pt x="23" y="32"/>
                  </a:cubicBezTo>
                  <a:cubicBezTo>
                    <a:pt x="23" y="32"/>
                    <a:pt x="15" y="23"/>
                    <a:pt x="10" y="17"/>
                  </a:cubicBezTo>
                  <a:cubicBezTo>
                    <a:pt x="6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"/>
            <p:cNvSpPr/>
            <p:nvPr/>
          </p:nvSpPr>
          <p:spPr bwMode="auto">
            <a:xfrm>
              <a:off x="307" y="505"/>
              <a:ext cx="22" cy="31"/>
            </a:xfrm>
            <a:custGeom>
              <a:avLst/>
              <a:gdLst>
                <a:gd name="T0" fmla="*/ 0 w 19"/>
                <a:gd name="T1" fmla="*/ 0 h 27"/>
                <a:gd name="T2" fmla="*/ 15 w 19"/>
                <a:gd name="T3" fmla="*/ 27 h 27"/>
                <a:gd name="T4" fmla="*/ 7 w 19"/>
                <a:gd name="T5" fmla="*/ 14 h 27"/>
                <a:gd name="T6" fmla="*/ 0 w 1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0" y="0"/>
                    <a:pt x="19" y="7"/>
                    <a:pt x="15" y="27"/>
                  </a:cubicBezTo>
                  <a:cubicBezTo>
                    <a:pt x="15" y="27"/>
                    <a:pt x="9" y="20"/>
                    <a:pt x="7" y="14"/>
                  </a:cubicBezTo>
                  <a:cubicBezTo>
                    <a:pt x="4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9"/>
            <p:cNvSpPr/>
            <p:nvPr/>
          </p:nvSpPr>
          <p:spPr bwMode="auto">
            <a:xfrm>
              <a:off x="286" y="495"/>
              <a:ext cx="22" cy="31"/>
            </a:xfrm>
            <a:custGeom>
              <a:avLst/>
              <a:gdLst>
                <a:gd name="T0" fmla="*/ 0 w 19"/>
                <a:gd name="T1" fmla="*/ 0 h 27"/>
                <a:gd name="T2" fmla="*/ 15 w 19"/>
                <a:gd name="T3" fmla="*/ 27 h 27"/>
                <a:gd name="T4" fmla="*/ 7 w 19"/>
                <a:gd name="T5" fmla="*/ 14 h 27"/>
                <a:gd name="T6" fmla="*/ 0 w 1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0" y="0"/>
                    <a:pt x="19" y="7"/>
                    <a:pt x="15" y="27"/>
                  </a:cubicBezTo>
                  <a:cubicBezTo>
                    <a:pt x="15" y="27"/>
                    <a:pt x="10" y="19"/>
                    <a:pt x="7" y="14"/>
                  </a:cubicBezTo>
                  <a:cubicBezTo>
                    <a:pt x="4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"/>
            <p:cNvSpPr/>
            <p:nvPr/>
          </p:nvSpPr>
          <p:spPr bwMode="auto">
            <a:xfrm>
              <a:off x="272" y="475"/>
              <a:ext cx="25" cy="20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11 w 22"/>
                <a:gd name="T5" fmla="*/ 9 h 17"/>
                <a:gd name="T6" fmla="*/ 0 w 2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cubicBezTo>
                    <a:pt x="0" y="0"/>
                    <a:pt x="18" y="0"/>
                    <a:pt x="22" y="17"/>
                  </a:cubicBezTo>
                  <a:cubicBezTo>
                    <a:pt x="22" y="17"/>
                    <a:pt x="15" y="13"/>
                    <a:pt x="11" y="9"/>
                  </a:cubicBezTo>
                  <a:cubicBezTo>
                    <a:pt x="7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1"/>
            <p:cNvSpPr/>
            <p:nvPr/>
          </p:nvSpPr>
          <p:spPr bwMode="auto">
            <a:xfrm>
              <a:off x="309" y="535"/>
              <a:ext cx="20" cy="34"/>
            </a:xfrm>
            <a:custGeom>
              <a:avLst/>
              <a:gdLst>
                <a:gd name="T0" fmla="*/ 0 w 17"/>
                <a:gd name="T1" fmla="*/ 0 h 29"/>
                <a:gd name="T2" fmla="*/ 9 w 17"/>
                <a:gd name="T3" fmla="*/ 29 h 29"/>
                <a:gd name="T4" fmla="*/ 4 w 17"/>
                <a:gd name="T5" fmla="*/ 15 h 29"/>
                <a:gd name="T6" fmla="*/ 0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0" y="0"/>
                    <a:pt x="17" y="10"/>
                    <a:pt x="9" y="29"/>
                  </a:cubicBezTo>
                  <a:cubicBezTo>
                    <a:pt x="9" y="29"/>
                    <a:pt x="5" y="21"/>
                    <a:pt x="4" y="15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2"/>
            <p:cNvSpPr/>
            <p:nvPr/>
          </p:nvSpPr>
          <p:spPr bwMode="auto">
            <a:xfrm>
              <a:off x="332" y="517"/>
              <a:ext cx="20" cy="33"/>
            </a:xfrm>
            <a:custGeom>
              <a:avLst/>
              <a:gdLst>
                <a:gd name="T0" fmla="*/ 0 w 17"/>
                <a:gd name="T1" fmla="*/ 0 h 29"/>
                <a:gd name="T2" fmla="*/ 9 w 17"/>
                <a:gd name="T3" fmla="*/ 29 h 29"/>
                <a:gd name="T4" fmla="*/ 4 w 17"/>
                <a:gd name="T5" fmla="*/ 15 h 29"/>
                <a:gd name="T6" fmla="*/ 0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0" y="0"/>
                  </a:moveTo>
                  <a:cubicBezTo>
                    <a:pt x="0" y="0"/>
                    <a:pt x="17" y="10"/>
                    <a:pt x="9" y="29"/>
                  </a:cubicBezTo>
                  <a:cubicBezTo>
                    <a:pt x="9" y="29"/>
                    <a:pt x="5" y="21"/>
                    <a:pt x="4" y="15"/>
                  </a:cubicBezTo>
                  <a:cubicBezTo>
                    <a:pt x="2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3"/>
            <p:cNvSpPr/>
            <p:nvPr/>
          </p:nvSpPr>
          <p:spPr bwMode="auto">
            <a:xfrm>
              <a:off x="352" y="530"/>
              <a:ext cx="19" cy="34"/>
            </a:xfrm>
            <a:custGeom>
              <a:avLst/>
              <a:gdLst>
                <a:gd name="T0" fmla="*/ 0 w 16"/>
                <a:gd name="T1" fmla="*/ 0 h 30"/>
                <a:gd name="T2" fmla="*/ 6 w 16"/>
                <a:gd name="T3" fmla="*/ 30 h 30"/>
                <a:gd name="T4" fmla="*/ 2 w 16"/>
                <a:gd name="T5" fmla="*/ 16 h 30"/>
                <a:gd name="T6" fmla="*/ 0 w 1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cubicBezTo>
                    <a:pt x="0" y="0"/>
                    <a:pt x="16" y="12"/>
                    <a:pt x="6" y="30"/>
                  </a:cubicBezTo>
                  <a:cubicBezTo>
                    <a:pt x="6" y="30"/>
                    <a:pt x="3" y="22"/>
                    <a:pt x="2" y="16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4"/>
            <p:cNvSpPr/>
            <p:nvPr/>
          </p:nvSpPr>
          <p:spPr bwMode="auto">
            <a:xfrm>
              <a:off x="331" y="542"/>
              <a:ext cx="16" cy="36"/>
            </a:xfrm>
            <a:custGeom>
              <a:avLst/>
              <a:gdLst>
                <a:gd name="T0" fmla="*/ 0 w 14"/>
                <a:gd name="T1" fmla="*/ 0 h 31"/>
                <a:gd name="T2" fmla="*/ 2 w 14"/>
                <a:gd name="T3" fmla="*/ 31 h 31"/>
                <a:gd name="T4" fmla="*/ 0 w 14"/>
                <a:gd name="T5" fmla="*/ 16 h 31"/>
                <a:gd name="T6" fmla="*/ 0 w 1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0" y="0"/>
                  </a:moveTo>
                  <a:cubicBezTo>
                    <a:pt x="0" y="0"/>
                    <a:pt x="14" y="14"/>
                    <a:pt x="2" y="31"/>
                  </a:cubicBezTo>
                  <a:cubicBezTo>
                    <a:pt x="2" y="31"/>
                    <a:pt x="0" y="22"/>
                    <a:pt x="0" y="16"/>
                  </a:cubicBezTo>
                  <a:cubicBezTo>
                    <a:pt x="0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"/>
            <p:cNvSpPr/>
            <p:nvPr/>
          </p:nvSpPr>
          <p:spPr bwMode="auto">
            <a:xfrm>
              <a:off x="343" y="560"/>
              <a:ext cx="17" cy="35"/>
            </a:xfrm>
            <a:custGeom>
              <a:avLst/>
              <a:gdLst>
                <a:gd name="T0" fmla="*/ 4 w 15"/>
                <a:gd name="T1" fmla="*/ 0 h 30"/>
                <a:gd name="T2" fmla="*/ 0 w 15"/>
                <a:gd name="T3" fmla="*/ 30 h 30"/>
                <a:gd name="T4" fmla="*/ 1 w 15"/>
                <a:gd name="T5" fmla="*/ 15 h 30"/>
                <a:gd name="T6" fmla="*/ 4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4" y="0"/>
                  </a:moveTo>
                  <a:cubicBezTo>
                    <a:pt x="4" y="0"/>
                    <a:pt x="15" y="16"/>
                    <a:pt x="0" y="30"/>
                  </a:cubicBezTo>
                  <a:cubicBezTo>
                    <a:pt x="0" y="30"/>
                    <a:pt x="0" y="21"/>
                    <a:pt x="1" y="15"/>
                  </a:cubicBezTo>
                  <a:cubicBezTo>
                    <a:pt x="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6"/>
            <p:cNvSpPr/>
            <p:nvPr/>
          </p:nvSpPr>
          <p:spPr bwMode="auto">
            <a:xfrm>
              <a:off x="279" y="21"/>
              <a:ext cx="339" cy="251"/>
            </a:xfrm>
            <a:custGeom>
              <a:avLst/>
              <a:gdLst>
                <a:gd name="T0" fmla="*/ 291 w 292"/>
                <a:gd name="T1" fmla="*/ 106 h 216"/>
                <a:gd name="T2" fmla="*/ 148 w 292"/>
                <a:gd name="T3" fmla="*/ 215 h 216"/>
                <a:gd name="T4" fmla="*/ 1 w 292"/>
                <a:gd name="T5" fmla="*/ 111 h 216"/>
                <a:gd name="T6" fmla="*/ 144 w 292"/>
                <a:gd name="T7" fmla="*/ 1 h 216"/>
                <a:gd name="T8" fmla="*/ 291 w 292"/>
                <a:gd name="T9" fmla="*/ 1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16">
                  <a:moveTo>
                    <a:pt x="291" y="106"/>
                  </a:moveTo>
                  <a:cubicBezTo>
                    <a:pt x="292" y="165"/>
                    <a:pt x="228" y="214"/>
                    <a:pt x="148" y="215"/>
                  </a:cubicBezTo>
                  <a:cubicBezTo>
                    <a:pt x="68" y="216"/>
                    <a:pt x="2" y="170"/>
                    <a:pt x="1" y="111"/>
                  </a:cubicBezTo>
                  <a:cubicBezTo>
                    <a:pt x="0" y="51"/>
                    <a:pt x="64" y="2"/>
                    <a:pt x="144" y="1"/>
                  </a:cubicBezTo>
                  <a:cubicBezTo>
                    <a:pt x="224" y="0"/>
                    <a:pt x="290" y="46"/>
                    <a:pt x="291" y="106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"/>
            <p:cNvSpPr/>
            <p:nvPr/>
          </p:nvSpPr>
          <p:spPr bwMode="auto">
            <a:xfrm>
              <a:off x="308" y="0"/>
              <a:ext cx="53" cy="91"/>
            </a:xfrm>
            <a:custGeom>
              <a:avLst/>
              <a:gdLst>
                <a:gd name="T0" fmla="*/ 0 w 46"/>
                <a:gd name="T1" fmla="*/ 78 h 78"/>
                <a:gd name="T2" fmla="*/ 4 w 46"/>
                <a:gd name="T3" fmla="*/ 0 h 78"/>
                <a:gd name="T4" fmla="*/ 46 w 46"/>
                <a:gd name="T5" fmla="*/ 60 h 78"/>
                <a:gd name="T6" fmla="*/ 0 w 4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8">
                  <a:moveTo>
                    <a:pt x="0" y="78"/>
                  </a:moveTo>
                  <a:cubicBezTo>
                    <a:pt x="0" y="78"/>
                    <a:pt x="1" y="22"/>
                    <a:pt x="4" y="0"/>
                  </a:cubicBezTo>
                  <a:cubicBezTo>
                    <a:pt x="4" y="0"/>
                    <a:pt x="34" y="22"/>
                    <a:pt x="46" y="60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8"/>
            <p:cNvSpPr/>
            <p:nvPr/>
          </p:nvSpPr>
          <p:spPr bwMode="auto">
            <a:xfrm>
              <a:off x="555" y="15"/>
              <a:ext cx="69" cy="86"/>
            </a:xfrm>
            <a:custGeom>
              <a:avLst/>
              <a:gdLst>
                <a:gd name="T0" fmla="*/ 39 w 59"/>
                <a:gd name="T1" fmla="*/ 74 h 74"/>
                <a:gd name="T2" fmla="*/ 59 w 59"/>
                <a:gd name="T3" fmla="*/ 0 h 74"/>
                <a:gd name="T4" fmla="*/ 0 w 59"/>
                <a:gd name="T5" fmla="*/ 43 h 74"/>
                <a:gd name="T6" fmla="*/ 39 w 59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4">
                  <a:moveTo>
                    <a:pt x="39" y="74"/>
                  </a:moveTo>
                  <a:cubicBezTo>
                    <a:pt x="39" y="74"/>
                    <a:pt x="54" y="21"/>
                    <a:pt x="59" y="0"/>
                  </a:cubicBezTo>
                  <a:cubicBezTo>
                    <a:pt x="59" y="0"/>
                    <a:pt x="23" y="10"/>
                    <a:pt x="0" y="43"/>
                  </a:cubicBezTo>
                  <a:lnTo>
                    <a:pt x="39" y="74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9"/>
            <p:cNvSpPr/>
            <p:nvPr/>
          </p:nvSpPr>
          <p:spPr bwMode="auto">
            <a:xfrm>
              <a:off x="416" y="132"/>
              <a:ext cx="53" cy="32"/>
            </a:xfrm>
            <a:custGeom>
              <a:avLst/>
              <a:gdLst>
                <a:gd name="T0" fmla="*/ 6 w 46"/>
                <a:gd name="T1" fmla="*/ 2 h 27"/>
                <a:gd name="T2" fmla="*/ 43 w 46"/>
                <a:gd name="T3" fmla="*/ 0 h 27"/>
                <a:gd name="T4" fmla="*/ 23 w 46"/>
                <a:gd name="T5" fmla="*/ 26 h 27"/>
                <a:gd name="T6" fmla="*/ 6 w 46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7">
                  <a:moveTo>
                    <a:pt x="6" y="2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6" y="26"/>
                    <a:pt x="23" y="26"/>
                  </a:cubicBezTo>
                  <a:cubicBezTo>
                    <a:pt x="0" y="27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0"/>
            <p:cNvSpPr/>
            <p:nvPr/>
          </p:nvSpPr>
          <p:spPr bwMode="auto">
            <a:xfrm>
              <a:off x="387" y="145"/>
              <a:ext cx="60" cy="55"/>
            </a:xfrm>
            <a:custGeom>
              <a:avLst/>
              <a:gdLst>
                <a:gd name="T0" fmla="*/ 3 w 52"/>
                <a:gd name="T1" fmla="*/ 21 h 47"/>
                <a:gd name="T2" fmla="*/ 35 w 52"/>
                <a:gd name="T3" fmla="*/ 33 h 47"/>
                <a:gd name="T4" fmla="*/ 44 w 52"/>
                <a:gd name="T5" fmla="*/ 10 h 47"/>
                <a:gd name="T6" fmla="*/ 46 w 52"/>
                <a:gd name="T7" fmla="*/ 3 h 47"/>
                <a:gd name="T8" fmla="*/ 52 w 52"/>
                <a:gd name="T9" fmla="*/ 7 h 47"/>
                <a:gd name="T10" fmla="*/ 24 w 52"/>
                <a:gd name="T11" fmla="*/ 43 h 47"/>
                <a:gd name="T12" fmla="*/ 4 w 52"/>
                <a:gd name="T13" fmla="*/ 33 h 47"/>
                <a:gd name="T14" fmla="*/ 1 w 52"/>
                <a:gd name="T15" fmla="*/ 23 h 47"/>
                <a:gd name="T16" fmla="*/ 0 w 52"/>
                <a:gd name="T17" fmla="*/ 21 h 47"/>
                <a:gd name="T18" fmla="*/ 3 w 52"/>
                <a:gd name="T1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47">
                  <a:moveTo>
                    <a:pt x="3" y="21"/>
                  </a:moveTo>
                  <a:cubicBezTo>
                    <a:pt x="4" y="38"/>
                    <a:pt x="24" y="47"/>
                    <a:pt x="35" y="33"/>
                  </a:cubicBezTo>
                  <a:cubicBezTo>
                    <a:pt x="40" y="26"/>
                    <a:pt x="43" y="18"/>
                    <a:pt x="44" y="10"/>
                  </a:cubicBezTo>
                  <a:cubicBezTo>
                    <a:pt x="45" y="8"/>
                    <a:pt x="45" y="4"/>
                    <a:pt x="46" y="3"/>
                  </a:cubicBezTo>
                  <a:cubicBezTo>
                    <a:pt x="50" y="0"/>
                    <a:pt x="52" y="4"/>
                    <a:pt x="52" y="7"/>
                  </a:cubicBezTo>
                  <a:cubicBezTo>
                    <a:pt x="48" y="21"/>
                    <a:pt x="41" y="42"/>
                    <a:pt x="24" y="43"/>
                  </a:cubicBezTo>
                  <a:cubicBezTo>
                    <a:pt x="16" y="44"/>
                    <a:pt x="8" y="40"/>
                    <a:pt x="4" y="33"/>
                  </a:cubicBezTo>
                  <a:cubicBezTo>
                    <a:pt x="2" y="30"/>
                    <a:pt x="1" y="27"/>
                    <a:pt x="1" y="23"/>
                  </a:cubicBezTo>
                  <a:cubicBezTo>
                    <a:pt x="1" y="23"/>
                    <a:pt x="0" y="21"/>
                    <a:pt x="0" y="21"/>
                  </a:cubicBezTo>
                  <a:cubicBezTo>
                    <a:pt x="0" y="19"/>
                    <a:pt x="3" y="19"/>
                    <a:pt x="3" y="2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1"/>
            <p:cNvSpPr/>
            <p:nvPr/>
          </p:nvSpPr>
          <p:spPr bwMode="auto">
            <a:xfrm>
              <a:off x="347" y="92"/>
              <a:ext cx="58" cy="29"/>
            </a:xfrm>
            <a:custGeom>
              <a:avLst/>
              <a:gdLst>
                <a:gd name="T0" fmla="*/ 48 w 50"/>
                <a:gd name="T1" fmla="*/ 24 h 25"/>
                <a:gd name="T2" fmla="*/ 22 w 50"/>
                <a:gd name="T3" fmla="*/ 7 h 25"/>
                <a:gd name="T4" fmla="*/ 5 w 50"/>
                <a:gd name="T5" fmla="*/ 15 h 25"/>
                <a:gd name="T6" fmla="*/ 1 w 50"/>
                <a:gd name="T7" fmla="*/ 19 h 25"/>
                <a:gd name="T8" fmla="*/ 2 w 50"/>
                <a:gd name="T9" fmla="*/ 16 h 25"/>
                <a:gd name="T10" fmla="*/ 34 w 50"/>
                <a:gd name="T11" fmla="*/ 4 h 25"/>
                <a:gd name="T12" fmla="*/ 47 w 50"/>
                <a:gd name="T13" fmla="*/ 14 h 25"/>
                <a:gd name="T14" fmla="*/ 50 w 50"/>
                <a:gd name="T15" fmla="*/ 21 h 25"/>
                <a:gd name="T16" fmla="*/ 50 w 50"/>
                <a:gd name="T17" fmla="*/ 24 h 25"/>
                <a:gd name="T18" fmla="*/ 48 w 50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48" y="24"/>
                  </a:moveTo>
                  <a:cubicBezTo>
                    <a:pt x="47" y="11"/>
                    <a:pt x="34" y="5"/>
                    <a:pt x="22" y="7"/>
                  </a:cubicBezTo>
                  <a:cubicBezTo>
                    <a:pt x="16" y="7"/>
                    <a:pt x="10" y="11"/>
                    <a:pt x="5" y="15"/>
                  </a:cubicBezTo>
                  <a:cubicBezTo>
                    <a:pt x="4" y="16"/>
                    <a:pt x="3" y="19"/>
                    <a:pt x="1" y="19"/>
                  </a:cubicBezTo>
                  <a:cubicBezTo>
                    <a:pt x="0" y="21"/>
                    <a:pt x="1" y="16"/>
                    <a:pt x="2" y="16"/>
                  </a:cubicBezTo>
                  <a:cubicBezTo>
                    <a:pt x="9" y="6"/>
                    <a:pt x="22" y="0"/>
                    <a:pt x="34" y="4"/>
                  </a:cubicBezTo>
                  <a:cubicBezTo>
                    <a:pt x="40" y="5"/>
                    <a:pt x="45" y="9"/>
                    <a:pt x="47" y="14"/>
                  </a:cubicBezTo>
                  <a:cubicBezTo>
                    <a:pt x="49" y="16"/>
                    <a:pt x="49" y="19"/>
                    <a:pt x="50" y="21"/>
                  </a:cubicBezTo>
                  <a:cubicBezTo>
                    <a:pt x="50" y="21"/>
                    <a:pt x="50" y="24"/>
                    <a:pt x="50" y="24"/>
                  </a:cubicBezTo>
                  <a:cubicBezTo>
                    <a:pt x="49" y="25"/>
                    <a:pt x="48" y="25"/>
                    <a:pt x="48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2"/>
            <p:cNvSpPr/>
            <p:nvPr/>
          </p:nvSpPr>
          <p:spPr bwMode="auto">
            <a:xfrm>
              <a:off x="174" y="125"/>
              <a:ext cx="127" cy="21"/>
            </a:xfrm>
            <a:custGeom>
              <a:avLst/>
              <a:gdLst>
                <a:gd name="T0" fmla="*/ 108 w 109"/>
                <a:gd name="T1" fmla="*/ 12 h 18"/>
                <a:gd name="T2" fmla="*/ 103 w 109"/>
                <a:gd name="T3" fmla="*/ 11 h 18"/>
                <a:gd name="T4" fmla="*/ 91 w 109"/>
                <a:gd name="T5" fmla="*/ 8 h 18"/>
                <a:gd name="T6" fmla="*/ 83 w 109"/>
                <a:gd name="T7" fmla="*/ 6 h 18"/>
                <a:gd name="T8" fmla="*/ 74 w 109"/>
                <a:gd name="T9" fmla="*/ 5 h 18"/>
                <a:gd name="T10" fmla="*/ 64 w 109"/>
                <a:gd name="T11" fmla="*/ 4 h 18"/>
                <a:gd name="T12" fmla="*/ 54 w 109"/>
                <a:gd name="T13" fmla="*/ 5 h 18"/>
                <a:gd name="T14" fmla="*/ 44 w 109"/>
                <a:gd name="T15" fmla="*/ 5 h 18"/>
                <a:gd name="T16" fmla="*/ 34 w 109"/>
                <a:gd name="T17" fmla="*/ 7 h 18"/>
                <a:gd name="T18" fmla="*/ 25 w 109"/>
                <a:gd name="T19" fmla="*/ 9 h 18"/>
                <a:gd name="T20" fmla="*/ 17 w 109"/>
                <a:gd name="T21" fmla="*/ 11 h 18"/>
                <a:gd name="T22" fmla="*/ 5 w 109"/>
                <a:gd name="T23" fmla="*/ 16 h 18"/>
                <a:gd name="T24" fmla="*/ 1 w 109"/>
                <a:gd name="T25" fmla="*/ 18 h 18"/>
                <a:gd name="T26" fmla="*/ 1 w 109"/>
                <a:gd name="T27" fmla="*/ 18 h 18"/>
                <a:gd name="T28" fmla="*/ 0 w 109"/>
                <a:gd name="T29" fmla="*/ 17 h 18"/>
                <a:gd name="T30" fmla="*/ 0 w 109"/>
                <a:gd name="T31" fmla="*/ 16 h 18"/>
                <a:gd name="T32" fmla="*/ 4 w 109"/>
                <a:gd name="T33" fmla="*/ 14 h 18"/>
                <a:gd name="T34" fmla="*/ 16 w 109"/>
                <a:gd name="T35" fmla="*/ 9 h 18"/>
                <a:gd name="T36" fmla="*/ 24 w 109"/>
                <a:gd name="T37" fmla="*/ 6 h 18"/>
                <a:gd name="T38" fmla="*/ 33 w 109"/>
                <a:gd name="T39" fmla="*/ 3 h 18"/>
                <a:gd name="T40" fmla="*/ 43 w 109"/>
                <a:gd name="T41" fmla="*/ 2 h 18"/>
                <a:gd name="T42" fmla="*/ 54 w 109"/>
                <a:gd name="T43" fmla="*/ 1 h 18"/>
                <a:gd name="T44" fmla="*/ 64 w 109"/>
                <a:gd name="T45" fmla="*/ 1 h 18"/>
                <a:gd name="T46" fmla="*/ 69 w 109"/>
                <a:gd name="T47" fmla="*/ 1 h 18"/>
                <a:gd name="T48" fmla="*/ 74 w 109"/>
                <a:gd name="T49" fmla="*/ 1 h 18"/>
                <a:gd name="T50" fmla="*/ 84 w 109"/>
                <a:gd name="T51" fmla="*/ 2 h 18"/>
                <a:gd name="T52" fmla="*/ 92 w 109"/>
                <a:gd name="T53" fmla="*/ 5 h 18"/>
                <a:gd name="T54" fmla="*/ 108 w 109"/>
                <a:gd name="T55" fmla="*/ 11 h 18"/>
                <a:gd name="T56" fmla="*/ 109 w 109"/>
                <a:gd name="T57" fmla="*/ 12 h 18"/>
                <a:gd name="T58" fmla="*/ 108 w 109"/>
                <a:gd name="T5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8">
                  <a:moveTo>
                    <a:pt x="108" y="12"/>
                  </a:moveTo>
                  <a:cubicBezTo>
                    <a:pt x="108" y="12"/>
                    <a:pt x="106" y="12"/>
                    <a:pt x="103" y="11"/>
                  </a:cubicBezTo>
                  <a:cubicBezTo>
                    <a:pt x="100" y="10"/>
                    <a:pt x="96" y="9"/>
                    <a:pt x="91" y="8"/>
                  </a:cubicBezTo>
                  <a:cubicBezTo>
                    <a:pt x="89" y="7"/>
                    <a:pt x="86" y="7"/>
                    <a:pt x="83" y="6"/>
                  </a:cubicBezTo>
                  <a:cubicBezTo>
                    <a:pt x="80" y="6"/>
                    <a:pt x="77" y="5"/>
                    <a:pt x="74" y="5"/>
                  </a:cubicBezTo>
                  <a:cubicBezTo>
                    <a:pt x="71" y="5"/>
                    <a:pt x="68" y="4"/>
                    <a:pt x="64" y="4"/>
                  </a:cubicBezTo>
                  <a:cubicBezTo>
                    <a:pt x="61" y="5"/>
                    <a:pt x="57" y="4"/>
                    <a:pt x="54" y="5"/>
                  </a:cubicBezTo>
                  <a:cubicBezTo>
                    <a:pt x="50" y="5"/>
                    <a:pt x="47" y="5"/>
                    <a:pt x="44" y="5"/>
                  </a:cubicBezTo>
                  <a:cubicBezTo>
                    <a:pt x="40" y="6"/>
                    <a:pt x="37" y="6"/>
                    <a:pt x="34" y="7"/>
                  </a:cubicBezTo>
                  <a:cubicBezTo>
                    <a:pt x="31" y="7"/>
                    <a:pt x="28" y="8"/>
                    <a:pt x="25" y="9"/>
                  </a:cubicBezTo>
                  <a:cubicBezTo>
                    <a:pt x="22" y="10"/>
                    <a:pt x="19" y="10"/>
                    <a:pt x="17" y="11"/>
                  </a:cubicBezTo>
                  <a:cubicBezTo>
                    <a:pt x="12" y="13"/>
                    <a:pt x="8" y="14"/>
                    <a:pt x="5" y="16"/>
                  </a:cubicBezTo>
                  <a:cubicBezTo>
                    <a:pt x="3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2" y="16"/>
                    <a:pt x="4" y="14"/>
                  </a:cubicBezTo>
                  <a:cubicBezTo>
                    <a:pt x="7" y="13"/>
                    <a:pt x="11" y="11"/>
                    <a:pt x="16" y="9"/>
                  </a:cubicBezTo>
                  <a:cubicBezTo>
                    <a:pt x="18" y="7"/>
                    <a:pt x="21" y="7"/>
                    <a:pt x="24" y="6"/>
                  </a:cubicBezTo>
                  <a:cubicBezTo>
                    <a:pt x="27" y="5"/>
                    <a:pt x="30" y="4"/>
                    <a:pt x="33" y="3"/>
                  </a:cubicBezTo>
                  <a:cubicBezTo>
                    <a:pt x="36" y="3"/>
                    <a:pt x="40" y="2"/>
                    <a:pt x="43" y="2"/>
                  </a:cubicBezTo>
                  <a:cubicBezTo>
                    <a:pt x="47" y="1"/>
                    <a:pt x="50" y="1"/>
                    <a:pt x="54" y="1"/>
                  </a:cubicBezTo>
                  <a:cubicBezTo>
                    <a:pt x="57" y="0"/>
                    <a:pt x="61" y="1"/>
                    <a:pt x="64" y="1"/>
                  </a:cubicBezTo>
                  <a:cubicBezTo>
                    <a:pt x="66" y="1"/>
                    <a:pt x="67" y="0"/>
                    <a:pt x="69" y="1"/>
                  </a:cubicBezTo>
                  <a:cubicBezTo>
                    <a:pt x="71" y="1"/>
                    <a:pt x="73" y="1"/>
                    <a:pt x="74" y="1"/>
                  </a:cubicBezTo>
                  <a:cubicBezTo>
                    <a:pt x="78" y="1"/>
                    <a:pt x="81" y="2"/>
                    <a:pt x="84" y="2"/>
                  </a:cubicBezTo>
                  <a:cubicBezTo>
                    <a:pt x="87" y="3"/>
                    <a:pt x="89" y="4"/>
                    <a:pt x="92" y="5"/>
                  </a:cubicBezTo>
                  <a:cubicBezTo>
                    <a:pt x="102" y="8"/>
                    <a:pt x="108" y="11"/>
                    <a:pt x="108" y="11"/>
                  </a:cubicBezTo>
                  <a:cubicBezTo>
                    <a:pt x="109" y="11"/>
                    <a:pt x="109" y="11"/>
                    <a:pt x="109" y="12"/>
                  </a:cubicBezTo>
                  <a:cubicBezTo>
                    <a:pt x="108" y="12"/>
                    <a:pt x="108" y="12"/>
                    <a:pt x="108" y="12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"/>
            <p:cNvSpPr/>
            <p:nvPr/>
          </p:nvSpPr>
          <p:spPr bwMode="auto">
            <a:xfrm>
              <a:off x="176" y="142"/>
              <a:ext cx="126" cy="27"/>
            </a:xfrm>
            <a:custGeom>
              <a:avLst/>
              <a:gdLst>
                <a:gd name="T0" fmla="*/ 107 w 108"/>
                <a:gd name="T1" fmla="*/ 8 h 24"/>
                <a:gd name="T2" fmla="*/ 103 w 108"/>
                <a:gd name="T3" fmla="*/ 7 h 24"/>
                <a:gd name="T4" fmla="*/ 90 w 108"/>
                <a:gd name="T5" fmla="*/ 5 h 24"/>
                <a:gd name="T6" fmla="*/ 82 w 108"/>
                <a:gd name="T7" fmla="*/ 4 h 24"/>
                <a:gd name="T8" fmla="*/ 73 w 108"/>
                <a:gd name="T9" fmla="*/ 4 h 24"/>
                <a:gd name="T10" fmla="*/ 63 w 108"/>
                <a:gd name="T11" fmla="*/ 4 h 24"/>
                <a:gd name="T12" fmla="*/ 53 w 108"/>
                <a:gd name="T13" fmla="*/ 5 h 24"/>
                <a:gd name="T14" fmla="*/ 43 w 108"/>
                <a:gd name="T15" fmla="*/ 7 h 24"/>
                <a:gd name="T16" fmla="*/ 33 w 108"/>
                <a:gd name="T17" fmla="*/ 9 h 24"/>
                <a:gd name="T18" fmla="*/ 24 w 108"/>
                <a:gd name="T19" fmla="*/ 12 h 24"/>
                <a:gd name="T20" fmla="*/ 17 w 108"/>
                <a:gd name="T21" fmla="*/ 15 h 24"/>
                <a:gd name="T22" fmla="*/ 6 w 108"/>
                <a:gd name="T23" fmla="*/ 21 h 24"/>
                <a:gd name="T24" fmla="*/ 2 w 108"/>
                <a:gd name="T25" fmla="*/ 24 h 24"/>
                <a:gd name="T26" fmla="*/ 2 w 108"/>
                <a:gd name="T27" fmla="*/ 24 h 24"/>
                <a:gd name="T28" fmla="*/ 1 w 108"/>
                <a:gd name="T29" fmla="*/ 23 h 24"/>
                <a:gd name="T30" fmla="*/ 1 w 108"/>
                <a:gd name="T31" fmla="*/ 22 h 24"/>
                <a:gd name="T32" fmla="*/ 5 w 108"/>
                <a:gd name="T33" fmla="*/ 20 h 24"/>
                <a:gd name="T34" fmla="*/ 16 w 108"/>
                <a:gd name="T35" fmla="*/ 13 h 24"/>
                <a:gd name="T36" fmla="*/ 23 w 108"/>
                <a:gd name="T37" fmla="*/ 9 h 24"/>
                <a:gd name="T38" fmla="*/ 32 w 108"/>
                <a:gd name="T39" fmla="*/ 6 h 24"/>
                <a:gd name="T40" fmla="*/ 42 w 108"/>
                <a:gd name="T41" fmla="*/ 3 h 24"/>
                <a:gd name="T42" fmla="*/ 52 w 108"/>
                <a:gd name="T43" fmla="*/ 2 h 24"/>
                <a:gd name="T44" fmla="*/ 63 w 108"/>
                <a:gd name="T45" fmla="*/ 0 h 24"/>
                <a:gd name="T46" fmla="*/ 68 w 108"/>
                <a:gd name="T47" fmla="*/ 0 h 24"/>
                <a:gd name="T48" fmla="*/ 73 w 108"/>
                <a:gd name="T49" fmla="*/ 0 h 24"/>
                <a:gd name="T50" fmla="*/ 82 w 108"/>
                <a:gd name="T51" fmla="*/ 0 h 24"/>
                <a:gd name="T52" fmla="*/ 91 w 108"/>
                <a:gd name="T53" fmla="*/ 2 h 24"/>
                <a:gd name="T54" fmla="*/ 108 w 108"/>
                <a:gd name="T55" fmla="*/ 6 h 24"/>
                <a:gd name="T56" fmla="*/ 108 w 108"/>
                <a:gd name="T57" fmla="*/ 7 h 24"/>
                <a:gd name="T58" fmla="*/ 107 w 108"/>
                <a:gd name="T5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24">
                  <a:moveTo>
                    <a:pt x="107" y="8"/>
                  </a:moveTo>
                  <a:cubicBezTo>
                    <a:pt x="107" y="8"/>
                    <a:pt x="106" y="7"/>
                    <a:pt x="103" y="7"/>
                  </a:cubicBezTo>
                  <a:cubicBezTo>
                    <a:pt x="100" y="6"/>
                    <a:pt x="96" y="5"/>
                    <a:pt x="90" y="5"/>
                  </a:cubicBezTo>
                  <a:cubicBezTo>
                    <a:pt x="88" y="4"/>
                    <a:pt x="85" y="4"/>
                    <a:pt x="82" y="4"/>
                  </a:cubicBezTo>
                  <a:cubicBezTo>
                    <a:pt x="79" y="4"/>
                    <a:pt x="76" y="3"/>
                    <a:pt x="73" y="4"/>
                  </a:cubicBezTo>
                  <a:cubicBezTo>
                    <a:pt x="70" y="4"/>
                    <a:pt x="67" y="4"/>
                    <a:pt x="63" y="4"/>
                  </a:cubicBezTo>
                  <a:cubicBezTo>
                    <a:pt x="60" y="5"/>
                    <a:pt x="56" y="5"/>
                    <a:pt x="53" y="5"/>
                  </a:cubicBezTo>
                  <a:cubicBezTo>
                    <a:pt x="50" y="6"/>
                    <a:pt x="46" y="6"/>
                    <a:pt x="43" y="7"/>
                  </a:cubicBezTo>
                  <a:cubicBezTo>
                    <a:pt x="40" y="8"/>
                    <a:pt x="36" y="9"/>
                    <a:pt x="33" y="9"/>
                  </a:cubicBezTo>
                  <a:cubicBezTo>
                    <a:pt x="30" y="10"/>
                    <a:pt x="27" y="11"/>
                    <a:pt x="24" y="12"/>
                  </a:cubicBezTo>
                  <a:cubicBezTo>
                    <a:pt x="22" y="13"/>
                    <a:pt x="19" y="14"/>
                    <a:pt x="17" y="15"/>
                  </a:cubicBezTo>
                  <a:cubicBezTo>
                    <a:pt x="12" y="17"/>
                    <a:pt x="8" y="20"/>
                    <a:pt x="6" y="21"/>
                  </a:cubicBezTo>
                  <a:cubicBezTo>
                    <a:pt x="3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0" y="23"/>
                    <a:pt x="0" y="23"/>
                    <a:pt x="1" y="22"/>
                  </a:cubicBezTo>
                  <a:cubicBezTo>
                    <a:pt x="1" y="22"/>
                    <a:pt x="2" y="21"/>
                    <a:pt x="5" y="20"/>
                  </a:cubicBezTo>
                  <a:cubicBezTo>
                    <a:pt x="7" y="18"/>
                    <a:pt x="11" y="15"/>
                    <a:pt x="16" y="13"/>
                  </a:cubicBezTo>
                  <a:cubicBezTo>
                    <a:pt x="18" y="12"/>
                    <a:pt x="21" y="11"/>
                    <a:pt x="23" y="9"/>
                  </a:cubicBezTo>
                  <a:cubicBezTo>
                    <a:pt x="26" y="8"/>
                    <a:pt x="29" y="7"/>
                    <a:pt x="32" y="6"/>
                  </a:cubicBezTo>
                  <a:cubicBezTo>
                    <a:pt x="35" y="5"/>
                    <a:pt x="39" y="4"/>
                    <a:pt x="42" y="3"/>
                  </a:cubicBezTo>
                  <a:cubicBezTo>
                    <a:pt x="45" y="3"/>
                    <a:pt x="49" y="2"/>
                    <a:pt x="52" y="2"/>
                  </a:cubicBezTo>
                  <a:cubicBezTo>
                    <a:pt x="56" y="1"/>
                    <a:pt x="59" y="1"/>
                    <a:pt x="63" y="0"/>
                  </a:cubicBezTo>
                  <a:cubicBezTo>
                    <a:pt x="64" y="0"/>
                    <a:pt x="66" y="0"/>
                    <a:pt x="68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6" y="0"/>
                    <a:pt x="79" y="0"/>
                    <a:pt x="82" y="0"/>
                  </a:cubicBezTo>
                  <a:cubicBezTo>
                    <a:pt x="85" y="1"/>
                    <a:pt x="88" y="1"/>
                    <a:pt x="91" y="2"/>
                  </a:cubicBezTo>
                  <a:cubicBezTo>
                    <a:pt x="101" y="3"/>
                    <a:pt x="108" y="6"/>
                    <a:pt x="108" y="6"/>
                  </a:cubicBezTo>
                  <a:cubicBezTo>
                    <a:pt x="108" y="6"/>
                    <a:pt x="108" y="7"/>
                    <a:pt x="108" y="7"/>
                  </a:cubicBezTo>
                  <a:cubicBezTo>
                    <a:pt x="108" y="7"/>
                    <a:pt x="108" y="8"/>
                    <a:pt x="107" y="8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4"/>
            <p:cNvSpPr/>
            <p:nvPr/>
          </p:nvSpPr>
          <p:spPr bwMode="auto">
            <a:xfrm>
              <a:off x="196" y="160"/>
              <a:ext cx="111" cy="26"/>
            </a:xfrm>
            <a:custGeom>
              <a:avLst/>
              <a:gdLst>
                <a:gd name="T0" fmla="*/ 94 w 95"/>
                <a:gd name="T1" fmla="*/ 7 h 22"/>
                <a:gd name="T2" fmla="*/ 79 w 95"/>
                <a:gd name="T3" fmla="*/ 5 h 22"/>
                <a:gd name="T4" fmla="*/ 72 w 95"/>
                <a:gd name="T5" fmla="*/ 4 h 22"/>
                <a:gd name="T6" fmla="*/ 64 w 95"/>
                <a:gd name="T7" fmla="*/ 4 h 22"/>
                <a:gd name="T8" fmla="*/ 55 w 95"/>
                <a:gd name="T9" fmla="*/ 5 h 22"/>
                <a:gd name="T10" fmla="*/ 46 w 95"/>
                <a:gd name="T11" fmla="*/ 6 h 22"/>
                <a:gd name="T12" fmla="*/ 37 w 95"/>
                <a:gd name="T13" fmla="*/ 7 h 22"/>
                <a:gd name="T14" fmla="*/ 29 w 95"/>
                <a:gd name="T15" fmla="*/ 9 h 22"/>
                <a:gd name="T16" fmla="*/ 21 w 95"/>
                <a:gd name="T17" fmla="*/ 12 h 22"/>
                <a:gd name="T18" fmla="*/ 14 w 95"/>
                <a:gd name="T19" fmla="*/ 14 h 22"/>
                <a:gd name="T20" fmla="*/ 5 w 95"/>
                <a:gd name="T21" fmla="*/ 19 h 22"/>
                <a:gd name="T22" fmla="*/ 1 w 95"/>
                <a:gd name="T23" fmla="*/ 21 h 22"/>
                <a:gd name="T24" fmla="*/ 1 w 95"/>
                <a:gd name="T25" fmla="*/ 22 h 22"/>
                <a:gd name="T26" fmla="*/ 0 w 95"/>
                <a:gd name="T27" fmla="*/ 21 h 22"/>
                <a:gd name="T28" fmla="*/ 0 w 95"/>
                <a:gd name="T29" fmla="*/ 20 h 22"/>
                <a:gd name="T30" fmla="*/ 4 w 95"/>
                <a:gd name="T31" fmla="*/ 18 h 22"/>
                <a:gd name="T32" fmla="*/ 13 w 95"/>
                <a:gd name="T33" fmla="*/ 12 h 22"/>
                <a:gd name="T34" fmla="*/ 20 w 95"/>
                <a:gd name="T35" fmla="*/ 9 h 22"/>
                <a:gd name="T36" fmla="*/ 28 w 95"/>
                <a:gd name="T37" fmla="*/ 6 h 22"/>
                <a:gd name="T38" fmla="*/ 45 w 95"/>
                <a:gd name="T39" fmla="*/ 2 h 22"/>
                <a:gd name="T40" fmla="*/ 55 w 95"/>
                <a:gd name="T41" fmla="*/ 1 h 22"/>
                <a:gd name="T42" fmla="*/ 59 w 95"/>
                <a:gd name="T43" fmla="*/ 0 h 22"/>
                <a:gd name="T44" fmla="*/ 63 w 95"/>
                <a:gd name="T45" fmla="*/ 0 h 22"/>
                <a:gd name="T46" fmla="*/ 72 w 95"/>
                <a:gd name="T47" fmla="*/ 1 h 22"/>
                <a:gd name="T48" fmla="*/ 79 w 95"/>
                <a:gd name="T49" fmla="*/ 2 h 22"/>
                <a:gd name="T50" fmla="*/ 94 w 95"/>
                <a:gd name="T51" fmla="*/ 6 h 22"/>
                <a:gd name="T52" fmla="*/ 94 w 95"/>
                <a:gd name="T53" fmla="*/ 7 h 22"/>
                <a:gd name="T54" fmla="*/ 94 w 95"/>
                <a:gd name="T5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22">
                  <a:moveTo>
                    <a:pt x="94" y="7"/>
                  </a:moveTo>
                  <a:cubicBezTo>
                    <a:pt x="94" y="7"/>
                    <a:pt x="88" y="6"/>
                    <a:pt x="79" y="5"/>
                  </a:cubicBezTo>
                  <a:cubicBezTo>
                    <a:pt x="77" y="5"/>
                    <a:pt x="74" y="5"/>
                    <a:pt x="72" y="4"/>
                  </a:cubicBezTo>
                  <a:cubicBezTo>
                    <a:pt x="69" y="4"/>
                    <a:pt x="66" y="4"/>
                    <a:pt x="64" y="4"/>
                  </a:cubicBezTo>
                  <a:cubicBezTo>
                    <a:pt x="61" y="4"/>
                    <a:pt x="58" y="4"/>
                    <a:pt x="55" y="5"/>
                  </a:cubicBezTo>
                  <a:cubicBezTo>
                    <a:pt x="52" y="5"/>
                    <a:pt x="49" y="5"/>
                    <a:pt x="46" y="6"/>
                  </a:cubicBezTo>
                  <a:cubicBezTo>
                    <a:pt x="43" y="6"/>
                    <a:pt x="40" y="6"/>
                    <a:pt x="37" y="7"/>
                  </a:cubicBezTo>
                  <a:cubicBezTo>
                    <a:pt x="34" y="8"/>
                    <a:pt x="31" y="8"/>
                    <a:pt x="29" y="9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9" y="13"/>
                    <a:pt x="16" y="13"/>
                    <a:pt x="14" y="14"/>
                  </a:cubicBezTo>
                  <a:cubicBezTo>
                    <a:pt x="10" y="16"/>
                    <a:pt x="7" y="18"/>
                    <a:pt x="5" y="19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20"/>
                    <a:pt x="1" y="19"/>
                    <a:pt x="4" y="18"/>
                  </a:cubicBezTo>
                  <a:cubicBezTo>
                    <a:pt x="6" y="16"/>
                    <a:pt x="9" y="14"/>
                    <a:pt x="13" y="12"/>
                  </a:cubicBezTo>
                  <a:cubicBezTo>
                    <a:pt x="15" y="11"/>
                    <a:pt x="17" y="10"/>
                    <a:pt x="20" y="9"/>
                  </a:cubicBezTo>
                  <a:cubicBezTo>
                    <a:pt x="22" y="8"/>
                    <a:pt x="25" y="7"/>
                    <a:pt x="28" y="6"/>
                  </a:cubicBezTo>
                  <a:cubicBezTo>
                    <a:pt x="33" y="4"/>
                    <a:pt x="39" y="3"/>
                    <a:pt x="45" y="2"/>
                  </a:cubicBezTo>
                  <a:cubicBezTo>
                    <a:pt x="49" y="1"/>
                    <a:pt x="52" y="1"/>
                    <a:pt x="55" y="1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6" y="0"/>
                    <a:pt x="69" y="0"/>
                    <a:pt x="72" y="1"/>
                  </a:cubicBezTo>
                  <a:cubicBezTo>
                    <a:pt x="75" y="1"/>
                    <a:pt x="77" y="1"/>
                    <a:pt x="79" y="2"/>
                  </a:cubicBezTo>
                  <a:cubicBezTo>
                    <a:pt x="88" y="4"/>
                    <a:pt x="94" y="6"/>
                    <a:pt x="94" y="6"/>
                  </a:cubicBezTo>
                  <a:cubicBezTo>
                    <a:pt x="94" y="6"/>
                    <a:pt x="95" y="7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"/>
            <p:cNvSpPr/>
            <p:nvPr/>
          </p:nvSpPr>
          <p:spPr bwMode="auto">
            <a:xfrm>
              <a:off x="589" y="172"/>
              <a:ext cx="128" cy="17"/>
            </a:xfrm>
            <a:custGeom>
              <a:avLst/>
              <a:gdLst>
                <a:gd name="T0" fmla="*/ 1 w 110"/>
                <a:gd name="T1" fmla="*/ 1 h 15"/>
                <a:gd name="T2" fmla="*/ 6 w 110"/>
                <a:gd name="T3" fmla="*/ 3 h 15"/>
                <a:gd name="T4" fmla="*/ 18 w 110"/>
                <a:gd name="T5" fmla="*/ 6 h 15"/>
                <a:gd name="T6" fmla="*/ 26 w 110"/>
                <a:gd name="T7" fmla="*/ 8 h 15"/>
                <a:gd name="T8" fmla="*/ 35 w 110"/>
                <a:gd name="T9" fmla="*/ 10 h 15"/>
                <a:gd name="T10" fmla="*/ 45 w 110"/>
                <a:gd name="T11" fmla="*/ 11 h 15"/>
                <a:gd name="T12" fmla="*/ 55 w 110"/>
                <a:gd name="T13" fmla="*/ 11 h 15"/>
                <a:gd name="T14" fmla="*/ 65 w 110"/>
                <a:gd name="T15" fmla="*/ 11 h 15"/>
                <a:gd name="T16" fmla="*/ 75 w 110"/>
                <a:gd name="T17" fmla="*/ 10 h 15"/>
                <a:gd name="T18" fmla="*/ 84 w 110"/>
                <a:gd name="T19" fmla="*/ 8 h 15"/>
                <a:gd name="T20" fmla="*/ 92 w 110"/>
                <a:gd name="T21" fmla="*/ 6 h 15"/>
                <a:gd name="T22" fmla="*/ 104 w 110"/>
                <a:gd name="T23" fmla="*/ 2 h 15"/>
                <a:gd name="T24" fmla="*/ 108 w 110"/>
                <a:gd name="T25" fmla="*/ 0 h 15"/>
                <a:gd name="T26" fmla="*/ 108 w 110"/>
                <a:gd name="T27" fmla="*/ 0 h 15"/>
                <a:gd name="T28" fmla="*/ 109 w 110"/>
                <a:gd name="T29" fmla="*/ 1 h 15"/>
                <a:gd name="T30" fmla="*/ 109 w 110"/>
                <a:gd name="T31" fmla="*/ 2 h 15"/>
                <a:gd name="T32" fmla="*/ 105 w 110"/>
                <a:gd name="T33" fmla="*/ 4 h 15"/>
                <a:gd name="T34" fmla="*/ 93 w 110"/>
                <a:gd name="T35" fmla="*/ 9 h 15"/>
                <a:gd name="T36" fmla="*/ 85 w 110"/>
                <a:gd name="T37" fmla="*/ 11 h 15"/>
                <a:gd name="T38" fmla="*/ 76 w 110"/>
                <a:gd name="T39" fmla="*/ 13 h 15"/>
                <a:gd name="T40" fmla="*/ 65 w 110"/>
                <a:gd name="T41" fmla="*/ 15 h 15"/>
                <a:gd name="T42" fmla="*/ 55 w 110"/>
                <a:gd name="T43" fmla="*/ 15 h 15"/>
                <a:gd name="T44" fmla="*/ 45 w 110"/>
                <a:gd name="T45" fmla="*/ 15 h 15"/>
                <a:gd name="T46" fmla="*/ 39 w 110"/>
                <a:gd name="T47" fmla="*/ 15 h 15"/>
                <a:gd name="T48" fmla="*/ 34 w 110"/>
                <a:gd name="T49" fmla="*/ 14 h 15"/>
                <a:gd name="T50" fmla="*/ 25 w 110"/>
                <a:gd name="T51" fmla="*/ 12 h 15"/>
                <a:gd name="T52" fmla="*/ 17 w 110"/>
                <a:gd name="T53" fmla="*/ 9 h 15"/>
                <a:gd name="T54" fmla="*/ 1 w 110"/>
                <a:gd name="T55" fmla="*/ 3 h 15"/>
                <a:gd name="T56" fmla="*/ 1 w 110"/>
                <a:gd name="T57" fmla="*/ 2 h 15"/>
                <a:gd name="T58" fmla="*/ 1 w 110"/>
                <a:gd name="T5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5">
                  <a:moveTo>
                    <a:pt x="1" y="1"/>
                  </a:moveTo>
                  <a:cubicBezTo>
                    <a:pt x="1" y="1"/>
                    <a:pt x="3" y="2"/>
                    <a:pt x="6" y="3"/>
                  </a:cubicBezTo>
                  <a:cubicBezTo>
                    <a:pt x="9" y="4"/>
                    <a:pt x="13" y="5"/>
                    <a:pt x="18" y="6"/>
                  </a:cubicBezTo>
                  <a:cubicBezTo>
                    <a:pt x="20" y="7"/>
                    <a:pt x="23" y="8"/>
                    <a:pt x="26" y="8"/>
                  </a:cubicBezTo>
                  <a:cubicBezTo>
                    <a:pt x="29" y="9"/>
                    <a:pt x="32" y="10"/>
                    <a:pt x="35" y="10"/>
                  </a:cubicBezTo>
                  <a:cubicBezTo>
                    <a:pt x="38" y="10"/>
                    <a:pt x="41" y="11"/>
                    <a:pt x="45" y="11"/>
                  </a:cubicBezTo>
                  <a:cubicBezTo>
                    <a:pt x="48" y="11"/>
                    <a:pt x="52" y="11"/>
                    <a:pt x="55" y="11"/>
                  </a:cubicBezTo>
                  <a:cubicBezTo>
                    <a:pt x="58" y="11"/>
                    <a:pt x="62" y="11"/>
                    <a:pt x="65" y="11"/>
                  </a:cubicBezTo>
                  <a:cubicBezTo>
                    <a:pt x="69" y="11"/>
                    <a:pt x="72" y="10"/>
                    <a:pt x="75" y="10"/>
                  </a:cubicBezTo>
                  <a:cubicBezTo>
                    <a:pt x="78" y="9"/>
                    <a:pt x="81" y="9"/>
                    <a:pt x="84" y="8"/>
                  </a:cubicBezTo>
                  <a:cubicBezTo>
                    <a:pt x="87" y="8"/>
                    <a:pt x="90" y="7"/>
                    <a:pt x="92" y="6"/>
                  </a:cubicBezTo>
                  <a:cubicBezTo>
                    <a:pt x="97" y="5"/>
                    <a:pt x="101" y="3"/>
                    <a:pt x="104" y="2"/>
                  </a:cubicBezTo>
                  <a:cubicBezTo>
                    <a:pt x="107" y="1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0"/>
                    <a:pt x="109" y="1"/>
                  </a:cubicBezTo>
                  <a:cubicBezTo>
                    <a:pt x="110" y="1"/>
                    <a:pt x="109" y="2"/>
                    <a:pt x="109" y="2"/>
                  </a:cubicBezTo>
                  <a:cubicBezTo>
                    <a:pt x="109" y="2"/>
                    <a:pt x="107" y="3"/>
                    <a:pt x="105" y="4"/>
                  </a:cubicBezTo>
                  <a:cubicBezTo>
                    <a:pt x="102" y="5"/>
                    <a:pt x="98" y="7"/>
                    <a:pt x="93" y="9"/>
                  </a:cubicBezTo>
                  <a:cubicBezTo>
                    <a:pt x="91" y="10"/>
                    <a:pt x="88" y="11"/>
                    <a:pt x="85" y="11"/>
                  </a:cubicBezTo>
                  <a:cubicBezTo>
                    <a:pt x="82" y="12"/>
                    <a:pt x="79" y="13"/>
                    <a:pt x="76" y="13"/>
                  </a:cubicBezTo>
                  <a:cubicBezTo>
                    <a:pt x="72" y="14"/>
                    <a:pt x="69" y="14"/>
                    <a:pt x="65" y="15"/>
                  </a:cubicBezTo>
                  <a:cubicBezTo>
                    <a:pt x="62" y="15"/>
                    <a:pt x="58" y="15"/>
                    <a:pt x="55" y="15"/>
                  </a:cubicBezTo>
                  <a:cubicBezTo>
                    <a:pt x="51" y="15"/>
                    <a:pt x="48" y="15"/>
                    <a:pt x="45" y="15"/>
                  </a:cubicBezTo>
                  <a:cubicBezTo>
                    <a:pt x="43" y="15"/>
                    <a:pt x="41" y="15"/>
                    <a:pt x="39" y="15"/>
                  </a:cubicBezTo>
                  <a:cubicBezTo>
                    <a:pt x="38" y="14"/>
                    <a:pt x="36" y="14"/>
                    <a:pt x="34" y="14"/>
                  </a:cubicBezTo>
                  <a:cubicBezTo>
                    <a:pt x="31" y="13"/>
                    <a:pt x="28" y="13"/>
                    <a:pt x="25" y="12"/>
                  </a:cubicBezTo>
                  <a:cubicBezTo>
                    <a:pt x="22" y="11"/>
                    <a:pt x="19" y="10"/>
                    <a:pt x="17" y="9"/>
                  </a:cubicBezTo>
                  <a:cubicBezTo>
                    <a:pt x="7" y="6"/>
                    <a:pt x="1" y="3"/>
                    <a:pt x="1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"/>
            <p:cNvSpPr/>
            <p:nvPr/>
          </p:nvSpPr>
          <p:spPr bwMode="auto">
            <a:xfrm>
              <a:off x="588" y="149"/>
              <a:ext cx="127" cy="24"/>
            </a:xfrm>
            <a:custGeom>
              <a:avLst/>
              <a:gdLst>
                <a:gd name="T0" fmla="*/ 1 w 109"/>
                <a:gd name="T1" fmla="*/ 12 h 21"/>
                <a:gd name="T2" fmla="*/ 6 w 109"/>
                <a:gd name="T3" fmla="*/ 13 h 21"/>
                <a:gd name="T4" fmla="*/ 18 w 109"/>
                <a:gd name="T5" fmla="*/ 15 h 21"/>
                <a:gd name="T6" fmla="*/ 26 w 109"/>
                <a:gd name="T7" fmla="*/ 17 h 21"/>
                <a:gd name="T8" fmla="*/ 35 w 109"/>
                <a:gd name="T9" fmla="*/ 17 h 21"/>
                <a:gd name="T10" fmla="*/ 45 w 109"/>
                <a:gd name="T11" fmla="*/ 17 h 21"/>
                <a:gd name="T12" fmla="*/ 56 w 109"/>
                <a:gd name="T13" fmla="*/ 16 h 21"/>
                <a:gd name="T14" fmla="*/ 66 w 109"/>
                <a:gd name="T15" fmla="*/ 15 h 21"/>
                <a:gd name="T16" fmla="*/ 75 w 109"/>
                <a:gd name="T17" fmla="*/ 13 h 21"/>
                <a:gd name="T18" fmla="*/ 84 w 109"/>
                <a:gd name="T19" fmla="*/ 11 h 21"/>
                <a:gd name="T20" fmla="*/ 92 w 109"/>
                <a:gd name="T21" fmla="*/ 8 h 21"/>
                <a:gd name="T22" fmla="*/ 103 w 109"/>
                <a:gd name="T23" fmla="*/ 3 h 21"/>
                <a:gd name="T24" fmla="*/ 108 w 109"/>
                <a:gd name="T25" fmla="*/ 0 h 21"/>
                <a:gd name="T26" fmla="*/ 108 w 109"/>
                <a:gd name="T27" fmla="*/ 0 h 21"/>
                <a:gd name="T28" fmla="*/ 109 w 109"/>
                <a:gd name="T29" fmla="*/ 1 h 21"/>
                <a:gd name="T30" fmla="*/ 108 w 109"/>
                <a:gd name="T31" fmla="*/ 2 h 21"/>
                <a:gd name="T32" fmla="*/ 104 w 109"/>
                <a:gd name="T33" fmla="*/ 4 h 21"/>
                <a:gd name="T34" fmla="*/ 93 w 109"/>
                <a:gd name="T35" fmla="*/ 10 h 21"/>
                <a:gd name="T36" fmla="*/ 85 w 109"/>
                <a:gd name="T37" fmla="*/ 14 h 21"/>
                <a:gd name="T38" fmla="*/ 76 w 109"/>
                <a:gd name="T39" fmla="*/ 17 h 21"/>
                <a:gd name="T40" fmla="*/ 66 w 109"/>
                <a:gd name="T41" fmla="*/ 19 h 21"/>
                <a:gd name="T42" fmla="*/ 56 w 109"/>
                <a:gd name="T43" fmla="*/ 20 h 21"/>
                <a:gd name="T44" fmla="*/ 46 w 109"/>
                <a:gd name="T45" fmla="*/ 21 h 21"/>
                <a:gd name="T46" fmla="*/ 40 w 109"/>
                <a:gd name="T47" fmla="*/ 21 h 21"/>
                <a:gd name="T48" fmla="*/ 35 w 109"/>
                <a:gd name="T49" fmla="*/ 21 h 21"/>
                <a:gd name="T50" fmla="*/ 26 w 109"/>
                <a:gd name="T51" fmla="*/ 20 h 21"/>
                <a:gd name="T52" fmla="*/ 17 w 109"/>
                <a:gd name="T53" fmla="*/ 19 h 21"/>
                <a:gd name="T54" fmla="*/ 1 w 109"/>
                <a:gd name="T55" fmla="*/ 13 h 21"/>
                <a:gd name="T56" fmla="*/ 0 w 109"/>
                <a:gd name="T57" fmla="*/ 12 h 21"/>
                <a:gd name="T58" fmla="*/ 1 w 109"/>
                <a:gd name="T5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21">
                  <a:moveTo>
                    <a:pt x="1" y="12"/>
                  </a:moveTo>
                  <a:cubicBezTo>
                    <a:pt x="1" y="12"/>
                    <a:pt x="3" y="12"/>
                    <a:pt x="6" y="13"/>
                  </a:cubicBezTo>
                  <a:cubicBezTo>
                    <a:pt x="9" y="14"/>
                    <a:pt x="13" y="15"/>
                    <a:pt x="18" y="15"/>
                  </a:cubicBezTo>
                  <a:cubicBezTo>
                    <a:pt x="21" y="16"/>
                    <a:pt x="23" y="16"/>
                    <a:pt x="26" y="17"/>
                  </a:cubicBezTo>
                  <a:cubicBezTo>
                    <a:pt x="29" y="17"/>
                    <a:pt x="32" y="17"/>
                    <a:pt x="35" y="17"/>
                  </a:cubicBezTo>
                  <a:cubicBezTo>
                    <a:pt x="39" y="17"/>
                    <a:pt x="42" y="17"/>
                    <a:pt x="45" y="17"/>
                  </a:cubicBezTo>
                  <a:cubicBezTo>
                    <a:pt x="49" y="17"/>
                    <a:pt x="52" y="17"/>
                    <a:pt x="56" y="16"/>
                  </a:cubicBezTo>
                  <a:cubicBezTo>
                    <a:pt x="59" y="16"/>
                    <a:pt x="62" y="16"/>
                    <a:pt x="66" y="15"/>
                  </a:cubicBezTo>
                  <a:cubicBezTo>
                    <a:pt x="69" y="14"/>
                    <a:pt x="72" y="14"/>
                    <a:pt x="75" y="13"/>
                  </a:cubicBezTo>
                  <a:cubicBezTo>
                    <a:pt x="78" y="12"/>
                    <a:pt x="82" y="12"/>
                    <a:pt x="84" y="11"/>
                  </a:cubicBezTo>
                  <a:cubicBezTo>
                    <a:pt x="87" y="10"/>
                    <a:pt x="90" y="9"/>
                    <a:pt x="92" y="8"/>
                  </a:cubicBezTo>
                  <a:cubicBezTo>
                    <a:pt x="97" y="6"/>
                    <a:pt x="101" y="4"/>
                    <a:pt x="103" y="3"/>
                  </a:cubicBezTo>
                  <a:cubicBezTo>
                    <a:pt x="106" y="1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9" y="1"/>
                  </a:cubicBezTo>
                  <a:cubicBezTo>
                    <a:pt x="109" y="1"/>
                    <a:pt x="109" y="2"/>
                    <a:pt x="108" y="2"/>
                  </a:cubicBezTo>
                  <a:cubicBezTo>
                    <a:pt x="108" y="2"/>
                    <a:pt x="107" y="3"/>
                    <a:pt x="104" y="4"/>
                  </a:cubicBezTo>
                  <a:cubicBezTo>
                    <a:pt x="102" y="6"/>
                    <a:pt x="98" y="8"/>
                    <a:pt x="93" y="10"/>
                  </a:cubicBezTo>
                  <a:cubicBezTo>
                    <a:pt x="91" y="12"/>
                    <a:pt x="88" y="13"/>
                    <a:pt x="85" y="14"/>
                  </a:cubicBezTo>
                  <a:cubicBezTo>
                    <a:pt x="82" y="15"/>
                    <a:pt x="79" y="16"/>
                    <a:pt x="76" y="17"/>
                  </a:cubicBezTo>
                  <a:cubicBezTo>
                    <a:pt x="73" y="17"/>
                    <a:pt x="70" y="18"/>
                    <a:pt x="66" y="19"/>
                  </a:cubicBezTo>
                  <a:cubicBezTo>
                    <a:pt x="63" y="19"/>
                    <a:pt x="59" y="20"/>
                    <a:pt x="56" y="20"/>
                  </a:cubicBezTo>
                  <a:cubicBezTo>
                    <a:pt x="52" y="21"/>
                    <a:pt x="49" y="21"/>
                    <a:pt x="46" y="21"/>
                  </a:cubicBezTo>
                  <a:cubicBezTo>
                    <a:pt x="44" y="21"/>
                    <a:pt x="42" y="21"/>
                    <a:pt x="40" y="21"/>
                  </a:cubicBezTo>
                  <a:cubicBezTo>
                    <a:pt x="39" y="21"/>
                    <a:pt x="37" y="21"/>
                    <a:pt x="35" y="21"/>
                  </a:cubicBezTo>
                  <a:cubicBezTo>
                    <a:pt x="32" y="21"/>
                    <a:pt x="29" y="21"/>
                    <a:pt x="26" y="20"/>
                  </a:cubicBezTo>
                  <a:cubicBezTo>
                    <a:pt x="23" y="20"/>
                    <a:pt x="20" y="19"/>
                    <a:pt x="17" y="19"/>
                  </a:cubicBezTo>
                  <a:cubicBezTo>
                    <a:pt x="7" y="16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"/>
            <p:cNvSpPr/>
            <p:nvPr/>
          </p:nvSpPr>
          <p:spPr bwMode="auto">
            <a:xfrm>
              <a:off x="586" y="132"/>
              <a:ext cx="110" cy="21"/>
            </a:xfrm>
            <a:custGeom>
              <a:avLst/>
              <a:gdLst>
                <a:gd name="T0" fmla="*/ 1 w 95"/>
                <a:gd name="T1" fmla="*/ 10 h 18"/>
                <a:gd name="T2" fmla="*/ 15 w 95"/>
                <a:gd name="T3" fmla="*/ 13 h 18"/>
                <a:gd name="T4" fmla="*/ 23 w 95"/>
                <a:gd name="T5" fmla="*/ 14 h 18"/>
                <a:gd name="T6" fmla="*/ 31 w 95"/>
                <a:gd name="T7" fmla="*/ 15 h 18"/>
                <a:gd name="T8" fmla="*/ 39 w 95"/>
                <a:gd name="T9" fmla="*/ 14 h 18"/>
                <a:gd name="T10" fmla="*/ 48 w 95"/>
                <a:gd name="T11" fmla="*/ 14 h 18"/>
                <a:gd name="T12" fmla="*/ 57 w 95"/>
                <a:gd name="T13" fmla="*/ 13 h 18"/>
                <a:gd name="T14" fmla="*/ 66 w 95"/>
                <a:gd name="T15" fmla="*/ 11 h 18"/>
                <a:gd name="T16" fmla="*/ 73 w 95"/>
                <a:gd name="T17" fmla="*/ 9 h 18"/>
                <a:gd name="T18" fmla="*/ 80 w 95"/>
                <a:gd name="T19" fmla="*/ 6 h 18"/>
                <a:gd name="T20" fmla="*/ 90 w 95"/>
                <a:gd name="T21" fmla="*/ 2 h 18"/>
                <a:gd name="T22" fmla="*/ 94 w 95"/>
                <a:gd name="T23" fmla="*/ 0 h 18"/>
                <a:gd name="T24" fmla="*/ 94 w 95"/>
                <a:gd name="T25" fmla="*/ 0 h 18"/>
                <a:gd name="T26" fmla="*/ 95 w 95"/>
                <a:gd name="T27" fmla="*/ 0 h 18"/>
                <a:gd name="T28" fmla="*/ 95 w 95"/>
                <a:gd name="T29" fmla="*/ 1 h 18"/>
                <a:gd name="T30" fmla="*/ 91 w 95"/>
                <a:gd name="T31" fmla="*/ 3 h 18"/>
                <a:gd name="T32" fmla="*/ 81 w 95"/>
                <a:gd name="T33" fmla="*/ 9 h 18"/>
                <a:gd name="T34" fmla="*/ 74 w 95"/>
                <a:gd name="T35" fmla="*/ 12 h 18"/>
                <a:gd name="T36" fmla="*/ 66 w 95"/>
                <a:gd name="T37" fmla="*/ 14 h 18"/>
                <a:gd name="T38" fmla="*/ 49 w 95"/>
                <a:gd name="T39" fmla="*/ 18 h 18"/>
                <a:gd name="T40" fmla="*/ 39 w 95"/>
                <a:gd name="T41" fmla="*/ 18 h 18"/>
                <a:gd name="T42" fmla="*/ 35 w 95"/>
                <a:gd name="T43" fmla="*/ 18 h 18"/>
                <a:gd name="T44" fmla="*/ 31 w 95"/>
                <a:gd name="T45" fmla="*/ 18 h 18"/>
                <a:gd name="T46" fmla="*/ 22 w 95"/>
                <a:gd name="T47" fmla="*/ 17 h 18"/>
                <a:gd name="T48" fmla="*/ 15 w 95"/>
                <a:gd name="T49" fmla="*/ 16 h 18"/>
                <a:gd name="T50" fmla="*/ 0 w 95"/>
                <a:gd name="T51" fmla="*/ 11 h 18"/>
                <a:gd name="T52" fmla="*/ 0 w 95"/>
                <a:gd name="T53" fmla="*/ 10 h 18"/>
                <a:gd name="T54" fmla="*/ 1 w 95"/>
                <a:gd name="T5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">
                  <a:moveTo>
                    <a:pt x="1" y="10"/>
                  </a:moveTo>
                  <a:cubicBezTo>
                    <a:pt x="1" y="10"/>
                    <a:pt x="7" y="11"/>
                    <a:pt x="15" y="13"/>
                  </a:cubicBezTo>
                  <a:cubicBezTo>
                    <a:pt x="18" y="13"/>
                    <a:pt x="20" y="13"/>
                    <a:pt x="23" y="14"/>
                  </a:cubicBezTo>
                  <a:cubicBezTo>
                    <a:pt x="25" y="14"/>
                    <a:pt x="28" y="15"/>
                    <a:pt x="31" y="15"/>
                  </a:cubicBezTo>
                  <a:cubicBezTo>
                    <a:pt x="33" y="15"/>
                    <a:pt x="36" y="15"/>
                    <a:pt x="39" y="14"/>
                  </a:cubicBezTo>
                  <a:cubicBezTo>
                    <a:pt x="42" y="14"/>
                    <a:pt x="45" y="14"/>
                    <a:pt x="48" y="14"/>
                  </a:cubicBezTo>
                  <a:cubicBezTo>
                    <a:pt x="51" y="13"/>
                    <a:pt x="54" y="13"/>
                    <a:pt x="57" y="13"/>
                  </a:cubicBezTo>
                  <a:cubicBezTo>
                    <a:pt x="60" y="12"/>
                    <a:pt x="63" y="12"/>
                    <a:pt x="66" y="11"/>
                  </a:cubicBezTo>
                  <a:cubicBezTo>
                    <a:pt x="68" y="10"/>
                    <a:pt x="71" y="10"/>
                    <a:pt x="73" y="9"/>
                  </a:cubicBezTo>
                  <a:cubicBezTo>
                    <a:pt x="76" y="8"/>
                    <a:pt x="78" y="7"/>
                    <a:pt x="80" y="6"/>
                  </a:cubicBezTo>
                  <a:cubicBezTo>
                    <a:pt x="84" y="5"/>
                    <a:pt x="88" y="3"/>
                    <a:pt x="90" y="2"/>
                  </a:cubicBezTo>
                  <a:cubicBezTo>
                    <a:pt x="93" y="1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5" y="0"/>
                    <a:pt x="95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3" y="2"/>
                    <a:pt x="91" y="3"/>
                  </a:cubicBezTo>
                  <a:cubicBezTo>
                    <a:pt x="89" y="5"/>
                    <a:pt x="86" y="7"/>
                    <a:pt x="81" y="9"/>
                  </a:cubicBezTo>
                  <a:cubicBezTo>
                    <a:pt x="79" y="10"/>
                    <a:pt x="77" y="11"/>
                    <a:pt x="74" y="12"/>
                  </a:cubicBezTo>
                  <a:cubicBezTo>
                    <a:pt x="72" y="13"/>
                    <a:pt x="69" y="13"/>
                    <a:pt x="66" y="14"/>
                  </a:cubicBezTo>
                  <a:cubicBezTo>
                    <a:pt x="61" y="16"/>
                    <a:pt x="55" y="17"/>
                    <a:pt x="49" y="18"/>
                  </a:cubicBezTo>
                  <a:cubicBezTo>
                    <a:pt x="45" y="18"/>
                    <a:pt x="42" y="18"/>
                    <a:pt x="39" y="18"/>
                  </a:cubicBezTo>
                  <a:cubicBezTo>
                    <a:pt x="38" y="18"/>
                    <a:pt x="37" y="18"/>
                    <a:pt x="35" y="18"/>
                  </a:cubicBezTo>
                  <a:cubicBezTo>
                    <a:pt x="33" y="18"/>
                    <a:pt x="32" y="18"/>
                    <a:pt x="31" y="18"/>
                  </a:cubicBezTo>
                  <a:cubicBezTo>
                    <a:pt x="28" y="18"/>
                    <a:pt x="25" y="18"/>
                    <a:pt x="22" y="17"/>
                  </a:cubicBezTo>
                  <a:cubicBezTo>
                    <a:pt x="20" y="17"/>
                    <a:pt x="17" y="17"/>
                    <a:pt x="15" y="16"/>
                  </a:cubicBezTo>
                  <a:cubicBezTo>
                    <a:pt x="6" y="14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"/>
            <p:cNvSpPr/>
            <p:nvPr/>
          </p:nvSpPr>
          <p:spPr bwMode="auto">
            <a:xfrm>
              <a:off x="482" y="94"/>
              <a:ext cx="56" cy="27"/>
            </a:xfrm>
            <a:custGeom>
              <a:avLst/>
              <a:gdLst>
                <a:gd name="T0" fmla="*/ 1 w 48"/>
                <a:gd name="T1" fmla="*/ 3 h 23"/>
                <a:gd name="T2" fmla="*/ 24 w 48"/>
                <a:gd name="T3" fmla="*/ 18 h 23"/>
                <a:gd name="T4" fmla="*/ 40 w 48"/>
                <a:gd name="T5" fmla="*/ 11 h 23"/>
                <a:gd name="T6" fmla="*/ 46 w 48"/>
                <a:gd name="T7" fmla="*/ 5 h 23"/>
                <a:gd name="T8" fmla="*/ 47 w 48"/>
                <a:gd name="T9" fmla="*/ 6 h 23"/>
                <a:gd name="T10" fmla="*/ 18 w 48"/>
                <a:gd name="T11" fmla="*/ 22 h 23"/>
                <a:gd name="T12" fmla="*/ 2 w 48"/>
                <a:gd name="T13" fmla="*/ 12 h 23"/>
                <a:gd name="T14" fmla="*/ 0 w 48"/>
                <a:gd name="T15" fmla="*/ 5 h 23"/>
                <a:gd name="T16" fmla="*/ 1 w 4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1" y="3"/>
                  </a:moveTo>
                  <a:cubicBezTo>
                    <a:pt x="3" y="14"/>
                    <a:pt x="13" y="19"/>
                    <a:pt x="24" y="18"/>
                  </a:cubicBezTo>
                  <a:cubicBezTo>
                    <a:pt x="30" y="18"/>
                    <a:pt x="36" y="16"/>
                    <a:pt x="40" y="11"/>
                  </a:cubicBezTo>
                  <a:cubicBezTo>
                    <a:pt x="42" y="10"/>
                    <a:pt x="44" y="8"/>
                    <a:pt x="46" y="5"/>
                  </a:cubicBezTo>
                  <a:cubicBezTo>
                    <a:pt x="47" y="4"/>
                    <a:pt x="48" y="4"/>
                    <a:pt x="47" y="6"/>
                  </a:cubicBezTo>
                  <a:cubicBezTo>
                    <a:pt x="41" y="17"/>
                    <a:pt x="30" y="23"/>
                    <a:pt x="18" y="22"/>
                  </a:cubicBezTo>
                  <a:cubicBezTo>
                    <a:pt x="12" y="21"/>
                    <a:pt x="6" y="18"/>
                    <a:pt x="2" y="12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5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9"/>
            <p:cNvSpPr/>
            <p:nvPr/>
          </p:nvSpPr>
          <p:spPr bwMode="auto">
            <a:xfrm>
              <a:off x="436" y="145"/>
              <a:ext cx="64" cy="54"/>
            </a:xfrm>
            <a:custGeom>
              <a:avLst/>
              <a:gdLst>
                <a:gd name="T0" fmla="*/ 55 w 55"/>
                <a:gd name="T1" fmla="*/ 19 h 46"/>
                <a:gd name="T2" fmla="*/ 22 w 55"/>
                <a:gd name="T3" fmla="*/ 40 h 46"/>
                <a:gd name="T4" fmla="*/ 7 w 55"/>
                <a:gd name="T5" fmla="*/ 22 h 46"/>
                <a:gd name="T6" fmla="*/ 5 w 55"/>
                <a:gd name="T7" fmla="*/ 2 h 46"/>
                <a:gd name="T8" fmla="*/ 11 w 55"/>
                <a:gd name="T9" fmla="*/ 19 h 46"/>
                <a:gd name="T10" fmla="*/ 25 w 55"/>
                <a:gd name="T11" fmla="*/ 37 h 46"/>
                <a:gd name="T12" fmla="*/ 46 w 55"/>
                <a:gd name="T13" fmla="*/ 31 h 46"/>
                <a:gd name="T14" fmla="*/ 52 w 55"/>
                <a:gd name="T15" fmla="*/ 20 h 46"/>
                <a:gd name="T16" fmla="*/ 55 w 55"/>
                <a:gd name="T1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6">
                  <a:moveTo>
                    <a:pt x="55" y="19"/>
                  </a:moveTo>
                  <a:cubicBezTo>
                    <a:pt x="51" y="34"/>
                    <a:pt x="38" y="46"/>
                    <a:pt x="22" y="40"/>
                  </a:cubicBezTo>
                  <a:cubicBezTo>
                    <a:pt x="14" y="37"/>
                    <a:pt x="10" y="29"/>
                    <a:pt x="7" y="22"/>
                  </a:cubicBezTo>
                  <a:cubicBezTo>
                    <a:pt x="6" y="18"/>
                    <a:pt x="0" y="5"/>
                    <a:pt x="5" y="2"/>
                  </a:cubicBezTo>
                  <a:cubicBezTo>
                    <a:pt x="11" y="0"/>
                    <a:pt x="11" y="16"/>
                    <a:pt x="11" y="19"/>
                  </a:cubicBezTo>
                  <a:cubicBezTo>
                    <a:pt x="13" y="26"/>
                    <a:pt x="17" y="34"/>
                    <a:pt x="25" y="37"/>
                  </a:cubicBezTo>
                  <a:cubicBezTo>
                    <a:pt x="33" y="40"/>
                    <a:pt x="41" y="37"/>
                    <a:pt x="46" y="31"/>
                  </a:cubicBezTo>
                  <a:cubicBezTo>
                    <a:pt x="49" y="28"/>
                    <a:pt x="51" y="24"/>
                    <a:pt x="52" y="20"/>
                  </a:cubicBezTo>
                  <a:cubicBezTo>
                    <a:pt x="53" y="19"/>
                    <a:pt x="54" y="17"/>
                    <a:pt x="55" y="19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0"/>
            <p:cNvSpPr/>
            <p:nvPr/>
          </p:nvSpPr>
          <p:spPr bwMode="auto">
            <a:xfrm>
              <a:off x="2" y="408"/>
              <a:ext cx="229" cy="224"/>
            </a:xfrm>
            <a:custGeom>
              <a:avLst/>
              <a:gdLst>
                <a:gd name="T0" fmla="*/ 191 w 197"/>
                <a:gd name="T1" fmla="*/ 151 h 193"/>
                <a:gd name="T2" fmla="*/ 180 w 197"/>
                <a:gd name="T3" fmla="*/ 162 h 193"/>
                <a:gd name="T4" fmla="*/ 131 w 197"/>
                <a:gd name="T5" fmla="*/ 188 h 193"/>
                <a:gd name="T6" fmla="*/ 74 w 197"/>
                <a:gd name="T7" fmla="*/ 188 h 193"/>
                <a:gd name="T8" fmla="*/ 54 w 197"/>
                <a:gd name="T9" fmla="*/ 180 h 193"/>
                <a:gd name="T10" fmla="*/ 2 w 197"/>
                <a:gd name="T11" fmla="*/ 106 h 193"/>
                <a:gd name="T12" fmla="*/ 32 w 197"/>
                <a:gd name="T13" fmla="*/ 20 h 193"/>
                <a:gd name="T14" fmla="*/ 77 w 197"/>
                <a:gd name="T15" fmla="*/ 0 h 193"/>
                <a:gd name="T16" fmla="*/ 80 w 197"/>
                <a:gd name="T17" fmla="*/ 0 h 193"/>
                <a:gd name="T18" fmla="*/ 81 w 197"/>
                <a:gd name="T19" fmla="*/ 0 h 193"/>
                <a:gd name="T20" fmla="*/ 82 w 197"/>
                <a:gd name="T21" fmla="*/ 0 h 193"/>
                <a:gd name="T22" fmla="*/ 92 w 197"/>
                <a:gd name="T23" fmla="*/ 0 h 193"/>
                <a:gd name="T24" fmla="*/ 110 w 197"/>
                <a:gd name="T25" fmla="*/ 5 h 193"/>
                <a:gd name="T26" fmla="*/ 145 w 197"/>
                <a:gd name="T27" fmla="*/ 51 h 193"/>
                <a:gd name="T28" fmla="*/ 142 w 197"/>
                <a:gd name="T29" fmla="*/ 73 h 193"/>
                <a:gd name="T30" fmla="*/ 132 w 197"/>
                <a:gd name="T31" fmla="*/ 70 h 193"/>
                <a:gd name="T32" fmla="*/ 134 w 197"/>
                <a:gd name="T33" fmla="*/ 65 h 193"/>
                <a:gd name="T34" fmla="*/ 127 w 197"/>
                <a:gd name="T35" fmla="*/ 33 h 193"/>
                <a:gd name="T36" fmla="*/ 98 w 197"/>
                <a:gd name="T37" fmla="*/ 16 h 193"/>
                <a:gd name="T38" fmla="*/ 86 w 197"/>
                <a:gd name="T39" fmla="*/ 15 h 193"/>
                <a:gd name="T40" fmla="*/ 81 w 197"/>
                <a:gd name="T41" fmla="*/ 15 h 193"/>
                <a:gd name="T42" fmla="*/ 81 w 197"/>
                <a:gd name="T43" fmla="*/ 15 h 193"/>
                <a:gd name="T44" fmla="*/ 80 w 197"/>
                <a:gd name="T45" fmla="*/ 15 h 193"/>
                <a:gd name="T46" fmla="*/ 74 w 197"/>
                <a:gd name="T47" fmla="*/ 15 h 193"/>
                <a:gd name="T48" fmla="*/ 31 w 197"/>
                <a:gd name="T49" fmla="*/ 47 h 193"/>
                <a:gd name="T50" fmla="*/ 18 w 197"/>
                <a:gd name="T51" fmla="*/ 104 h 193"/>
                <a:gd name="T52" fmla="*/ 38 w 197"/>
                <a:gd name="T53" fmla="*/ 150 h 193"/>
                <a:gd name="T54" fmla="*/ 52 w 197"/>
                <a:gd name="T55" fmla="*/ 164 h 193"/>
                <a:gd name="T56" fmla="*/ 68 w 197"/>
                <a:gd name="T57" fmla="*/ 175 h 193"/>
                <a:gd name="T58" fmla="*/ 95 w 197"/>
                <a:gd name="T59" fmla="*/ 182 h 193"/>
                <a:gd name="T60" fmla="*/ 154 w 197"/>
                <a:gd name="T61" fmla="*/ 166 h 193"/>
                <a:gd name="T62" fmla="*/ 177 w 197"/>
                <a:gd name="T63" fmla="*/ 147 h 193"/>
                <a:gd name="T64" fmla="*/ 184 w 197"/>
                <a:gd name="T65" fmla="*/ 138 h 193"/>
                <a:gd name="T66" fmla="*/ 195 w 197"/>
                <a:gd name="T67" fmla="*/ 14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7" h="193">
                  <a:moveTo>
                    <a:pt x="195" y="147"/>
                  </a:moveTo>
                  <a:cubicBezTo>
                    <a:pt x="195" y="147"/>
                    <a:pt x="193" y="148"/>
                    <a:pt x="191" y="151"/>
                  </a:cubicBezTo>
                  <a:cubicBezTo>
                    <a:pt x="190" y="152"/>
                    <a:pt x="188" y="154"/>
                    <a:pt x="186" y="155"/>
                  </a:cubicBezTo>
                  <a:cubicBezTo>
                    <a:pt x="185" y="157"/>
                    <a:pt x="182" y="160"/>
                    <a:pt x="180" y="162"/>
                  </a:cubicBezTo>
                  <a:cubicBezTo>
                    <a:pt x="175" y="166"/>
                    <a:pt x="168" y="171"/>
                    <a:pt x="160" y="176"/>
                  </a:cubicBezTo>
                  <a:cubicBezTo>
                    <a:pt x="152" y="181"/>
                    <a:pt x="142" y="185"/>
                    <a:pt x="131" y="188"/>
                  </a:cubicBezTo>
                  <a:cubicBezTo>
                    <a:pt x="120" y="192"/>
                    <a:pt x="107" y="193"/>
                    <a:pt x="94" y="192"/>
                  </a:cubicBezTo>
                  <a:cubicBezTo>
                    <a:pt x="87" y="192"/>
                    <a:pt x="80" y="190"/>
                    <a:pt x="74" y="188"/>
                  </a:cubicBezTo>
                  <a:cubicBezTo>
                    <a:pt x="70" y="187"/>
                    <a:pt x="67" y="186"/>
                    <a:pt x="64" y="184"/>
                  </a:cubicBezTo>
                  <a:cubicBezTo>
                    <a:pt x="61" y="183"/>
                    <a:pt x="57" y="181"/>
                    <a:pt x="54" y="180"/>
                  </a:cubicBezTo>
                  <a:cubicBezTo>
                    <a:pt x="41" y="173"/>
                    <a:pt x="29" y="163"/>
                    <a:pt x="20" y="150"/>
                  </a:cubicBezTo>
                  <a:cubicBezTo>
                    <a:pt x="11" y="137"/>
                    <a:pt x="5" y="122"/>
                    <a:pt x="2" y="106"/>
                  </a:cubicBezTo>
                  <a:cubicBezTo>
                    <a:pt x="0" y="90"/>
                    <a:pt x="2" y="73"/>
                    <a:pt x="7" y="59"/>
                  </a:cubicBezTo>
                  <a:cubicBezTo>
                    <a:pt x="12" y="44"/>
                    <a:pt x="21" y="30"/>
                    <a:pt x="32" y="20"/>
                  </a:cubicBezTo>
                  <a:cubicBezTo>
                    <a:pt x="43" y="9"/>
                    <a:pt x="57" y="2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5" y="0"/>
                    <a:pt x="87" y="0"/>
                  </a:cubicBezTo>
                  <a:cubicBezTo>
                    <a:pt x="88" y="0"/>
                    <a:pt x="90" y="0"/>
                    <a:pt x="92" y="0"/>
                  </a:cubicBezTo>
                  <a:cubicBezTo>
                    <a:pt x="95" y="1"/>
                    <a:pt x="98" y="2"/>
                    <a:pt x="101" y="2"/>
                  </a:cubicBezTo>
                  <a:cubicBezTo>
                    <a:pt x="104" y="3"/>
                    <a:pt x="108" y="4"/>
                    <a:pt x="110" y="5"/>
                  </a:cubicBezTo>
                  <a:cubicBezTo>
                    <a:pt x="121" y="10"/>
                    <a:pt x="131" y="18"/>
                    <a:pt x="137" y="26"/>
                  </a:cubicBezTo>
                  <a:cubicBezTo>
                    <a:pt x="143" y="34"/>
                    <a:pt x="145" y="43"/>
                    <a:pt x="145" y="51"/>
                  </a:cubicBezTo>
                  <a:cubicBezTo>
                    <a:pt x="146" y="58"/>
                    <a:pt x="144" y="64"/>
                    <a:pt x="143" y="67"/>
                  </a:cubicBezTo>
                  <a:cubicBezTo>
                    <a:pt x="142" y="71"/>
                    <a:pt x="142" y="73"/>
                    <a:pt x="142" y="73"/>
                  </a:cubicBezTo>
                  <a:cubicBezTo>
                    <a:pt x="141" y="75"/>
                    <a:pt x="138" y="77"/>
                    <a:pt x="136" y="76"/>
                  </a:cubicBezTo>
                  <a:cubicBezTo>
                    <a:pt x="133" y="75"/>
                    <a:pt x="132" y="73"/>
                    <a:pt x="132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3" y="70"/>
                    <a:pt x="133" y="68"/>
                    <a:pt x="134" y="65"/>
                  </a:cubicBezTo>
                  <a:cubicBezTo>
                    <a:pt x="134" y="62"/>
                    <a:pt x="135" y="57"/>
                    <a:pt x="134" y="52"/>
                  </a:cubicBezTo>
                  <a:cubicBezTo>
                    <a:pt x="134" y="46"/>
                    <a:pt x="131" y="40"/>
                    <a:pt x="127" y="33"/>
                  </a:cubicBezTo>
                  <a:cubicBezTo>
                    <a:pt x="122" y="27"/>
                    <a:pt x="114" y="22"/>
                    <a:pt x="105" y="18"/>
                  </a:cubicBezTo>
                  <a:cubicBezTo>
                    <a:pt x="103" y="17"/>
                    <a:pt x="100" y="17"/>
                    <a:pt x="98" y="16"/>
                  </a:cubicBezTo>
                  <a:cubicBezTo>
                    <a:pt x="95" y="16"/>
                    <a:pt x="93" y="15"/>
                    <a:pt x="90" y="15"/>
                  </a:cubicBezTo>
                  <a:cubicBezTo>
                    <a:pt x="89" y="15"/>
                    <a:pt x="88" y="15"/>
                    <a:pt x="86" y="15"/>
                  </a:cubicBezTo>
                  <a:cubicBezTo>
                    <a:pt x="85" y="15"/>
                    <a:pt x="83" y="15"/>
                    <a:pt x="82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5" y="15"/>
                    <a:pt x="74" y="15"/>
                  </a:cubicBezTo>
                  <a:cubicBezTo>
                    <a:pt x="63" y="17"/>
                    <a:pt x="52" y="23"/>
                    <a:pt x="43" y="32"/>
                  </a:cubicBezTo>
                  <a:cubicBezTo>
                    <a:pt x="39" y="36"/>
                    <a:pt x="35" y="41"/>
                    <a:pt x="31" y="47"/>
                  </a:cubicBezTo>
                  <a:cubicBezTo>
                    <a:pt x="28" y="52"/>
                    <a:pt x="25" y="58"/>
                    <a:pt x="23" y="64"/>
                  </a:cubicBezTo>
                  <a:cubicBezTo>
                    <a:pt x="18" y="77"/>
                    <a:pt x="17" y="90"/>
                    <a:pt x="18" y="104"/>
                  </a:cubicBezTo>
                  <a:cubicBezTo>
                    <a:pt x="20" y="117"/>
                    <a:pt x="25" y="130"/>
                    <a:pt x="32" y="142"/>
                  </a:cubicBezTo>
                  <a:cubicBezTo>
                    <a:pt x="34" y="144"/>
                    <a:pt x="36" y="147"/>
                    <a:pt x="38" y="150"/>
                  </a:cubicBezTo>
                  <a:cubicBezTo>
                    <a:pt x="40" y="152"/>
                    <a:pt x="42" y="155"/>
                    <a:pt x="44" y="157"/>
                  </a:cubicBezTo>
                  <a:cubicBezTo>
                    <a:pt x="47" y="160"/>
                    <a:pt x="49" y="162"/>
                    <a:pt x="52" y="164"/>
                  </a:cubicBezTo>
                  <a:cubicBezTo>
                    <a:pt x="54" y="166"/>
                    <a:pt x="57" y="168"/>
                    <a:pt x="59" y="170"/>
                  </a:cubicBezTo>
                  <a:cubicBezTo>
                    <a:pt x="62" y="172"/>
                    <a:pt x="65" y="173"/>
                    <a:pt x="68" y="175"/>
                  </a:cubicBezTo>
                  <a:cubicBezTo>
                    <a:pt x="70" y="176"/>
                    <a:pt x="74" y="178"/>
                    <a:pt x="77" y="179"/>
                  </a:cubicBezTo>
                  <a:cubicBezTo>
                    <a:pt x="83" y="180"/>
                    <a:pt x="89" y="182"/>
                    <a:pt x="95" y="182"/>
                  </a:cubicBezTo>
                  <a:cubicBezTo>
                    <a:pt x="107" y="183"/>
                    <a:pt x="118" y="182"/>
                    <a:pt x="128" y="179"/>
                  </a:cubicBezTo>
                  <a:cubicBezTo>
                    <a:pt x="138" y="175"/>
                    <a:pt x="147" y="171"/>
                    <a:pt x="154" y="166"/>
                  </a:cubicBezTo>
                  <a:cubicBezTo>
                    <a:pt x="161" y="162"/>
                    <a:pt x="167" y="157"/>
                    <a:pt x="172" y="153"/>
                  </a:cubicBezTo>
                  <a:cubicBezTo>
                    <a:pt x="174" y="151"/>
                    <a:pt x="176" y="149"/>
                    <a:pt x="177" y="147"/>
                  </a:cubicBezTo>
                  <a:cubicBezTo>
                    <a:pt x="179" y="145"/>
                    <a:pt x="180" y="144"/>
                    <a:pt x="181" y="142"/>
                  </a:cubicBezTo>
                  <a:cubicBezTo>
                    <a:pt x="183" y="140"/>
                    <a:pt x="184" y="138"/>
                    <a:pt x="184" y="138"/>
                  </a:cubicBezTo>
                  <a:cubicBezTo>
                    <a:pt x="187" y="135"/>
                    <a:pt x="191" y="135"/>
                    <a:pt x="194" y="137"/>
                  </a:cubicBezTo>
                  <a:cubicBezTo>
                    <a:pt x="197" y="139"/>
                    <a:pt x="197" y="143"/>
                    <a:pt x="195" y="146"/>
                  </a:cubicBezTo>
                  <a:cubicBezTo>
                    <a:pt x="195" y="146"/>
                    <a:pt x="195" y="147"/>
                    <a:pt x="195" y="147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1"/>
            <p:cNvSpPr/>
            <p:nvPr/>
          </p:nvSpPr>
          <p:spPr bwMode="auto">
            <a:xfrm>
              <a:off x="390" y="418"/>
              <a:ext cx="97" cy="206"/>
            </a:xfrm>
            <a:custGeom>
              <a:avLst/>
              <a:gdLst>
                <a:gd name="T0" fmla="*/ 9 w 83"/>
                <a:gd name="T1" fmla="*/ 3 h 177"/>
                <a:gd name="T2" fmla="*/ 8 w 83"/>
                <a:gd name="T3" fmla="*/ 11 h 177"/>
                <a:gd name="T4" fmla="*/ 8 w 83"/>
                <a:gd name="T5" fmla="*/ 33 h 177"/>
                <a:gd name="T6" fmla="*/ 9 w 83"/>
                <a:gd name="T7" fmla="*/ 48 h 177"/>
                <a:gd name="T8" fmla="*/ 11 w 83"/>
                <a:gd name="T9" fmla="*/ 65 h 177"/>
                <a:gd name="T10" fmla="*/ 14 w 83"/>
                <a:gd name="T11" fmla="*/ 82 h 177"/>
                <a:gd name="T12" fmla="*/ 17 w 83"/>
                <a:gd name="T13" fmla="*/ 100 h 177"/>
                <a:gd name="T14" fmla="*/ 30 w 83"/>
                <a:gd name="T15" fmla="*/ 131 h 177"/>
                <a:gd name="T16" fmla="*/ 39 w 83"/>
                <a:gd name="T17" fmla="*/ 144 h 177"/>
                <a:gd name="T18" fmla="*/ 44 w 83"/>
                <a:gd name="T19" fmla="*/ 148 h 177"/>
                <a:gd name="T20" fmla="*/ 49 w 83"/>
                <a:gd name="T21" fmla="*/ 152 h 177"/>
                <a:gd name="T22" fmla="*/ 67 w 83"/>
                <a:gd name="T23" fmla="*/ 159 h 177"/>
                <a:gd name="T24" fmla="*/ 74 w 83"/>
                <a:gd name="T25" fmla="*/ 160 h 177"/>
                <a:gd name="T26" fmla="*/ 82 w 83"/>
                <a:gd name="T27" fmla="*/ 169 h 177"/>
                <a:gd name="T28" fmla="*/ 74 w 83"/>
                <a:gd name="T29" fmla="*/ 177 h 177"/>
                <a:gd name="T30" fmla="*/ 73 w 83"/>
                <a:gd name="T31" fmla="*/ 177 h 177"/>
                <a:gd name="T32" fmla="*/ 73 w 83"/>
                <a:gd name="T33" fmla="*/ 177 h 177"/>
                <a:gd name="T34" fmla="*/ 71 w 83"/>
                <a:gd name="T35" fmla="*/ 177 h 177"/>
                <a:gd name="T36" fmla="*/ 64 w 83"/>
                <a:gd name="T37" fmla="*/ 176 h 177"/>
                <a:gd name="T38" fmla="*/ 40 w 83"/>
                <a:gd name="T39" fmla="*/ 165 h 177"/>
                <a:gd name="T40" fmla="*/ 34 w 83"/>
                <a:gd name="T41" fmla="*/ 160 h 177"/>
                <a:gd name="T42" fmla="*/ 28 w 83"/>
                <a:gd name="T43" fmla="*/ 154 h 177"/>
                <a:gd name="T44" fmla="*/ 18 w 83"/>
                <a:gd name="T45" fmla="*/ 139 h 177"/>
                <a:gd name="T46" fmla="*/ 5 w 83"/>
                <a:gd name="T47" fmla="*/ 102 h 177"/>
                <a:gd name="T48" fmla="*/ 2 w 83"/>
                <a:gd name="T49" fmla="*/ 84 h 177"/>
                <a:gd name="T50" fmla="*/ 1 w 83"/>
                <a:gd name="T51" fmla="*/ 66 h 177"/>
                <a:gd name="T52" fmla="*/ 0 w 83"/>
                <a:gd name="T53" fmla="*/ 49 h 177"/>
                <a:gd name="T54" fmla="*/ 0 w 83"/>
                <a:gd name="T55" fmla="*/ 33 h 177"/>
                <a:gd name="T56" fmla="*/ 2 w 83"/>
                <a:gd name="T57" fmla="*/ 11 h 177"/>
                <a:gd name="T58" fmla="*/ 4 w 83"/>
                <a:gd name="T59" fmla="*/ 2 h 177"/>
                <a:gd name="T60" fmla="*/ 6 w 83"/>
                <a:gd name="T61" fmla="*/ 0 h 177"/>
                <a:gd name="T62" fmla="*/ 9 w 83"/>
                <a:gd name="T6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177">
                  <a:moveTo>
                    <a:pt x="9" y="3"/>
                  </a:moveTo>
                  <a:cubicBezTo>
                    <a:pt x="9" y="3"/>
                    <a:pt x="8" y="6"/>
                    <a:pt x="8" y="11"/>
                  </a:cubicBezTo>
                  <a:cubicBezTo>
                    <a:pt x="8" y="17"/>
                    <a:pt x="8" y="24"/>
                    <a:pt x="8" y="33"/>
                  </a:cubicBezTo>
                  <a:cubicBezTo>
                    <a:pt x="8" y="38"/>
                    <a:pt x="9" y="43"/>
                    <a:pt x="9" y="48"/>
                  </a:cubicBezTo>
                  <a:cubicBezTo>
                    <a:pt x="9" y="53"/>
                    <a:pt x="10" y="59"/>
                    <a:pt x="11" y="65"/>
                  </a:cubicBezTo>
                  <a:cubicBezTo>
                    <a:pt x="12" y="70"/>
                    <a:pt x="12" y="76"/>
                    <a:pt x="14" y="82"/>
                  </a:cubicBezTo>
                  <a:cubicBezTo>
                    <a:pt x="15" y="88"/>
                    <a:pt x="16" y="94"/>
                    <a:pt x="17" y="100"/>
                  </a:cubicBezTo>
                  <a:cubicBezTo>
                    <a:pt x="20" y="111"/>
                    <a:pt x="25" y="122"/>
                    <a:pt x="30" y="131"/>
                  </a:cubicBezTo>
                  <a:cubicBezTo>
                    <a:pt x="33" y="136"/>
                    <a:pt x="36" y="140"/>
                    <a:pt x="39" y="144"/>
                  </a:cubicBezTo>
                  <a:cubicBezTo>
                    <a:pt x="41" y="146"/>
                    <a:pt x="43" y="147"/>
                    <a:pt x="44" y="148"/>
                  </a:cubicBezTo>
                  <a:cubicBezTo>
                    <a:pt x="46" y="150"/>
                    <a:pt x="48" y="151"/>
                    <a:pt x="49" y="152"/>
                  </a:cubicBezTo>
                  <a:cubicBezTo>
                    <a:pt x="56" y="157"/>
                    <a:pt x="62" y="158"/>
                    <a:pt x="67" y="159"/>
                  </a:cubicBezTo>
                  <a:cubicBezTo>
                    <a:pt x="71" y="160"/>
                    <a:pt x="74" y="160"/>
                    <a:pt x="74" y="160"/>
                  </a:cubicBezTo>
                  <a:cubicBezTo>
                    <a:pt x="79" y="160"/>
                    <a:pt x="83" y="164"/>
                    <a:pt x="82" y="169"/>
                  </a:cubicBezTo>
                  <a:cubicBezTo>
                    <a:pt x="82" y="173"/>
                    <a:pt x="78" y="177"/>
                    <a:pt x="74" y="177"/>
                  </a:cubicBezTo>
                  <a:cubicBezTo>
                    <a:pt x="74" y="177"/>
                    <a:pt x="73" y="177"/>
                    <a:pt x="73" y="177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77"/>
                    <a:pt x="72" y="177"/>
                    <a:pt x="71" y="177"/>
                  </a:cubicBezTo>
                  <a:cubicBezTo>
                    <a:pt x="69" y="176"/>
                    <a:pt x="67" y="176"/>
                    <a:pt x="64" y="176"/>
                  </a:cubicBezTo>
                  <a:cubicBezTo>
                    <a:pt x="58" y="174"/>
                    <a:pt x="49" y="172"/>
                    <a:pt x="40" y="165"/>
                  </a:cubicBezTo>
                  <a:cubicBezTo>
                    <a:pt x="38" y="164"/>
                    <a:pt x="36" y="162"/>
                    <a:pt x="34" y="160"/>
                  </a:cubicBezTo>
                  <a:cubicBezTo>
                    <a:pt x="32" y="158"/>
                    <a:pt x="29" y="156"/>
                    <a:pt x="28" y="154"/>
                  </a:cubicBezTo>
                  <a:cubicBezTo>
                    <a:pt x="24" y="149"/>
                    <a:pt x="21" y="144"/>
                    <a:pt x="18" y="139"/>
                  </a:cubicBezTo>
                  <a:cubicBezTo>
                    <a:pt x="12" y="128"/>
                    <a:pt x="8" y="115"/>
                    <a:pt x="5" y="102"/>
                  </a:cubicBezTo>
                  <a:cubicBezTo>
                    <a:pt x="4" y="96"/>
                    <a:pt x="3" y="90"/>
                    <a:pt x="2" y="84"/>
                  </a:cubicBezTo>
                  <a:cubicBezTo>
                    <a:pt x="2" y="78"/>
                    <a:pt x="1" y="72"/>
                    <a:pt x="1" y="66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0" y="43"/>
                    <a:pt x="0" y="38"/>
                    <a:pt x="0" y="33"/>
                  </a:cubicBezTo>
                  <a:cubicBezTo>
                    <a:pt x="1" y="24"/>
                    <a:pt x="2" y="16"/>
                    <a:pt x="2" y="11"/>
                  </a:cubicBezTo>
                  <a:cubicBezTo>
                    <a:pt x="3" y="5"/>
                    <a:pt x="4" y="2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412" y="403"/>
              <a:ext cx="98" cy="193"/>
            </a:xfrm>
            <a:custGeom>
              <a:avLst/>
              <a:gdLst>
                <a:gd name="T0" fmla="*/ 14 w 84"/>
                <a:gd name="T1" fmla="*/ 4 h 166"/>
                <a:gd name="T2" fmla="*/ 13 w 84"/>
                <a:gd name="T3" fmla="*/ 6 h 166"/>
                <a:gd name="T4" fmla="*/ 12 w 84"/>
                <a:gd name="T5" fmla="*/ 12 h 166"/>
                <a:gd name="T6" fmla="*/ 10 w 84"/>
                <a:gd name="T7" fmla="*/ 21 h 166"/>
                <a:gd name="T8" fmla="*/ 8 w 84"/>
                <a:gd name="T9" fmla="*/ 33 h 166"/>
                <a:gd name="T10" fmla="*/ 8 w 84"/>
                <a:gd name="T11" fmla="*/ 47 h 166"/>
                <a:gd name="T12" fmla="*/ 8 w 84"/>
                <a:gd name="T13" fmla="*/ 63 h 166"/>
                <a:gd name="T14" fmla="*/ 9 w 84"/>
                <a:gd name="T15" fmla="*/ 71 h 166"/>
                <a:gd name="T16" fmla="*/ 11 w 84"/>
                <a:gd name="T17" fmla="*/ 80 h 166"/>
                <a:gd name="T18" fmla="*/ 14 w 84"/>
                <a:gd name="T19" fmla="*/ 97 h 166"/>
                <a:gd name="T20" fmla="*/ 20 w 84"/>
                <a:gd name="T21" fmla="*/ 113 h 166"/>
                <a:gd name="T22" fmla="*/ 28 w 84"/>
                <a:gd name="T23" fmla="*/ 127 h 166"/>
                <a:gd name="T24" fmla="*/ 38 w 84"/>
                <a:gd name="T25" fmla="*/ 138 h 166"/>
                <a:gd name="T26" fmla="*/ 48 w 84"/>
                <a:gd name="T27" fmla="*/ 145 h 166"/>
                <a:gd name="T28" fmla="*/ 58 w 84"/>
                <a:gd name="T29" fmla="*/ 148 h 166"/>
                <a:gd name="T30" fmla="*/ 66 w 84"/>
                <a:gd name="T31" fmla="*/ 149 h 166"/>
                <a:gd name="T32" fmla="*/ 71 w 84"/>
                <a:gd name="T33" fmla="*/ 148 h 166"/>
                <a:gd name="T34" fmla="*/ 72 w 84"/>
                <a:gd name="T35" fmla="*/ 148 h 166"/>
                <a:gd name="T36" fmla="*/ 73 w 84"/>
                <a:gd name="T37" fmla="*/ 148 h 166"/>
                <a:gd name="T38" fmla="*/ 83 w 84"/>
                <a:gd name="T39" fmla="*/ 155 h 166"/>
                <a:gd name="T40" fmla="*/ 76 w 84"/>
                <a:gd name="T41" fmla="*/ 165 h 166"/>
                <a:gd name="T42" fmla="*/ 75 w 84"/>
                <a:gd name="T43" fmla="*/ 165 h 166"/>
                <a:gd name="T44" fmla="*/ 73 w 84"/>
                <a:gd name="T45" fmla="*/ 166 h 166"/>
                <a:gd name="T46" fmla="*/ 65 w 84"/>
                <a:gd name="T47" fmla="*/ 166 h 166"/>
                <a:gd name="T48" fmla="*/ 54 w 84"/>
                <a:gd name="T49" fmla="*/ 164 h 166"/>
                <a:gd name="T50" fmla="*/ 41 w 84"/>
                <a:gd name="T51" fmla="*/ 158 h 166"/>
                <a:gd name="T52" fmla="*/ 28 w 84"/>
                <a:gd name="T53" fmla="*/ 148 h 166"/>
                <a:gd name="T54" fmla="*/ 17 w 84"/>
                <a:gd name="T55" fmla="*/ 134 h 166"/>
                <a:gd name="T56" fmla="*/ 10 w 84"/>
                <a:gd name="T57" fmla="*/ 117 h 166"/>
                <a:gd name="T58" fmla="*/ 5 w 84"/>
                <a:gd name="T59" fmla="*/ 99 h 166"/>
                <a:gd name="T60" fmla="*/ 2 w 84"/>
                <a:gd name="T61" fmla="*/ 81 h 166"/>
                <a:gd name="T62" fmla="*/ 1 w 84"/>
                <a:gd name="T63" fmla="*/ 72 h 166"/>
                <a:gd name="T64" fmla="*/ 0 w 84"/>
                <a:gd name="T65" fmla="*/ 63 h 166"/>
                <a:gd name="T66" fmla="*/ 1 w 84"/>
                <a:gd name="T67" fmla="*/ 47 h 166"/>
                <a:gd name="T68" fmla="*/ 2 w 84"/>
                <a:gd name="T69" fmla="*/ 32 h 166"/>
                <a:gd name="T70" fmla="*/ 4 w 84"/>
                <a:gd name="T71" fmla="*/ 20 h 166"/>
                <a:gd name="T72" fmla="*/ 6 w 84"/>
                <a:gd name="T73" fmla="*/ 10 h 166"/>
                <a:gd name="T74" fmla="*/ 8 w 84"/>
                <a:gd name="T75" fmla="*/ 4 h 166"/>
                <a:gd name="T76" fmla="*/ 9 w 84"/>
                <a:gd name="T77" fmla="*/ 2 h 166"/>
                <a:gd name="T78" fmla="*/ 12 w 84"/>
                <a:gd name="T79" fmla="*/ 1 h 166"/>
                <a:gd name="T80" fmla="*/ 14 w 84"/>
                <a:gd name="T81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66">
                  <a:moveTo>
                    <a:pt x="14" y="4"/>
                  </a:moveTo>
                  <a:cubicBezTo>
                    <a:pt x="14" y="4"/>
                    <a:pt x="14" y="4"/>
                    <a:pt x="13" y="6"/>
                  </a:cubicBezTo>
                  <a:cubicBezTo>
                    <a:pt x="13" y="7"/>
                    <a:pt x="12" y="9"/>
                    <a:pt x="12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9" y="24"/>
                    <a:pt x="9" y="28"/>
                    <a:pt x="8" y="33"/>
                  </a:cubicBezTo>
                  <a:cubicBezTo>
                    <a:pt x="8" y="37"/>
                    <a:pt x="8" y="42"/>
                    <a:pt x="8" y="47"/>
                  </a:cubicBezTo>
                  <a:cubicBezTo>
                    <a:pt x="8" y="52"/>
                    <a:pt x="8" y="57"/>
                    <a:pt x="8" y="63"/>
                  </a:cubicBezTo>
                  <a:cubicBezTo>
                    <a:pt x="9" y="66"/>
                    <a:pt x="9" y="68"/>
                    <a:pt x="9" y="71"/>
                  </a:cubicBezTo>
                  <a:cubicBezTo>
                    <a:pt x="10" y="74"/>
                    <a:pt x="10" y="77"/>
                    <a:pt x="11" y="80"/>
                  </a:cubicBezTo>
                  <a:cubicBezTo>
                    <a:pt x="12" y="85"/>
                    <a:pt x="13" y="91"/>
                    <a:pt x="14" y="97"/>
                  </a:cubicBezTo>
                  <a:cubicBezTo>
                    <a:pt x="16" y="102"/>
                    <a:pt x="18" y="108"/>
                    <a:pt x="20" y="113"/>
                  </a:cubicBezTo>
                  <a:cubicBezTo>
                    <a:pt x="22" y="118"/>
                    <a:pt x="25" y="123"/>
                    <a:pt x="28" y="127"/>
                  </a:cubicBezTo>
                  <a:cubicBezTo>
                    <a:pt x="31" y="131"/>
                    <a:pt x="34" y="135"/>
                    <a:pt x="38" y="138"/>
                  </a:cubicBezTo>
                  <a:cubicBezTo>
                    <a:pt x="41" y="141"/>
                    <a:pt x="45" y="143"/>
                    <a:pt x="48" y="145"/>
                  </a:cubicBezTo>
                  <a:cubicBezTo>
                    <a:pt x="52" y="146"/>
                    <a:pt x="55" y="147"/>
                    <a:pt x="58" y="148"/>
                  </a:cubicBezTo>
                  <a:cubicBezTo>
                    <a:pt x="61" y="149"/>
                    <a:pt x="64" y="149"/>
                    <a:pt x="66" y="149"/>
                  </a:cubicBezTo>
                  <a:cubicBezTo>
                    <a:pt x="68" y="148"/>
                    <a:pt x="70" y="148"/>
                    <a:pt x="71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8" y="147"/>
                    <a:pt x="82" y="150"/>
                    <a:pt x="83" y="155"/>
                  </a:cubicBezTo>
                  <a:cubicBezTo>
                    <a:pt x="84" y="160"/>
                    <a:pt x="81" y="164"/>
                    <a:pt x="76" y="165"/>
                  </a:cubicBezTo>
                  <a:cubicBezTo>
                    <a:pt x="76" y="165"/>
                    <a:pt x="76" y="165"/>
                    <a:pt x="75" y="165"/>
                  </a:cubicBezTo>
                  <a:cubicBezTo>
                    <a:pt x="75" y="165"/>
                    <a:pt x="74" y="166"/>
                    <a:pt x="73" y="166"/>
                  </a:cubicBezTo>
                  <a:cubicBezTo>
                    <a:pt x="71" y="166"/>
                    <a:pt x="68" y="166"/>
                    <a:pt x="65" y="166"/>
                  </a:cubicBezTo>
                  <a:cubicBezTo>
                    <a:pt x="62" y="165"/>
                    <a:pt x="58" y="165"/>
                    <a:pt x="54" y="164"/>
                  </a:cubicBezTo>
                  <a:cubicBezTo>
                    <a:pt x="50" y="162"/>
                    <a:pt x="46" y="161"/>
                    <a:pt x="41" y="158"/>
                  </a:cubicBezTo>
                  <a:cubicBezTo>
                    <a:pt x="37" y="155"/>
                    <a:pt x="32" y="152"/>
                    <a:pt x="28" y="148"/>
                  </a:cubicBezTo>
                  <a:cubicBezTo>
                    <a:pt x="24" y="144"/>
                    <a:pt x="20" y="139"/>
                    <a:pt x="17" y="134"/>
                  </a:cubicBezTo>
                  <a:cubicBezTo>
                    <a:pt x="14" y="128"/>
                    <a:pt x="12" y="123"/>
                    <a:pt x="10" y="117"/>
                  </a:cubicBezTo>
                  <a:cubicBezTo>
                    <a:pt x="8" y="111"/>
                    <a:pt x="6" y="105"/>
                    <a:pt x="5" y="99"/>
                  </a:cubicBezTo>
                  <a:cubicBezTo>
                    <a:pt x="3" y="93"/>
                    <a:pt x="2" y="87"/>
                    <a:pt x="2" y="81"/>
                  </a:cubicBezTo>
                  <a:cubicBezTo>
                    <a:pt x="1" y="78"/>
                    <a:pt x="1" y="75"/>
                    <a:pt x="1" y="72"/>
                  </a:cubicBezTo>
                  <a:cubicBezTo>
                    <a:pt x="1" y="69"/>
                    <a:pt x="0" y="66"/>
                    <a:pt x="0" y="63"/>
                  </a:cubicBezTo>
                  <a:cubicBezTo>
                    <a:pt x="0" y="58"/>
                    <a:pt x="0" y="52"/>
                    <a:pt x="1" y="47"/>
                  </a:cubicBezTo>
                  <a:cubicBezTo>
                    <a:pt x="1" y="41"/>
                    <a:pt x="1" y="37"/>
                    <a:pt x="2" y="32"/>
                  </a:cubicBezTo>
                  <a:cubicBezTo>
                    <a:pt x="3" y="27"/>
                    <a:pt x="3" y="23"/>
                    <a:pt x="4" y="20"/>
                  </a:cubicBezTo>
                  <a:cubicBezTo>
                    <a:pt x="5" y="16"/>
                    <a:pt x="6" y="13"/>
                    <a:pt x="6" y="10"/>
                  </a:cubicBezTo>
                  <a:cubicBezTo>
                    <a:pt x="7" y="8"/>
                    <a:pt x="8" y="6"/>
                    <a:pt x="8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13" y="1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294" y="611"/>
              <a:ext cx="96" cy="39"/>
            </a:xfrm>
            <a:custGeom>
              <a:avLst/>
              <a:gdLst>
                <a:gd name="T0" fmla="*/ 0 w 83"/>
                <a:gd name="T1" fmla="*/ 13 h 34"/>
                <a:gd name="T2" fmla="*/ 46 w 83"/>
                <a:gd name="T3" fmla="*/ 19 h 34"/>
                <a:gd name="T4" fmla="*/ 69 w 83"/>
                <a:gd name="T5" fmla="*/ 33 h 34"/>
                <a:gd name="T6" fmla="*/ 71 w 83"/>
                <a:gd name="T7" fmla="*/ 12 h 34"/>
                <a:gd name="T8" fmla="*/ 4 w 83"/>
                <a:gd name="T9" fmla="*/ 9 h 34"/>
                <a:gd name="T10" fmla="*/ 0 w 83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0" y="13"/>
                  </a:moveTo>
                  <a:cubicBezTo>
                    <a:pt x="0" y="13"/>
                    <a:pt x="31" y="11"/>
                    <a:pt x="46" y="19"/>
                  </a:cubicBezTo>
                  <a:cubicBezTo>
                    <a:pt x="59" y="27"/>
                    <a:pt x="62" y="33"/>
                    <a:pt x="69" y="33"/>
                  </a:cubicBezTo>
                  <a:cubicBezTo>
                    <a:pt x="80" y="34"/>
                    <a:pt x="83" y="20"/>
                    <a:pt x="71" y="12"/>
                  </a:cubicBezTo>
                  <a:cubicBezTo>
                    <a:pt x="59" y="4"/>
                    <a:pt x="35" y="0"/>
                    <a:pt x="4" y="9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312" y="593"/>
              <a:ext cx="96" cy="32"/>
            </a:xfrm>
            <a:custGeom>
              <a:avLst/>
              <a:gdLst>
                <a:gd name="T0" fmla="*/ 0 w 82"/>
                <a:gd name="T1" fmla="*/ 21 h 27"/>
                <a:gd name="T2" fmla="*/ 46 w 82"/>
                <a:gd name="T3" fmla="*/ 17 h 27"/>
                <a:gd name="T4" fmla="*/ 72 w 82"/>
                <a:gd name="T5" fmla="*/ 26 h 27"/>
                <a:gd name="T6" fmla="*/ 69 w 82"/>
                <a:gd name="T7" fmla="*/ 5 h 27"/>
                <a:gd name="T8" fmla="*/ 3 w 82"/>
                <a:gd name="T9" fmla="*/ 16 h 27"/>
                <a:gd name="T10" fmla="*/ 0 w 82"/>
                <a:gd name="T1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7">
                  <a:moveTo>
                    <a:pt x="0" y="21"/>
                  </a:moveTo>
                  <a:cubicBezTo>
                    <a:pt x="0" y="21"/>
                    <a:pt x="30" y="12"/>
                    <a:pt x="46" y="17"/>
                  </a:cubicBezTo>
                  <a:cubicBezTo>
                    <a:pt x="61" y="22"/>
                    <a:pt x="65" y="27"/>
                    <a:pt x="72" y="26"/>
                  </a:cubicBezTo>
                  <a:cubicBezTo>
                    <a:pt x="82" y="25"/>
                    <a:pt x="82" y="10"/>
                    <a:pt x="69" y="5"/>
                  </a:cubicBezTo>
                  <a:cubicBezTo>
                    <a:pt x="56" y="0"/>
                    <a:pt x="32" y="1"/>
                    <a:pt x="3" y="1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455" y="22"/>
              <a:ext cx="13" cy="34"/>
            </a:xfrm>
            <a:custGeom>
              <a:avLst/>
              <a:gdLst>
                <a:gd name="T0" fmla="*/ 9 w 11"/>
                <a:gd name="T1" fmla="*/ 0 h 29"/>
                <a:gd name="T2" fmla="*/ 3 w 11"/>
                <a:gd name="T3" fmla="*/ 0 h 29"/>
                <a:gd name="T4" fmla="*/ 5 w 11"/>
                <a:gd name="T5" fmla="*/ 29 h 29"/>
                <a:gd name="T6" fmla="*/ 9 w 1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9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8"/>
                    <a:pt x="0" y="19"/>
                    <a:pt x="5" y="29"/>
                  </a:cubicBezTo>
                  <a:cubicBezTo>
                    <a:pt x="5" y="29"/>
                    <a:pt x="11" y="15"/>
                    <a:pt x="9" y="0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490" y="27"/>
              <a:ext cx="14" cy="33"/>
            </a:xfrm>
            <a:custGeom>
              <a:avLst/>
              <a:gdLst>
                <a:gd name="T0" fmla="*/ 0 w 12"/>
                <a:gd name="T1" fmla="*/ 29 h 29"/>
                <a:gd name="T2" fmla="*/ 10 w 12"/>
                <a:gd name="T3" fmla="*/ 1 h 29"/>
                <a:gd name="T4" fmla="*/ 6 w 12"/>
                <a:gd name="T5" fmla="*/ 0 h 29"/>
                <a:gd name="T6" fmla="*/ 0 w 1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cubicBezTo>
                    <a:pt x="0" y="29"/>
                    <a:pt x="12" y="21"/>
                    <a:pt x="10" y="1"/>
                  </a:cubicBezTo>
                  <a:cubicBezTo>
                    <a:pt x="9" y="1"/>
                    <a:pt x="7" y="1"/>
                    <a:pt x="6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475" y="24"/>
              <a:ext cx="12" cy="32"/>
            </a:xfrm>
            <a:custGeom>
              <a:avLst/>
              <a:gdLst>
                <a:gd name="T0" fmla="*/ 0 w 10"/>
                <a:gd name="T1" fmla="*/ 27 h 27"/>
                <a:gd name="T2" fmla="*/ 8 w 10"/>
                <a:gd name="T3" fmla="*/ 0 h 27"/>
                <a:gd name="T4" fmla="*/ 2 w 10"/>
                <a:gd name="T5" fmla="*/ 0 h 27"/>
                <a:gd name="T6" fmla="*/ 0 w 1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">
                  <a:moveTo>
                    <a:pt x="0" y="27"/>
                  </a:moveTo>
                  <a:cubicBezTo>
                    <a:pt x="0" y="27"/>
                    <a:pt x="10" y="15"/>
                    <a:pt x="8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9"/>
                    <a:pt x="0" y="23"/>
                    <a:pt x="0" y="27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430" y="22"/>
              <a:ext cx="15" cy="37"/>
            </a:xfrm>
            <a:custGeom>
              <a:avLst/>
              <a:gdLst>
                <a:gd name="T0" fmla="*/ 9 w 13"/>
                <a:gd name="T1" fmla="*/ 32 h 32"/>
                <a:gd name="T2" fmla="*/ 9 w 13"/>
                <a:gd name="T3" fmla="*/ 0 h 32"/>
                <a:gd name="T4" fmla="*/ 3 w 13"/>
                <a:gd name="T5" fmla="*/ 1 h 32"/>
                <a:gd name="T6" fmla="*/ 9 w 1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2">
                  <a:moveTo>
                    <a:pt x="9" y="32"/>
                  </a:moveTo>
                  <a:cubicBezTo>
                    <a:pt x="13" y="22"/>
                    <a:pt x="11" y="9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0" y="20"/>
                    <a:pt x="9" y="32"/>
                    <a:pt x="9" y="32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9"/>
            <p:cNvSpPr/>
            <p:nvPr/>
          </p:nvSpPr>
          <p:spPr bwMode="auto">
            <a:xfrm>
              <a:off x="407" y="24"/>
              <a:ext cx="15" cy="37"/>
            </a:xfrm>
            <a:custGeom>
              <a:avLst/>
              <a:gdLst>
                <a:gd name="T0" fmla="*/ 13 w 13"/>
                <a:gd name="T1" fmla="*/ 32 h 32"/>
                <a:gd name="T2" fmla="*/ 7 w 13"/>
                <a:gd name="T3" fmla="*/ 0 h 32"/>
                <a:gd name="T4" fmla="*/ 1 w 13"/>
                <a:gd name="T5" fmla="*/ 2 h 32"/>
                <a:gd name="T6" fmla="*/ 1 w 13"/>
                <a:gd name="T7" fmla="*/ 12 h 32"/>
                <a:gd name="T8" fmla="*/ 13 w 1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13" y="32"/>
                  </a:moveTo>
                  <a:cubicBezTo>
                    <a:pt x="13" y="32"/>
                    <a:pt x="7" y="19"/>
                    <a:pt x="7" y="0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2" y="24"/>
                    <a:pt x="13" y="32"/>
                    <a:pt x="13" y="32"/>
                  </a:cubicBezTo>
                  <a:close/>
                </a:path>
              </a:pathLst>
            </a:custGeom>
            <a:solidFill>
              <a:srgbClr val="F9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Oval 40"/>
            <p:cNvSpPr>
              <a:spLocks noChangeArrowheads="1"/>
            </p:cNvSpPr>
            <p:nvPr/>
          </p:nvSpPr>
          <p:spPr bwMode="auto">
            <a:xfrm>
              <a:off x="350" y="140"/>
              <a:ext cx="39" cy="40"/>
            </a:xfrm>
            <a:prstGeom prst="ellipse">
              <a:avLst/>
            </a:prstGeom>
            <a:solidFill>
              <a:srgbClr val="EA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Oval 41"/>
            <p:cNvSpPr>
              <a:spLocks noChangeArrowheads="1"/>
            </p:cNvSpPr>
            <p:nvPr/>
          </p:nvSpPr>
          <p:spPr bwMode="auto">
            <a:xfrm>
              <a:off x="508" y="140"/>
              <a:ext cx="38" cy="40"/>
            </a:xfrm>
            <a:prstGeom prst="ellipse">
              <a:avLst/>
            </a:prstGeom>
            <a:solidFill>
              <a:srgbClr val="EA5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2" name="Group 44"/>
          <p:cNvGrpSpPr>
            <a:grpSpLocks noChangeAspect="1"/>
          </p:cNvGrpSpPr>
          <p:nvPr/>
        </p:nvGrpSpPr>
        <p:grpSpPr bwMode="auto">
          <a:xfrm>
            <a:off x="3154694" y="3568848"/>
            <a:ext cx="1193800" cy="534988"/>
            <a:chOff x="-2" y="2"/>
            <a:chExt cx="752" cy="337"/>
          </a:xfrm>
        </p:grpSpPr>
        <p:sp>
          <p:nvSpPr>
            <p:cNvPr id="293" name="Freeform 45"/>
            <p:cNvSpPr>
              <a:spLocks noEditPoints="1"/>
            </p:cNvSpPr>
            <p:nvPr/>
          </p:nvSpPr>
          <p:spPr bwMode="auto">
            <a:xfrm>
              <a:off x="263" y="2"/>
              <a:ext cx="239" cy="121"/>
            </a:xfrm>
            <a:custGeom>
              <a:avLst/>
              <a:gdLst>
                <a:gd name="T0" fmla="*/ 65 w 72"/>
                <a:gd name="T1" fmla="*/ 11 h 36"/>
                <a:gd name="T2" fmla="*/ 62 w 72"/>
                <a:gd name="T3" fmla="*/ 11 h 36"/>
                <a:gd name="T4" fmla="*/ 46 w 72"/>
                <a:gd name="T5" fmla="*/ 8 h 36"/>
                <a:gd name="T6" fmla="*/ 23 w 72"/>
                <a:gd name="T7" fmla="*/ 8 h 36"/>
                <a:gd name="T8" fmla="*/ 20 w 72"/>
                <a:gd name="T9" fmla="*/ 9 h 36"/>
                <a:gd name="T10" fmla="*/ 17 w 72"/>
                <a:gd name="T11" fmla="*/ 9 h 36"/>
                <a:gd name="T12" fmla="*/ 14 w 72"/>
                <a:gd name="T13" fmla="*/ 10 h 36"/>
                <a:gd name="T14" fmla="*/ 11 w 72"/>
                <a:gd name="T15" fmla="*/ 12 h 36"/>
                <a:gd name="T16" fmla="*/ 6 w 72"/>
                <a:gd name="T17" fmla="*/ 21 h 36"/>
                <a:gd name="T18" fmla="*/ 9 w 72"/>
                <a:gd name="T19" fmla="*/ 25 h 36"/>
                <a:gd name="T20" fmla="*/ 14 w 72"/>
                <a:gd name="T21" fmla="*/ 27 h 36"/>
                <a:gd name="T22" fmla="*/ 16 w 72"/>
                <a:gd name="T23" fmla="*/ 27 h 36"/>
                <a:gd name="T24" fmla="*/ 17 w 72"/>
                <a:gd name="T25" fmla="*/ 27 h 36"/>
                <a:gd name="T26" fmla="*/ 19 w 72"/>
                <a:gd name="T27" fmla="*/ 27 h 36"/>
                <a:gd name="T28" fmla="*/ 20 w 72"/>
                <a:gd name="T29" fmla="*/ 27 h 36"/>
                <a:gd name="T30" fmla="*/ 26 w 72"/>
                <a:gd name="T31" fmla="*/ 27 h 36"/>
                <a:gd name="T32" fmla="*/ 38 w 72"/>
                <a:gd name="T33" fmla="*/ 25 h 36"/>
                <a:gd name="T34" fmla="*/ 49 w 72"/>
                <a:gd name="T35" fmla="*/ 21 h 36"/>
                <a:gd name="T36" fmla="*/ 63 w 72"/>
                <a:gd name="T37" fmla="*/ 13 h 36"/>
                <a:gd name="T38" fmla="*/ 65 w 72"/>
                <a:gd name="T39" fmla="*/ 11 h 36"/>
                <a:gd name="T40" fmla="*/ 71 w 72"/>
                <a:gd name="T41" fmla="*/ 12 h 36"/>
                <a:gd name="T42" fmla="*/ 65 w 72"/>
                <a:gd name="T43" fmla="*/ 15 h 36"/>
                <a:gd name="T44" fmla="*/ 58 w 72"/>
                <a:gd name="T45" fmla="*/ 19 h 36"/>
                <a:gd name="T46" fmla="*/ 50 w 72"/>
                <a:gd name="T47" fmla="*/ 24 h 36"/>
                <a:gd name="T48" fmla="*/ 40 w 72"/>
                <a:gd name="T49" fmla="*/ 30 h 36"/>
                <a:gd name="T50" fmla="*/ 27 w 72"/>
                <a:gd name="T51" fmla="*/ 35 h 36"/>
                <a:gd name="T52" fmla="*/ 20 w 72"/>
                <a:gd name="T53" fmla="*/ 36 h 36"/>
                <a:gd name="T54" fmla="*/ 19 w 72"/>
                <a:gd name="T55" fmla="*/ 36 h 36"/>
                <a:gd name="T56" fmla="*/ 18 w 72"/>
                <a:gd name="T57" fmla="*/ 36 h 36"/>
                <a:gd name="T58" fmla="*/ 18 w 72"/>
                <a:gd name="T59" fmla="*/ 36 h 36"/>
                <a:gd name="T60" fmla="*/ 18 w 72"/>
                <a:gd name="T61" fmla="*/ 36 h 36"/>
                <a:gd name="T62" fmla="*/ 18 w 72"/>
                <a:gd name="T63" fmla="*/ 36 h 36"/>
                <a:gd name="T64" fmla="*/ 18 w 72"/>
                <a:gd name="T65" fmla="*/ 36 h 36"/>
                <a:gd name="T66" fmla="*/ 16 w 72"/>
                <a:gd name="T67" fmla="*/ 36 h 36"/>
                <a:gd name="T68" fmla="*/ 12 w 72"/>
                <a:gd name="T69" fmla="*/ 34 h 36"/>
                <a:gd name="T70" fmla="*/ 5 w 72"/>
                <a:gd name="T71" fmla="*/ 30 h 36"/>
                <a:gd name="T72" fmla="*/ 1 w 72"/>
                <a:gd name="T73" fmla="*/ 22 h 36"/>
                <a:gd name="T74" fmla="*/ 2 w 72"/>
                <a:gd name="T75" fmla="*/ 13 h 36"/>
                <a:gd name="T76" fmla="*/ 7 w 72"/>
                <a:gd name="T77" fmla="*/ 7 h 36"/>
                <a:gd name="T78" fmla="*/ 11 w 72"/>
                <a:gd name="T79" fmla="*/ 4 h 36"/>
                <a:gd name="T80" fmla="*/ 14 w 72"/>
                <a:gd name="T81" fmla="*/ 3 h 36"/>
                <a:gd name="T82" fmla="*/ 18 w 72"/>
                <a:gd name="T83" fmla="*/ 1 h 36"/>
                <a:gd name="T84" fmla="*/ 21 w 72"/>
                <a:gd name="T85" fmla="*/ 1 h 36"/>
                <a:gd name="T86" fmla="*/ 35 w 72"/>
                <a:gd name="T87" fmla="*/ 0 h 36"/>
                <a:gd name="T88" fmla="*/ 47 w 72"/>
                <a:gd name="T89" fmla="*/ 2 h 36"/>
                <a:gd name="T90" fmla="*/ 64 w 72"/>
                <a:gd name="T91" fmla="*/ 6 h 36"/>
                <a:gd name="T92" fmla="*/ 70 w 72"/>
                <a:gd name="T93" fmla="*/ 8 h 36"/>
                <a:gd name="T94" fmla="*/ 70 w 72"/>
                <a:gd name="T95" fmla="*/ 8 h 36"/>
                <a:gd name="T96" fmla="*/ 71 w 72"/>
                <a:gd name="T97" fmla="*/ 11 h 36"/>
                <a:gd name="T98" fmla="*/ 71 w 72"/>
                <a:gd name="T9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36">
                  <a:moveTo>
                    <a:pt x="65" y="11"/>
                  </a:moveTo>
                  <a:cubicBezTo>
                    <a:pt x="64" y="11"/>
                    <a:pt x="63" y="11"/>
                    <a:pt x="62" y="11"/>
                  </a:cubicBezTo>
                  <a:cubicBezTo>
                    <a:pt x="58" y="10"/>
                    <a:pt x="53" y="9"/>
                    <a:pt x="46" y="8"/>
                  </a:cubicBezTo>
                  <a:cubicBezTo>
                    <a:pt x="39" y="8"/>
                    <a:pt x="31" y="7"/>
                    <a:pt x="23" y="8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2" y="11"/>
                    <a:pt x="11" y="12"/>
                  </a:cubicBezTo>
                  <a:cubicBezTo>
                    <a:pt x="8" y="14"/>
                    <a:pt x="5" y="17"/>
                    <a:pt x="6" y="21"/>
                  </a:cubicBezTo>
                  <a:cubicBezTo>
                    <a:pt x="7" y="22"/>
                    <a:pt x="8" y="24"/>
                    <a:pt x="9" y="25"/>
                  </a:cubicBezTo>
                  <a:cubicBezTo>
                    <a:pt x="11" y="26"/>
                    <a:pt x="12" y="26"/>
                    <a:pt x="14" y="27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4" y="27"/>
                    <a:pt x="26" y="27"/>
                  </a:cubicBezTo>
                  <a:cubicBezTo>
                    <a:pt x="30" y="26"/>
                    <a:pt x="34" y="26"/>
                    <a:pt x="38" y="25"/>
                  </a:cubicBezTo>
                  <a:cubicBezTo>
                    <a:pt x="42" y="24"/>
                    <a:pt x="45" y="23"/>
                    <a:pt x="49" y="21"/>
                  </a:cubicBezTo>
                  <a:cubicBezTo>
                    <a:pt x="55" y="18"/>
                    <a:pt x="60" y="15"/>
                    <a:pt x="63" y="13"/>
                  </a:cubicBezTo>
                  <a:cubicBezTo>
                    <a:pt x="64" y="12"/>
                    <a:pt x="64" y="12"/>
                    <a:pt x="65" y="11"/>
                  </a:cubicBezTo>
                  <a:close/>
                  <a:moveTo>
                    <a:pt x="71" y="12"/>
                  </a:moveTo>
                  <a:cubicBezTo>
                    <a:pt x="71" y="12"/>
                    <a:pt x="68" y="13"/>
                    <a:pt x="65" y="15"/>
                  </a:cubicBezTo>
                  <a:cubicBezTo>
                    <a:pt x="63" y="16"/>
                    <a:pt x="61" y="18"/>
                    <a:pt x="58" y="19"/>
                  </a:cubicBezTo>
                  <a:cubicBezTo>
                    <a:pt x="56" y="21"/>
                    <a:pt x="53" y="22"/>
                    <a:pt x="50" y="24"/>
                  </a:cubicBezTo>
                  <a:cubicBezTo>
                    <a:pt x="47" y="26"/>
                    <a:pt x="43" y="28"/>
                    <a:pt x="40" y="30"/>
                  </a:cubicBezTo>
                  <a:cubicBezTo>
                    <a:pt x="36" y="32"/>
                    <a:pt x="32" y="34"/>
                    <a:pt x="27" y="35"/>
                  </a:cubicBezTo>
                  <a:cubicBezTo>
                    <a:pt x="25" y="36"/>
                    <a:pt x="22" y="36"/>
                    <a:pt x="20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5"/>
                    <a:pt x="13" y="35"/>
                    <a:pt x="12" y="34"/>
                  </a:cubicBezTo>
                  <a:cubicBezTo>
                    <a:pt x="9" y="33"/>
                    <a:pt x="7" y="32"/>
                    <a:pt x="5" y="30"/>
                  </a:cubicBezTo>
                  <a:cubicBezTo>
                    <a:pt x="3" y="28"/>
                    <a:pt x="1" y="25"/>
                    <a:pt x="1" y="22"/>
                  </a:cubicBezTo>
                  <a:cubicBezTo>
                    <a:pt x="0" y="19"/>
                    <a:pt x="1" y="16"/>
                    <a:pt x="2" y="13"/>
                  </a:cubicBezTo>
                  <a:cubicBezTo>
                    <a:pt x="3" y="10"/>
                    <a:pt x="5" y="8"/>
                    <a:pt x="7" y="7"/>
                  </a:cubicBezTo>
                  <a:cubicBezTo>
                    <a:pt x="9" y="6"/>
                    <a:pt x="10" y="5"/>
                    <a:pt x="11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5" y="2"/>
                    <a:pt x="17" y="2"/>
                    <a:pt x="18" y="1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6" y="0"/>
                    <a:pt x="31" y="0"/>
                    <a:pt x="35" y="0"/>
                  </a:cubicBezTo>
                  <a:cubicBezTo>
                    <a:pt x="39" y="1"/>
                    <a:pt x="43" y="1"/>
                    <a:pt x="47" y="2"/>
                  </a:cubicBezTo>
                  <a:cubicBezTo>
                    <a:pt x="54" y="3"/>
                    <a:pt x="60" y="5"/>
                    <a:pt x="64" y="6"/>
                  </a:cubicBezTo>
                  <a:cubicBezTo>
                    <a:pt x="68" y="7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9"/>
                    <a:pt x="72" y="10"/>
                    <a:pt x="71" y="11"/>
                  </a:cubicBezTo>
                  <a:cubicBezTo>
                    <a:pt x="71" y="11"/>
                    <a:pt x="71" y="12"/>
                    <a:pt x="71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46"/>
            <p:cNvSpPr>
              <a:spLocks noEditPoints="1"/>
            </p:cNvSpPr>
            <p:nvPr/>
          </p:nvSpPr>
          <p:spPr bwMode="auto">
            <a:xfrm>
              <a:off x="482" y="29"/>
              <a:ext cx="126" cy="185"/>
            </a:xfrm>
            <a:custGeom>
              <a:avLst/>
              <a:gdLst>
                <a:gd name="T0" fmla="*/ 5 w 38"/>
                <a:gd name="T1" fmla="*/ 6 h 55"/>
                <a:gd name="T2" fmla="*/ 5 w 38"/>
                <a:gd name="T3" fmla="*/ 8 h 55"/>
                <a:gd name="T4" fmla="*/ 7 w 38"/>
                <a:gd name="T5" fmla="*/ 22 h 55"/>
                <a:gd name="T6" fmla="*/ 9 w 38"/>
                <a:gd name="T7" fmla="*/ 30 h 55"/>
                <a:gd name="T8" fmla="*/ 10 w 38"/>
                <a:gd name="T9" fmla="*/ 35 h 55"/>
                <a:gd name="T10" fmla="*/ 13 w 38"/>
                <a:gd name="T11" fmla="*/ 39 h 55"/>
                <a:gd name="T12" fmla="*/ 19 w 38"/>
                <a:gd name="T13" fmla="*/ 46 h 55"/>
                <a:gd name="T14" fmla="*/ 27 w 38"/>
                <a:gd name="T15" fmla="*/ 47 h 55"/>
                <a:gd name="T16" fmla="*/ 30 w 38"/>
                <a:gd name="T17" fmla="*/ 40 h 55"/>
                <a:gd name="T18" fmla="*/ 29 w 38"/>
                <a:gd name="T19" fmla="*/ 36 h 55"/>
                <a:gd name="T20" fmla="*/ 28 w 38"/>
                <a:gd name="T21" fmla="*/ 34 h 55"/>
                <a:gd name="T22" fmla="*/ 27 w 38"/>
                <a:gd name="T23" fmla="*/ 32 h 55"/>
                <a:gd name="T24" fmla="*/ 22 w 38"/>
                <a:gd name="T25" fmla="*/ 23 h 55"/>
                <a:gd name="T26" fmla="*/ 17 w 38"/>
                <a:gd name="T27" fmla="*/ 16 h 55"/>
                <a:gd name="T28" fmla="*/ 6 w 38"/>
                <a:gd name="T29" fmla="*/ 7 h 55"/>
                <a:gd name="T30" fmla="*/ 5 w 38"/>
                <a:gd name="T31" fmla="*/ 6 h 55"/>
                <a:gd name="T32" fmla="*/ 4 w 38"/>
                <a:gd name="T33" fmla="*/ 1 h 55"/>
                <a:gd name="T34" fmla="*/ 8 w 38"/>
                <a:gd name="T35" fmla="*/ 4 h 55"/>
                <a:gd name="T36" fmla="*/ 19 w 38"/>
                <a:gd name="T37" fmla="*/ 13 h 55"/>
                <a:gd name="T38" fmla="*/ 27 w 38"/>
                <a:gd name="T39" fmla="*/ 19 h 55"/>
                <a:gd name="T40" fmla="*/ 35 w 38"/>
                <a:gd name="T41" fmla="*/ 27 h 55"/>
                <a:gd name="T42" fmla="*/ 37 w 38"/>
                <a:gd name="T43" fmla="*/ 30 h 55"/>
                <a:gd name="T44" fmla="*/ 38 w 38"/>
                <a:gd name="T45" fmla="*/ 33 h 55"/>
                <a:gd name="T46" fmla="*/ 38 w 38"/>
                <a:gd name="T47" fmla="*/ 40 h 55"/>
                <a:gd name="T48" fmla="*/ 30 w 38"/>
                <a:gd name="T49" fmla="*/ 53 h 55"/>
                <a:gd name="T50" fmla="*/ 16 w 38"/>
                <a:gd name="T51" fmla="*/ 52 h 55"/>
                <a:gd name="T52" fmla="*/ 6 w 38"/>
                <a:gd name="T53" fmla="*/ 43 h 55"/>
                <a:gd name="T54" fmla="*/ 4 w 38"/>
                <a:gd name="T55" fmla="*/ 38 h 55"/>
                <a:gd name="T56" fmla="*/ 2 w 38"/>
                <a:gd name="T57" fmla="*/ 32 h 55"/>
                <a:gd name="T58" fmla="*/ 0 w 38"/>
                <a:gd name="T59" fmla="*/ 22 h 55"/>
                <a:gd name="T60" fmla="*/ 0 w 38"/>
                <a:gd name="T61" fmla="*/ 8 h 55"/>
                <a:gd name="T62" fmla="*/ 0 w 38"/>
                <a:gd name="T63" fmla="*/ 2 h 55"/>
                <a:gd name="T64" fmla="*/ 0 w 38"/>
                <a:gd name="T65" fmla="*/ 2 h 55"/>
                <a:gd name="T66" fmla="*/ 3 w 38"/>
                <a:gd name="T67" fmla="*/ 0 h 55"/>
                <a:gd name="T68" fmla="*/ 4 w 38"/>
                <a:gd name="T6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55">
                  <a:moveTo>
                    <a:pt x="5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11"/>
                    <a:pt x="6" y="16"/>
                    <a:pt x="7" y="22"/>
                  </a:cubicBezTo>
                  <a:cubicBezTo>
                    <a:pt x="7" y="24"/>
                    <a:pt x="8" y="27"/>
                    <a:pt x="9" y="30"/>
                  </a:cubicBezTo>
                  <a:cubicBezTo>
                    <a:pt x="9" y="32"/>
                    <a:pt x="10" y="33"/>
                    <a:pt x="10" y="35"/>
                  </a:cubicBezTo>
                  <a:cubicBezTo>
                    <a:pt x="11" y="36"/>
                    <a:pt x="12" y="37"/>
                    <a:pt x="13" y="39"/>
                  </a:cubicBezTo>
                  <a:cubicBezTo>
                    <a:pt x="14" y="42"/>
                    <a:pt x="16" y="44"/>
                    <a:pt x="19" y="46"/>
                  </a:cubicBezTo>
                  <a:cubicBezTo>
                    <a:pt x="22" y="48"/>
                    <a:pt x="25" y="49"/>
                    <a:pt x="27" y="47"/>
                  </a:cubicBezTo>
                  <a:cubicBezTo>
                    <a:pt x="30" y="46"/>
                    <a:pt x="31" y="43"/>
                    <a:pt x="30" y="40"/>
                  </a:cubicBezTo>
                  <a:cubicBezTo>
                    <a:pt x="30" y="39"/>
                    <a:pt x="30" y="37"/>
                    <a:pt x="29" y="36"/>
                  </a:cubicBezTo>
                  <a:cubicBezTo>
                    <a:pt x="29" y="35"/>
                    <a:pt x="29" y="35"/>
                    <a:pt x="28" y="34"/>
                  </a:cubicBezTo>
                  <a:cubicBezTo>
                    <a:pt x="28" y="33"/>
                    <a:pt x="28" y="33"/>
                    <a:pt x="27" y="32"/>
                  </a:cubicBezTo>
                  <a:cubicBezTo>
                    <a:pt x="26" y="29"/>
                    <a:pt x="24" y="26"/>
                    <a:pt x="22" y="23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3" y="11"/>
                    <a:pt x="9" y="9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lose/>
                  <a:moveTo>
                    <a:pt x="4" y="1"/>
                  </a:moveTo>
                  <a:cubicBezTo>
                    <a:pt x="4" y="1"/>
                    <a:pt x="5" y="2"/>
                    <a:pt x="8" y="4"/>
                  </a:cubicBezTo>
                  <a:cubicBezTo>
                    <a:pt x="10" y="7"/>
                    <a:pt x="14" y="10"/>
                    <a:pt x="19" y="13"/>
                  </a:cubicBezTo>
                  <a:cubicBezTo>
                    <a:pt x="21" y="15"/>
                    <a:pt x="24" y="17"/>
                    <a:pt x="27" y="19"/>
                  </a:cubicBezTo>
                  <a:cubicBezTo>
                    <a:pt x="30" y="21"/>
                    <a:pt x="33" y="24"/>
                    <a:pt x="35" y="27"/>
                  </a:cubicBezTo>
                  <a:cubicBezTo>
                    <a:pt x="36" y="28"/>
                    <a:pt x="36" y="29"/>
                    <a:pt x="37" y="30"/>
                  </a:cubicBezTo>
                  <a:cubicBezTo>
                    <a:pt x="37" y="31"/>
                    <a:pt x="37" y="33"/>
                    <a:pt x="38" y="33"/>
                  </a:cubicBezTo>
                  <a:cubicBezTo>
                    <a:pt x="38" y="36"/>
                    <a:pt x="38" y="38"/>
                    <a:pt x="38" y="40"/>
                  </a:cubicBezTo>
                  <a:cubicBezTo>
                    <a:pt x="38" y="45"/>
                    <a:pt x="35" y="50"/>
                    <a:pt x="30" y="53"/>
                  </a:cubicBezTo>
                  <a:cubicBezTo>
                    <a:pt x="25" y="55"/>
                    <a:pt x="20" y="54"/>
                    <a:pt x="16" y="52"/>
                  </a:cubicBezTo>
                  <a:cubicBezTo>
                    <a:pt x="12" y="50"/>
                    <a:pt x="9" y="47"/>
                    <a:pt x="6" y="43"/>
                  </a:cubicBezTo>
                  <a:cubicBezTo>
                    <a:pt x="5" y="41"/>
                    <a:pt x="4" y="40"/>
                    <a:pt x="4" y="38"/>
                  </a:cubicBezTo>
                  <a:cubicBezTo>
                    <a:pt x="3" y="36"/>
                    <a:pt x="2" y="34"/>
                    <a:pt x="2" y="32"/>
                  </a:cubicBezTo>
                  <a:cubicBezTo>
                    <a:pt x="1" y="29"/>
                    <a:pt x="0" y="25"/>
                    <a:pt x="0" y="22"/>
                  </a:cubicBezTo>
                  <a:cubicBezTo>
                    <a:pt x="0" y="16"/>
                    <a:pt x="0" y="11"/>
                    <a:pt x="0" y="8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47"/>
            <p:cNvSpPr/>
            <p:nvPr/>
          </p:nvSpPr>
          <p:spPr bwMode="auto">
            <a:xfrm>
              <a:off x="-2" y="39"/>
              <a:ext cx="490" cy="266"/>
            </a:xfrm>
            <a:custGeom>
              <a:avLst/>
              <a:gdLst>
                <a:gd name="T0" fmla="*/ 32 w 148"/>
                <a:gd name="T1" fmla="*/ 42 h 79"/>
                <a:gd name="T2" fmla="*/ 35 w 148"/>
                <a:gd name="T3" fmla="*/ 44 h 79"/>
                <a:gd name="T4" fmla="*/ 44 w 148"/>
                <a:gd name="T5" fmla="*/ 44 h 79"/>
                <a:gd name="T6" fmla="*/ 50 w 148"/>
                <a:gd name="T7" fmla="*/ 42 h 79"/>
                <a:gd name="T8" fmla="*/ 55 w 148"/>
                <a:gd name="T9" fmla="*/ 36 h 79"/>
                <a:gd name="T10" fmla="*/ 54 w 148"/>
                <a:gd name="T11" fmla="*/ 19 h 79"/>
                <a:gd name="T12" fmla="*/ 35 w 148"/>
                <a:gd name="T13" fmla="*/ 9 h 79"/>
                <a:gd name="T14" fmla="*/ 14 w 148"/>
                <a:gd name="T15" fmla="*/ 19 h 79"/>
                <a:gd name="T16" fmla="*/ 9 w 148"/>
                <a:gd name="T17" fmla="*/ 30 h 79"/>
                <a:gd name="T18" fmla="*/ 7 w 148"/>
                <a:gd name="T19" fmla="*/ 43 h 79"/>
                <a:gd name="T20" fmla="*/ 21 w 148"/>
                <a:gd name="T21" fmla="*/ 66 h 79"/>
                <a:gd name="T22" fmla="*/ 48 w 148"/>
                <a:gd name="T23" fmla="*/ 74 h 79"/>
                <a:gd name="T24" fmla="*/ 62 w 148"/>
                <a:gd name="T25" fmla="*/ 73 h 79"/>
                <a:gd name="T26" fmla="*/ 69 w 148"/>
                <a:gd name="T27" fmla="*/ 71 h 79"/>
                <a:gd name="T28" fmla="*/ 75 w 148"/>
                <a:gd name="T29" fmla="*/ 69 h 79"/>
                <a:gd name="T30" fmla="*/ 98 w 148"/>
                <a:gd name="T31" fmla="*/ 57 h 79"/>
                <a:gd name="T32" fmla="*/ 116 w 148"/>
                <a:gd name="T33" fmla="*/ 41 h 79"/>
                <a:gd name="T34" fmla="*/ 129 w 148"/>
                <a:gd name="T35" fmla="*/ 26 h 79"/>
                <a:gd name="T36" fmla="*/ 138 w 148"/>
                <a:gd name="T37" fmla="*/ 13 h 79"/>
                <a:gd name="T38" fmla="*/ 144 w 148"/>
                <a:gd name="T39" fmla="*/ 4 h 79"/>
                <a:gd name="T40" fmla="*/ 145 w 148"/>
                <a:gd name="T41" fmla="*/ 1 h 79"/>
                <a:gd name="T42" fmla="*/ 145 w 148"/>
                <a:gd name="T43" fmla="*/ 1 h 79"/>
                <a:gd name="T44" fmla="*/ 147 w 148"/>
                <a:gd name="T45" fmla="*/ 0 h 79"/>
                <a:gd name="T46" fmla="*/ 148 w 148"/>
                <a:gd name="T47" fmla="*/ 2 h 79"/>
                <a:gd name="T48" fmla="*/ 146 w 148"/>
                <a:gd name="T49" fmla="*/ 5 h 79"/>
                <a:gd name="T50" fmla="*/ 141 w 148"/>
                <a:gd name="T51" fmla="*/ 14 h 79"/>
                <a:gd name="T52" fmla="*/ 132 w 148"/>
                <a:gd name="T53" fmla="*/ 28 h 79"/>
                <a:gd name="T54" fmla="*/ 119 w 148"/>
                <a:gd name="T55" fmla="*/ 44 h 79"/>
                <a:gd name="T56" fmla="*/ 77 w 148"/>
                <a:gd name="T57" fmla="*/ 73 h 79"/>
                <a:gd name="T58" fmla="*/ 70 w 148"/>
                <a:gd name="T59" fmla="*/ 76 h 79"/>
                <a:gd name="T60" fmla="*/ 63 w 148"/>
                <a:gd name="T61" fmla="*/ 77 h 79"/>
                <a:gd name="T62" fmla="*/ 48 w 148"/>
                <a:gd name="T63" fmla="*/ 79 h 79"/>
                <a:gd name="T64" fmla="*/ 18 w 148"/>
                <a:gd name="T65" fmla="*/ 69 h 79"/>
                <a:gd name="T66" fmla="*/ 1 w 148"/>
                <a:gd name="T67" fmla="*/ 44 h 79"/>
                <a:gd name="T68" fmla="*/ 2 w 148"/>
                <a:gd name="T69" fmla="*/ 28 h 79"/>
                <a:gd name="T70" fmla="*/ 9 w 148"/>
                <a:gd name="T71" fmla="*/ 14 h 79"/>
                <a:gd name="T72" fmla="*/ 36 w 148"/>
                <a:gd name="T73" fmla="*/ 3 h 79"/>
                <a:gd name="T74" fmla="*/ 58 w 148"/>
                <a:gd name="T75" fmla="*/ 16 h 79"/>
                <a:gd name="T76" fmla="*/ 61 w 148"/>
                <a:gd name="T77" fmla="*/ 27 h 79"/>
                <a:gd name="T78" fmla="*/ 58 w 148"/>
                <a:gd name="T79" fmla="*/ 38 h 79"/>
                <a:gd name="T80" fmla="*/ 52 w 148"/>
                <a:gd name="T81" fmla="*/ 44 h 79"/>
                <a:gd name="T82" fmla="*/ 45 w 148"/>
                <a:gd name="T83" fmla="*/ 48 h 79"/>
                <a:gd name="T84" fmla="*/ 34 w 148"/>
                <a:gd name="T85" fmla="*/ 47 h 79"/>
                <a:gd name="T86" fmla="*/ 30 w 148"/>
                <a:gd name="T87" fmla="*/ 45 h 79"/>
                <a:gd name="T88" fmla="*/ 29 w 148"/>
                <a:gd name="T89" fmla="*/ 43 h 79"/>
                <a:gd name="T90" fmla="*/ 32 w 148"/>
                <a:gd name="T91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79">
                  <a:moveTo>
                    <a:pt x="32" y="42"/>
                  </a:moveTo>
                  <a:cubicBezTo>
                    <a:pt x="32" y="42"/>
                    <a:pt x="33" y="43"/>
                    <a:pt x="35" y="44"/>
                  </a:cubicBezTo>
                  <a:cubicBezTo>
                    <a:pt x="37" y="44"/>
                    <a:pt x="40" y="45"/>
                    <a:pt x="44" y="44"/>
                  </a:cubicBezTo>
                  <a:cubicBezTo>
                    <a:pt x="46" y="44"/>
                    <a:pt x="48" y="43"/>
                    <a:pt x="50" y="42"/>
                  </a:cubicBezTo>
                  <a:cubicBezTo>
                    <a:pt x="52" y="40"/>
                    <a:pt x="53" y="38"/>
                    <a:pt x="55" y="36"/>
                  </a:cubicBezTo>
                  <a:cubicBezTo>
                    <a:pt x="57" y="31"/>
                    <a:pt x="58" y="24"/>
                    <a:pt x="54" y="19"/>
                  </a:cubicBezTo>
                  <a:cubicBezTo>
                    <a:pt x="50" y="13"/>
                    <a:pt x="43" y="9"/>
                    <a:pt x="35" y="9"/>
                  </a:cubicBezTo>
                  <a:cubicBezTo>
                    <a:pt x="28" y="8"/>
                    <a:pt x="20" y="12"/>
                    <a:pt x="14" y="19"/>
                  </a:cubicBezTo>
                  <a:cubicBezTo>
                    <a:pt x="12" y="22"/>
                    <a:pt x="10" y="26"/>
                    <a:pt x="9" y="30"/>
                  </a:cubicBezTo>
                  <a:cubicBezTo>
                    <a:pt x="7" y="34"/>
                    <a:pt x="6" y="39"/>
                    <a:pt x="7" y="43"/>
                  </a:cubicBezTo>
                  <a:cubicBezTo>
                    <a:pt x="7" y="52"/>
                    <a:pt x="13" y="61"/>
                    <a:pt x="21" y="66"/>
                  </a:cubicBezTo>
                  <a:cubicBezTo>
                    <a:pt x="28" y="71"/>
                    <a:pt x="38" y="74"/>
                    <a:pt x="48" y="74"/>
                  </a:cubicBezTo>
                  <a:cubicBezTo>
                    <a:pt x="52" y="74"/>
                    <a:pt x="57" y="74"/>
                    <a:pt x="62" y="73"/>
                  </a:cubicBezTo>
                  <a:cubicBezTo>
                    <a:pt x="64" y="72"/>
                    <a:pt x="66" y="72"/>
                    <a:pt x="69" y="71"/>
                  </a:cubicBezTo>
                  <a:cubicBezTo>
                    <a:pt x="71" y="70"/>
                    <a:pt x="73" y="70"/>
                    <a:pt x="75" y="69"/>
                  </a:cubicBezTo>
                  <a:cubicBezTo>
                    <a:pt x="84" y="66"/>
                    <a:pt x="92" y="61"/>
                    <a:pt x="98" y="57"/>
                  </a:cubicBezTo>
                  <a:cubicBezTo>
                    <a:pt x="105" y="52"/>
                    <a:pt x="111" y="46"/>
                    <a:pt x="116" y="41"/>
                  </a:cubicBezTo>
                  <a:cubicBezTo>
                    <a:pt x="122" y="36"/>
                    <a:pt x="126" y="30"/>
                    <a:pt x="129" y="26"/>
                  </a:cubicBezTo>
                  <a:cubicBezTo>
                    <a:pt x="133" y="21"/>
                    <a:pt x="136" y="16"/>
                    <a:pt x="138" y="13"/>
                  </a:cubicBezTo>
                  <a:cubicBezTo>
                    <a:pt x="141" y="9"/>
                    <a:pt x="142" y="6"/>
                    <a:pt x="144" y="4"/>
                  </a:cubicBezTo>
                  <a:cubicBezTo>
                    <a:pt x="145" y="2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6" y="0"/>
                    <a:pt x="147" y="0"/>
                    <a:pt x="147" y="0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8" y="2"/>
                    <a:pt x="147" y="3"/>
                    <a:pt x="146" y="5"/>
                  </a:cubicBezTo>
                  <a:cubicBezTo>
                    <a:pt x="145" y="8"/>
                    <a:pt x="143" y="11"/>
                    <a:pt x="141" y="14"/>
                  </a:cubicBezTo>
                  <a:cubicBezTo>
                    <a:pt x="139" y="18"/>
                    <a:pt x="136" y="23"/>
                    <a:pt x="132" y="28"/>
                  </a:cubicBezTo>
                  <a:cubicBezTo>
                    <a:pt x="129" y="33"/>
                    <a:pt x="124" y="38"/>
                    <a:pt x="119" y="44"/>
                  </a:cubicBezTo>
                  <a:cubicBezTo>
                    <a:pt x="109" y="55"/>
                    <a:pt x="95" y="66"/>
                    <a:pt x="77" y="73"/>
                  </a:cubicBezTo>
                  <a:cubicBezTo>
                    <a:pt x="74" y="74"/>
                    <a:pt x="72" y="75"/>
                    <a:pt x="70" y="76"/>
                  </a:cubicBezTo>
                  <a:cubicBezTo>
                    <a:pt x="67" y="76"/>
                    <a:pt x="65" y="77"/>
                    <a:pt x="63" y="77"/>
                  </a:cubicBezTo>
                  <a:cubicBezTo>
                    <a:pt x="58" y="78"/>
                    <a:pt x="53" y="79"/>
                    <a:pt x="48" y="79"/>
                  </a:cubicBezTo>
                  <a:cubicBezTo>
                    <a:pt x="37" y="78"/>
                    <a:pt x="27" y="75"/>
                    <a:pt x="18" y="69"/>
                  </a:cubicBezTo>
                  <a:cubicBezTo>
                    <a:pt x="10" y="64"/>
                    <a:pt x="2" y="55"/>
                    <a:pt x="1" y="44"/>
                  </a:cubicBezTo>
                  <a:cubicBezTo>
                    <a:pt x="0" y="38"/>
                    <a:pt x="0" y="33"/>
                    <a:pt x="2" y="28"/>
                  </a:cubicBezTo>
                  <a:cubicBezTo>
                    <a:pt x="3" y="23"/>
                    <a:pt x="6" y="18"/>
                    <a:pt x="9" y="14"/>
                  </a:cubicBezTo>
                  <a:cubicBezTo>
                    <a:pt x="16" y="6"/>
                    <a:pt x="26" y="2"/>
                    <a:pt x="36" y="3"/>
                  </a:cubicBezTo>
                  <a:cubicBezTo>
                    <a:pt x="45" y="4"/>
                    <a:pt x="54" y="9"/>
                    <a:pt x="58" y="16"/>
                  </a:cubicBezTo>
                  <a:cubicBezTo>
                    <a:pt x="60" y="19"/>
                    <a:pt x="61" y="24"/>
                    <a:pt x="61" y="27"/>
                  </a:cubicBezTo>
                  <a:cubicBezTo>
                    <a:pt x="61" y="31"/>
                    <a:pt x="60" y="35"/>
                    <a:pt x="58" y="38"/>
                  </a:cubicBezTo>
                  <a:cubicBezTo>
                    <a:pt x="56" y="40"/>
                    <a:pt x="54" y="43"/>
                    <a:pt x="52" y="44"/>
                  </a:cubicBezTo>
                  <a:cubicBezTo>
                    <a:pt x="49" y="46"/>
                    <a:pt x="47" y="47"/>
                    <a:pt x="45" y="48"/>
                  </a:cubicBezTo>
                  <a:cubicBezTo>
                    <a:pt x="40" y="49"/>
                    <a:pt x="36" y="48"/>
                    <a:pt x="34" y="47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29" y="45"/>
                    <a:pt x="29" y="44"/>
                    <a:pt x="29" y="43"/>
                  </a:cubicBezTo>
                  <a:cubicBezTo>
                    <a:pt x="30" y="42"/>
                    <a:pt x="31" y="41"/>
                    <a:pt x="32" y="4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48"/>
            <p:cNvSpPr/>
            <p:nvPr/>
          </p:nvSpPr>
          <p:spPr bwMode="auto">
            <a:xfrm>
              <a:off x="485" y="29"/>
              <a:ext cx="265" cy="47"/>
            </a:xfrm>
            <a:custGeom>
              <a:avLst/>
              <a:gdLst>
                <a:gd name="T0" fmla="*/ 51 w 80"/>
                <a:gd name="T1" fmla="*/ 13 h 14"/>
                <a:gd name="T2" fmla="*/ 1 w 80"/>
                <a:gd name="T3" fmla="*/ 4 h 14"/>
                <a:gd name="T4" fmla="*/ 0 w 80"/>
                <a:gd name="T5" fmla="*/ 1 h 14"/>
                <a:gd name="T6" fmla="*/ 3 w 80"/>
                <a:gd name="T7" fmla="*/ 0 h 14"/>
                <a:gd name="T8" fmla="*/ 78 w 80"/>
                <a:gd name="T9" fmla="*/ 7 h 14"/>
                <a:gd name="T10" fmla="*/ 80 w 80"/>
                <a:gd name="T11" fmla="*/ 9 h 14"/>
                <a:gd name="T12" fmla="*/ 78 w 80"/>
                <a:gd name="T13" fmla="*/ 11 h 14"/>
                <a:gd name="T14" fmla="*/ 51 w 8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51" y="13"/>
                  </a:moveTo>
                  <a:cubicBezTo>
                    <a:pt x="19" y="13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0" y="14"/>
                    <a:pt x="78" y="7"/>
                  </a:cubicBezTo>
                  <a:cubicBezTo>
                    <a:pt x="79" y="7"/>
                    <a:pt x="80" y="8"/>
                    <a:pt x="80" y="9"/>
                  </a:cubicBezTo>
                  <a:cubicBezTo>
                    <a:pt x="80" y="10"/>
                    <a:pt x="79" y="11"/>
                    <a:pt x="78" y="11"/>
                  </a:cubicBezTo>
                  <a:cubicBezTo>
                    <a:pt x="68" y="13"/>
                    <a:pt x="59" y="13"/>
                    <a:pt x="51" y="1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49"/>
            <p:cNvSpPr/>
            <p:nvPr/>
          </p:nvSpPr>
          <p:spPr bwMode="auto">
            <a:xfrm>
              <a:off x="459" y="46"/>
              <a:ext cx="99" cy="293"/>
            </a:xfrm>
            <a:custGeom>
              <a:avLst/>
              <a:gdLst>
                <a:gd name="T0" fmla="*/ 8 w 30"/>
                <a:gd name="T1" fmla="*/ 3 h 87"/>
                <a:gd name="T2" fmla="*/ 7 w 30"/>
                <a:gd name="T3" fmla="*/ 7 h 87"/>
                <a:gd name="T4" fmla="*/ 6 w 30"/>
                <a:gd name="T5" fmla="*/ 17 h 87"/>
                <a:gd name="T6" fmla="*/ 6 w 30"/>
                <a:gd name="T7" fmla="*/ 24 h 87"/>
                <a:gd name="T8" fmla="*/ 5 w 30"/>
                <a:gd name="T9" fmla="*/ 31 h 87"/>
                <a:gd name="T10" fmla="*/ 6 w 30"/>
                <a:gd name="T11" fmla="*/ 39 h 87"/>
                <a:gd name="T12" fmla="*/ 7 w 30"/>
                <a:gd name="T13" fmla="*/ 47 h 87"/>
                <a:gd name="T14" fmla="*/ 9 w 30"/>
                <a:gd name="T15" fmla="*/ 55 h 87"/>
                <a:gd name="T16" fmla="*/ 11 w 30"/>
                <a:gd name="T17" fmla="*/ 63 h 87"/>
                <a:gd name="T18" fmla="*/ 13 w 30"/>
                <a:gd name="T19" fmla="*/ 66 h 87"/>
                <a:gd name="T20" fmla="*/ 15 w 30"/>
                <a:gd name="T21" fmla="*/ 69 h 87"/>
                <a:gd name="T22" fmla="*/ 19 w 30"/>
                <a:gd name="T23" fmla="*/ 74 h 87"/>
                <a:gd name="T24" fmla="*/ 23 w 30"/>
                <a:gd name="T25" fmla="*/ 78 h 87"/>
                <a:gd name="T26" fmla="*/ 26 w 30"/>
                <a:gd name="T27" fmla="*/ 81 h 87"/>
                <a:gd name="T28" fmla="*/ 29 w 30"/>
                <a:gd name="T29" fmla="*/ 83 h 87"/>
                <a:gd name="T30" fmla="*/ 29 w 30"/>
                <a:gd name="T31" fmla="*/ 83 h 87"/>
                <a:gd name="T32" fmla="*/ 29 w 30"/>
                <a:gd name="T33" fmla="*/ 86 h 87"/>
                <a:gd name="T34" fmla="*/ 27 w 30"/>
                <a:gd name="T35" fmla="*/ 87 h 87"/>
                <a:gd name="T36" fmla="*/ 23 w 30"/>
                <a:gd name="T37" fmla="*/ 84 h 87"/>
                <a:gd name="T38" fmla="*/ 20 w 30"/>
                <a:gd name="T39" fmla="*/ 82 h 87"/>
                <a:gd name="T40" fmla="*/ 15 w 30"/>
                <a:gd name="T41" fmla="*/ 77 h 87"/>
                <a:gd name="T42" fmla="*/ 11 w 30"/>
                <a:gd name="T43" fmla="*/ 72 h 87"/>
                <a:gd name="T44" fmla="*/ 9 w 30"/>
                <a:gd name="T45" fmla="*/ 68 h 87"/>
                <a:gd name="T46" fmla="*/ 7 w 30"/>
                <a:gd name="T47" fmla="*/ 65 h 87"/>
                <a:gd name="T48" fmla="*/ 4 w 30"/>
                <a:gd name="T49" fmla="*/ 57 h 87"/>
                <a:gd name="T50" fmla="*/ 1 w 30"/>
                <a:gd name="T51" fmla="*/ 48 h 87"/>
                <a:gd name="T52" fmla="*/ 0 w 30"/>
                <a:gd name="T53" fmla="*/ 40 h 87"/>
                <a:gd name="T54" fmla="*/ 0 w 30"/>
                <a:gd name="T55" fmla="*/ 31 h 87"/>
                <a:gd name="T56" fmla="*/ 1 w 30"/>
                <a:gd name="T57" fmla="*/ 16 h 87"/>
                <a:gd name="T58" fmla="*/ 3 w 30"/>
                <a:gd name="T59" fmla="*/ 6 h 87"/>
                <a:gd name="T60" fmla="*/ 4 w 30"/>
                <a:gd name="T61" fmla="*/ 2 h 87"/>
                <a:gd name="T62" fmla="*/ 4 w 30"/>
                <a:gd name="T63" fmla="*/ 2 h 87"/>
                <a:gd name="T64" fmla="*/ 7 w 30"/>
                <a:gd name="T65" fmla="*/ 1 h 87"/>
                <a:gd name="T66" fmla="*/ 8 w 30"/>
                <a:gd name="T6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87">
                  <a:moveTo>
                    <a:pt x="8" y="3"/>
                  </a:moveTo>
                  <a:cubicBezTo>
                    <a:pt x="8" y="3"/>
                    <a:pt x="8" y="4"/>
                    <a:pt x="7" y="7"/>
                  </a:cubicBezTo>
                  <a:cubicBezTo>
                    <a:pt x="7" y="9"/>
                    <a:pt x="6" y="13"/>
                    <a:pt x="6" y="17"/>
                  </a:cubicBezTo>
                  <a:cubicBezTo>
                    <a:pt x="6" y="19"/>
                    <a:pt x="6" y="21"/>
                    <a:pt x="6" y="24"/>
                  </a:cubicBezTo>
                  <a:cubicBezTo>
                    <a:pt x="6" y="26"/>
                    <a:pt x="5" y="29"/>
                    <a:pt x="5" y="31"/>
                  </a:cubicBezTo>
                  <a:cubicBezTo>
                    <a:pt x="5" y="34"/>
                    <a:pt x="6" y="36"/>
                    <a:pt x="6" y="39"/>
                  </a:cubicBezTo>
                  <a:cubicBezTo>
                    <a:pt x="6" y="42"/>
                    <a:pt x="7" y="45"/>
                    <a:pt x="7" y="47"/>
                  </a:cubicBezTo>
                  <a:cubicBezTo>
                    <a:pt x="7" y="50"/>
                    <a:pt x="8" y="53"/>
                    <a:pt x="9" y="55"/>
                  </a:cubicBezTo>
                  <a:cubicBezTo>
                    <a:pt x="10" y="58"/>
                    <a:pt x="10" y="60"/>
                    <a:pt x="11" y="63"/>
                  </a:cubicBezTo>
                  <a:cubicBezTo>
                    <a:pt x="12" y="64"/>
                    <a:pt x="13" y="65"/>
                    <a:pt x="13" y="66"/>
                  </a:cubicBezTo>
                  <a:cubicBezTo>
                    <a:pt x="14" y="67"/>
                    <a:pt x="14" y="68"/>
                    <a:pt x="15" y="69"/>
                  </a:cubicBezTo>
                  <a:cubicBezTo>
                    <a:pt x="16" y="71"/>
                    <a:pt x="17" y="73"/>
                    <a:pt x="19" y="74"/>
                  </a:cubicBezTo>
                  <a:cubicBezTo>
                    <a:pt x="20" y="76"/>
                    <a:pt x="21" y="77"/>
                    <a:pt x="23" y="78"/>
                  </a:cubicBezTo>
                  <a:cubicBezTo>
                    <a:pt x="24" y="79"/>
                    <a:pt x="25" y="80"/>
                    <a:pt x="26" y="81"/>
                  </a:cubicBezTo>
                  <a:cubicBezTo>
                    <a:pt x="28" y="82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4"/>
                    <a:pt x="30" y="85"/>
                    <a:pt x="29" y="86"/>
                  </a:cubicBezTo>
                  <a:cubicBezTo>
                    <a:pt x="29" y="87"/>
                    <a:pt x="28" y="87"/>
                    <a:pt x="27" y="87"/>
                  </a:cubicBezTo>
                  <a:cubicBezTo>
                    <a:pt x="27" y="87"/>
                    <a:pt x="26" y="86"/>
                    <a:pt x="23" y="84"/>
                  </a:cubicBezTo>
                  <a:cubicBezTo>
                    <a:pt x="22" y="84"/>
                    <a:pt x="21" y="83"/>
                    <a:pt x="20" y="82"/>
                  </a:cubicBezTo>
                  <a:cubicBezTo>
                    <a:pt x="18" y="80"/>
                    <a:pt x="17" y="79"/>
                    <a:pt x="15" y="77"/>
                  </a:cubicBezTo>
                  <a:cubicBezTo>
                    <a:pt x="14" y="76"/>
                    <a:pt x="12" y="74"/>
                    <a:pt x="11" y="72"/>
                  </a:cubicBezTo>
                  <a:cubicBezTo>
                    <a:pt x="10" y="71"/>
                    <a:pt x="9" y="70"/>
                    <a:pt x="9" y="68"/>
                  </a:cubicBezTo>
                  <a:cubicBezTo>
                    <a:pt x="8" y="67"/>
                    <a:pt x="7" y="66"/>
                    <a:pt x="7" y="65"/>
                  </a:cubicBezTo>
                  <a:cubicBezTo>
                    <a:pt x="5" y="62"/>
                    <a:pt x="5" y="60"/>
                    <a:pt x="4" y="57"/>
                  </a:cubicBezTo>
                  <a:cubicBezTo>
                    <a:pt x="3" y="54"/>
                    <a:pt x="2" y="51"/>
                    <a:pt x="1" y="48"/>
                  </a:cubicBezTo>
                  <a:cubicBezTo>
                    <a:pt x="1" y="45"/>
                    <a:pt x="0" y="42"/>
                    <a:pt x="0" y="40"/>
                  </a:cubicBezTo>
                  <a:cubicBezTo>
                    <a:pt x="0" y="37"/>
                    <a:pt x="0" y="34"/>
                    <a:pt x="0" y="31"/>
                  </a:cubicBezTo>
                  <a:cubicBezTo>
                    <a:pt x="0" y="26"/>
                    <a:pt x="1" y="21"/>
                    <a:pt x="1" y="16"/>
                  </a:cubicBezTo>
                  <a:cubicBezTo>
                    <a:pt x="2" y="12"/>
                    <a:pt x="2" y="8"/>
                    <a:pt x="3" y="6"/>
                  </a:cubicBezTo>
                  <a:cubicBezTo>
                    <a:pt x="4" y="4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8" name="Group 65"/>
          <p:cNvGrpSpPr>
            <a:grpSpLocks noChangeAspect="1"/>
          </p:cNvGrpSpPr>
          <p:nvPr/>
        </p:nvGrpSpPr>
        <p:grpSpPr bwMode="auto">
          <a:xfrm rot="13637417">
            <a:off x="7083506" y="1279799"/>
            <a:ext cx="2538961" cy="1473225"/>
            <a:chOff x="5460" y="1365"/>
            <a:chExt cx="567" cy="329"/>
          </a:xfrm>
        </p:grpSpPr>
        <p:sp>
          <p:nvSpPr>
            <p:cNvPr id="299" name="Freeform 66"/>
            <p:cNvSpPr/>
            <p:nvPr/>
          </p:nvSpPr>
          <p:spPr bwMode="auto">
            <a:xfrm>
              <a:off x="5635" y="1556"/>
              <a:ext cx="122" cy="115"/>
            </a:xfrm>
            <a:custGeom>
              <a:avLst/>
              <a:gdLst>
                <a:gd name="T0" fmla="*/ 100 w 105"/>
                <a:gd name="T1" fmla="*/ 10 h 98"/>
                <a:gd name="T2" fmla="*/ 25 w 105"/>
                <a:gd name="T3" fmla="*/ 27 h 98"/>
                <a:gd name="T4" fmla="*/ 36 w 105"/>
                <a:gd name="T5" fmla="*/ 32 h 98"/>
                <a:gd name="T6" fmla="*/ 0 w 105"/>
                <a:gd name="T7" fmla="*/ 90 h 98"/>
                <a:gd name="T8" fmla="*/ 58 w 105"/>
                <a:gd name="T9" fmla="*/ 81 h 98"/>
                <a:gd name="T10" fmla="*/ 69 w 105"/>
                <a:gd name="T11" fmla="*/ 83 h 98"/>
                <a:gd name="T12" fmla="*/ 100 w 105"/>
                <a:gd name="T13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98">
                  <a:moveTo>
                    <a:pt x="100" y="10"/>
                  </a:moveTo>
                  <a:cubicBezTo>
                    <a:pt x="100" y="10"/>
                    <a:pt x="52" y="0"/>
                    <a:pt x="25" y="27"/>
                  </a:cubicBezTo>
                  <a:cubicBezTo>
                    <a:pt x="25" y="27"/>
                    <a:pt x="30" y="32"/>
                    <a:pt x="36" y="32"/>
                  </a:cubicBezTo>
                  <a:cubicBezTo>
                    <a:pt x="36" y="32"/>
                    <a:pt x="1" y="55"/>
                    <a:pt x="0" y="90"/>
                  </a:cubicBezTo>
                  <a:cubicBezTo>
                    <a:pt x="0" y="90"/>
                    <a:pt x="24" y="98"/>
                    <a:pt x="58" y="81"/>
                  </a:cubicBezTo>
                  <a:cubicBezTo>
                    <a:pt x="58" y="81"/>
                    <a:pt x="62" y="86"/>
                    <a:pt x="69" y="83"/>
                  </a:cubicBezTo>
                  <a:cubicBezTo>
                    <a:pt x="86" y="76"/>
                    <a:pt x="105" y="46"/>
                    <a:pt x="100" y="1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67"/>
            <p:cNvSpPr/>
            <p:nvPr/>
          </p:nvSpPr>
          <p:spPr bwMode="auto">
            <a:xfrm>
              <a:off x="5686" y="1573"/>
              <a:ext cx="57" cy="53"/>
            </a:xfrm>
            <a:custGeom>
              <a:avLst/>
              <a:gdLst>
                <a:gd name="T0" fmla="*/ 47 w 49"/>
                <a:gd name="T1" fmla="*/ 4 h 46"/>
                <a:gd name="T2" fmla="*/ 47 w 49"/>
                <a:gd name="T3" fmla="*/ 4 h 46"/>
                <a:gd name="T4" fmla="*/ 45 w 49"/>
                <a:gd name="T5" fmla="*/ 5 h 46"/>
                <a:gd name="T6" fmla="*/ 42 w 49"/>
                <a:gd name="T7" fmla="*/ 6 h 46"/>
                <a:gd name="T8" fmla="*/ 39 w 49"/>
                <a:gd name="T9" fmla="*/ 8 h 46"/>
                <a:gd name="T10" fmla="*/ 35 w 49"/>
                <a:gd name="T11" fmla="*/ 10 h 46"/>
                <a:gd name="T12" fmla="*/ 33 w 49"/>
                <a:gd name="T13" fmla="*/ 12 h 46"/>
                <a:gd name="T14" fmla="*/ 31 w 49"/>
                <a:gd name="T15" fmla="*/ 14 h 46"/>
                <a:gd name="T16" fmla="*/ 29 w 49"/>
                <a:gd name="T17" fmla="*/ 16 h 46"/>
                <a:gd name="T18" fmla="*/ 27 w 49"/>
                <a:gd name="T19" fmla="*/ 18 h 46"/>
                <a:gd name="T20" fmla="*/ 24 w 49"/>
                <a:gd name="T21" fmla="*/ 23 h 46"/>
                <a:gd name="T22" fmla="*/ 17 w 49"/>
                <a:gd name="T23" fmla="*/ 33 h 46"/>
                <a:gd name="T24" fmla="*/ 14 w 49"/>
                <a:gd name="T25" fmla="*/ 37 h 46"/>
                <a:gd name="T26" fmla="*/ 10 w 49"/>
                <a:gd name="T27" fmla="*/ 41 h 46"/>
                <a:gd name="T28" fmla="*/ 7 w 49"/>
                <a:gd name="T29" fmla="*/ 43 h 46"/>
                <a:gd name="T30" fmla="*/ 4 w 49"/>
                <a:gd name="T31" fmla="*/ 45 h 46"/>
                <a:gd name="T32" fmla="*/ 1 w 49"/>
                <a:gd name="T33" fmla="*/ 46 h 46"/>
                <a:gd name="T34" fmla="*/ 0 w 49"/>
                <a:gd name="T35" fmla="*/ 46 h 46"/>
                <a:gd name="T36" fmla="*/ 1 w 49"/>
                <a:gd name="T37" fmla="*/ 45 h 46"/>
                <a:gd name="T38" fmla="*/ 1 w 49"/>
                <a:gd name="T39" fmla="*/ 45 h 46"/>
                <a:gd name="T40" fmla="*/ 3 w 49"/>
                <a:gd name="T41" fmla="*/ 44 h 46"/>
                <a:gd name="T42" fmla="*/ 6 w 49"/>
                <a:gd name="T43" fmla="*/ 42 h 46"/>
                <a:gd name="T44" fmla="*/ 9 w 49"/>
                <a:gd name="T45" fmla="*/ 39 h 46"/>
                <a:gd name="T46" fmla="*/ 12 w 49"/>
                <a:gd name="T47" fmla="*/ 36 h 46"/>
                <a:gd name="T48" fmla="*/ 15 w 49"/>
                <a:gd name="T49" fmla="*/ 31 h 46"/>
                <a:gd name="T50" fmla="*/ 21 w 49"/>
                <a:gd name="T51" fmla="*/ 21 h 46"/>
                <a:gd name="T52" fmla="*/ 24 w 49"/>
                <a:gd name="T53" fmla="*/ 16 h 46"/>
                <a:gd name="T54" fmla="*/ 26 w 49"/>
                <a:gd name="T55" fmla="*/ 13 h 46"/>
                <a:gd name="T56" fmla="*/ 28 w 49"/>
                <a:gd name="T57" fmla="*/ 11 h 46"/>
                <a:gd name="T58" fmla="*/ 30 w 49"/>
                <a:gd name="T59" fmla="*/ 9 h 46"/>
                <a:gd name="T60" fmla="*/ 32 w 49"/>
                <a:gd name="T61" fmla="*/ 7 h 46"/>
                <a:gd name="T62" fmla="*/ 36 w 49"/>
                <a:gd name="T63" fmla="*/ 4 h 46"/>
                <a:gd name="T64" fmla="*/ 40 w 49"/>
                <a:gd name="T65" fmla="*/ 2 h 46"/>
                <a:gd name="T66" fmla="*/ 43 w 49"/>
                <a:gd name="T67" fmla="*/ 1 h 46"/>
                <a:gd name="T68" fmla="*/ 46 w 49"/>
                <a:gd name="T69" fmla="*/ 0 h 46"/>
                <a:gd name="T70" fmla="*/ 46 w 49"/>
                <a:gd name="T71" fmla="*/ 0 h 46"/>
                <a:gd name="T72" fmla="*/ 49 w 49"/>
                <a:gd name="T73" fmla="*/ 2 h 46"/>
                <a:gd name="T74" fmla="*/ 47 w 49"/>
                <a:gd name="T7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6">
                  <a:moveTo>
                    <a:pt x="47" y="4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5"/>
                    <a:pt x="45" y="5"/>
                  </a:cubicBezTo>
                  <a:cubicBezTo>
                    <a:pt x="44" y="5"/>
                    <a:pt x="43" y="5"/>
                    <a:pt x="42" y="6"/>
                  </a:cubicBezTo>
                  <a:cubicBezTo>
                    <a:pt x="41" y="7"/>
                    <a:pt x="40" y="7"/>
                    <a:pt x="39" y="8"/>
                  </a:cubicBezTo>
                  <a:cubicBezTo>
                    <a:pt x="37" y="9"/>
                    <a:pt x="36" y="9"/>
                    <a:pt x="35" y="10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8" y="17"/>
                    <a:pt x="28" y="17"/>
                    <a:pt x="27" y="18"/>
                  </a:cubicBezTo>
                  <a:cubicBezTo>
                    <a:pt x="26" y="20"/>
                    <a:pt x="25" y="21"/>
                    <a:pt x="24" y="23"/>
                  </a:cubicBezTo>
                  <a:cubicBezTo>
                    <a:pt x="22" y="26"/>
                    <a:pt x="20" y="30"/>
                    <a:pt x="17" y="33"/>
                  </a:cubicBezTo>
                  <a:cubicBezTo>
                    <a:pt x="16" y="35"/>
                    <a:pt x="15" y="36"/>
                    <a:pt x="14" y="37"/>
                  </a:cubicBezTo>
                  <a:cubicBezTo>
                    <a:pt x="13" y="39"/>
                    <a:pt x="11" y="40"/>
                    <a:pt x="10" y="41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2" y="45"/>
                    <a:pt x="3" y="44"/>
                  </a:cubicBezTo>
                  <a:cubicBezTo>
                    <a:pt x="4" y="44"/>
                    <a:pt x="5" y="43"/>
                    <a:pt x="6" y="42"/>
                  </a:cubicBezTo>
                  <a:cubicBezTo>
                    <a:pt x="7" y="41"/>
                    <a:pt x="8" y="40"/>
                    <a:pt x="9" y="39"/>
                  </a:cubicBezTo>
                  <a:cubicBezTo>
                    <a:pt x="10" y="38"/>
                    <a:pt x="11" y="37"/>
                    <a:pt x="12" y="36"/>
                  </a:cubicBezTo>
                  <a:cubicBezTo>
                    <a:pt x="13" y="34"/>
                    <a:pt x="14" y="33"/>
                    <a:pt x="15" y="31"/>
                  </a:cubicBezTo>
                  <a:cubicBezTo>
                    <a:pt x="17" y="28"/>
                    <a:pt x="19" y="25"/>
                    <a:pt x="21" y="21"/>
                  </a:cubicBezTo>
                  <a:cubicBezTo>
                    <a:pt x="22" y="19"/>
                    <a:pt x="23" y="18"/>
                    <a:pt x="24" y="16"/>
                  </a:cubicBezTo>
                  <a:cubicBezTo>
                    <a:pt x="25" y="15"/>
                    <a:pt x="25" y="14"/>
                    <a:pt x="26" y="13"/>
                  </a:cubicBezTo>
                  <a:cubicBezTo>
                    <a:pt x="26" y="12"/>
                    <a:pt x="27" y="12"/>
                    <a:pt x="28" y="11"/>
                  </a:cubicBezTo>
                  <a:cubicBezTo>
                    <a:pt x="29" y="10"/>
                    <a:pt x="29" y="9"/>
                    <a:pt x="30" y="9"/>
                  </a:cubicBezTo>
                  <a:cubicBezTo>
                    <a:pt x="31" y="8"/>
                    <a:pt x="31" y="8"/>
                    <a:pt x="32" y="7"/>
                  </a:cubicBezTo>
                  <a:cubicBezTo>
                    <a:pt x="33" y="6"/>
                    <a:pt x="35" y="5"/>
                    <a:pt x="36" y="4"/>
                  </a:cubicBezTo>
                  <a:cubicBezTo>
                    <a:pt x="38" y="3"/>
                    <a:pt x="39" y="3"/>
                    <a:pt x="40" y="2"/>
                  </a:cubicBezTo>
                  <a:cubicBezTo>
                    <a:pt x="41" y="2"/>
                    <a:pt x="43" y="1"/>
                    <a:pt x="43" y="1"/>
                  </a:cubicBezTo>
                  <a:cubicBezTo>
                    <a:pt x="44" y="1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68"/>
            <p:cNvSpPr/>
            <p:nvPr/>
          </p:nvSpPr>
          <p:spPr bwMode="auto">
            <a:xfrm>
              <a:off x="5569" y="1478"/>
              <a:ext cx="39" cy="68"/>
            </a:xfrm>
            <a:custGeom>
              <a:avLst/>
              <a:gdLst>
                <a:gd name="T0" fmla="*/ 31 w 33"/>
                <a:gd name="T1" fmla="*/ 58 h 58"/>
                <a:gd name="T2" fmla="*/ 26 w 33"/>
                <a:gd name="T3" fmla="*/ 28 h 58"/>
                <a:gd name="T4" fmla="*/ 4 w 33"/>
                <a:gd name="T5" fmla="*/ 1 h 58"/>
                <a:gd name="T6" fmla="*/ 8 w 33"/>
                <a:gd name="T7" fmla="*/ 35 h 58"/>
                <a:gd name="T8" fmla="*/ 31 w 33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8">
                  <a:moveTo>
                    <a:pt x="31" y="58"/>
                  </a:moveTo>
                  <a:cubicBezTo>
                    <a:pt x="33" y="57"/>
                    <a:pt x="32" y="40"/>
                    <a:pt x="26" y="28"/>
                  </a:cubicBezTo>
                  <a:cubicBezTo>
                    <a:pt x="21" y="16"/>
                    <a:pt x="8" y="0"/>
                    <a:pt x="4" y="1"/>
                  </a:cubicBezTo>
                  <a:cubicBezTo>
                    <a:pt x="0" y="2"/>
                    <a:pt x="2" y="24"/>
                    <a:pt x="8" y="35"/>
                  </a:cubicBezTo>
                  <a:cubicBezTo>
                    <a:pt x="15" y="47"/>
                    <a:pt x="26" y="58"/>
                    <a:pt x="31" y="58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69"/>
            <p:cNvSpPr/>
            <p:nvPr/>
          </p:nvSpPr>
          <p:spPr bwMode="auto">
            <a:xfrm>
              <a:off x="5471" y="1543"/>
              <a:ext cx="73" cy="27"/>
            </a:xfrm>
            <a:custGeom>
              <a:avLst/>
              <a:gdLst>
                <a:gd name="T0" fmla="*/ 62 w 62"/>
                <a:gd name="T1" fmla="*/ 12 h 23"/>
                <a:gd name="T2" fmla="*/ 28 w 62"/>
                <a:gd name="T3" fmla="*/ 5 h 23"/>
                <a:gd name="T4" fmla="*/ 1 w 62"/>
                <a:gd name="T5" fmla="*/ 20 h 23"/>
                <a:gd name="T6" fmla="*/ 34 w 62"/>
                <a:gd name="T7" fmla="*/ 21 h 23"/>
                <a:gd name="T8" fmla="*/ 62 w 62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2" y="12"/>
                  </a:moveTo>
                  <a:cubicBezTo>
                    <a:pt x="62" y="12"/>
                    <a:pt x="47" y="0"/>
                    <a:pt x="28" y="5"/>
                  </a:cubicBezTo>
                  <a:cubicBezTo>
                    <a:pt x="9" y="10"/>
                    <a:pt x="0" y="16"/>
                    <a:pt x="1" y="20"/>
                  </a:cubicBezTo>
                  <a:cubicBezTo>
                    <a:pt x="2" y="23"/>
                    <a:pt x="26" y="22"/>
                    <a:pt x="34" y="21"/>
                  </a:cubicBezTo>
                  <a:cubicBezTo>
                    <a:pt x="42" y="20"/>
                    <a:pt x="56" y="17"/>
                    <a:pt x="62" y="1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0"/>
            <p:cNvSpPr/>
            <p:nvPr/>
          </p:nvSpPr>
          <p:spPr bwMode="auto">
            <a:xfrm>
              <a:off x="5515" y="1495"/>
              <a:ext cx="64" cy="53"/>
            </a:xfrm>
            <a:custGeom>
              <a:avLst/>
              <a:gdLst>
                <a:gd name="T0" fmla="*/ 55 w 55"/>
                <a:gd name="T1" fmla="*/ 45 h 45"/>
                <a:gd name="T2" fmla="*/ 35 w 55"/>
                <a:gd name="T3" fmla="*/ 15 h 45"/>
                <a:gd name="T4" fmla="*/ 3 w 55"/>
                <a:gd name="T5" fmla="*/ 2 h 45"/>
                <a:gd name="T6" fmla="*/ 23 w 55"/>
                <a:gd name="T7" fmla="*/ 30 h 45"/>
                <a:gd name="T8" fmla="*/ 55 w 5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5">
                  <a:moveTo>
                    <a:pt x="55" y="45"/>
                  </a:moveTo>
                  <a:cubicBezTo>
                    <a:pt x="55" y="45"/>
                    <a:pt x="55" y="29"/>
                    <a:pt x="35" y="15"/>
                  </a:cubicBezTo>
                  <a:cubicBezTo>
                    <a:pt x="15" y="1"/>
                    <a:pt x="4" y="0"/>
                    <a:pt x="3" y="2"/>
                  </a:cubicBezTo>
                  <a:cubicBezTo>
                    <a:pt x="0" y="6"/>
                    <a:pt x="11" y="22"/>
                    <a:pt x="23" y="30"/>
                  </a:cubicBezTo>
                  <a:cubicBezTo>
                    <a:pt x="37" y="41"/>
                    <a:pt x="50" y="45"/>
                    <a:pt x="55" y="4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1"/>
            <p:cNvSpPr/>
            <p:nvPr/>
          </p:nvSpPr>
          <p:spPr bwMode="auto">
            <a:xfrm>
              <a:off x="5491" y="1506"/>
              <a:ext cx="53" cy="53"/>
            </a:xfrm>
            <a:custGeom>
              <a:avLst/>
              <a:gdLst>
                <a:gd name="T0" fmla="*/ 45 w 45"/>
                <a:gd name="T1" fmla="*/ 45 h 45"/>
                <a:gd name="T2" fmla="*/ 29 w 45"/>
                <a:gd name="T3" fmla="*/ 18 h 45"/>
                <a:gd name="T4" fmla="*/ 3 w 45"/>
                <a:gd name="T5" fmla="*/ 2 h 45"/>
                <a:gd name="T6" fmla="*/ 19 w 45"/>
                <a:gd name="T7" fmla="*/ 29 h 45"/>
                <a:gd name="T8" fmla="*/ 45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cubicBezTo>
                    <a:pt x="45" y="45"/>
                    <a:pt x="45" y="33"/>
                    <a:pt x="29" y="18"/>
                  </a:cubicBezTo>
                  <a:cubicBezTo>
                    <a:pt x="14" y="3"/>
                    <a:pt x="5" y="0"/>
                    <a:pt x="3" y="2"/>
                  </a:cubicBezTo>
                  <a:cubicBezTo>
                    <a:pt x="0" y="3"/>
                    <a:pt x="10" y="21"/>
                    <a:pt x="19" y="29"/>
                  </a:cubicBezTo>
                  <a:cubicBezTo>
                    <a:pt x="27" y="36"/>
                    <a:pt x="42" y="44"/>
                    <a:pt x="45" y="45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72"/>
            <p:cNvSpPr/>
            <p:nvPr/>
          </p:nvSpPr>
          <p:spPr bwMode="auto">
            <a:xfrm>
              <a:off x="5460" y="1532"/>
              <a:ext cx="84" cy="27"/>
            </a:xfrm>
            <a:custGeom>
              <a:avLst/>
              <a:gdLst>
                <a:gd name="T0" fmla="*/ 72 w 72"/>
                <a:gd name="T1" fmla="*/ 23 h 23"/>
                <a:gd name="T2" fmla="*/ 30 w 72"/>
                <a:gd name="T3" fmla="*/ 2 h 23"/>
                <a:gd name="T4" fmla="*/ 1 w 72"/>
                <a:gd name="T5" fmla="*/ 14 h 23"/>
                <a:gd name="T6" fmla="*/ 39 w 72"/>
                <a:gd name="T7" fmla="*/ 20 h 23"/>
                <a:gd name="T8" fmla="*/ 72 w 7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3">
                  <a:moveTo>
                    <a:pt x="72" y="23"/>
                  </a:moveTo>
                  <a:cubicBezTo>
                    <a:pt x="72" y="23"/>
                    <a:pt x="52" y="4"/>
                    <a:pt x="30" y="2"/>
                  </a:cubicBezTo>
                  <a:cubicBezTo>
                    <a:pt x="8" y="0"/>
                    <a:pt x="0" y="10"/>
                    <a:pt x="1" y="14"/>
                  </a:cubicBezTo>
                  <a:cubicBezTo>
                    <a:pt x="1" y="17"/>
                    <a:pt x="30" y="20"/>
                    <a:pt x="39" y="20"/>
                  </a:cubicBezTo>
                  <a:cubicBezTo>
                    <a:pt x="47" y="21"/>
                    <a:pt x="72" y="23"/>
                    <a:pt x="72" y="23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73"/>
            <p:cNvSpPr/>
            <p:nvPr/>
          </p:nvSpPr>
          <p:spPr bwMode="auto">
            <a:xfrm>
              <a:off x="5561" y="1547"/>
              <a:ext cx="49" cy="77"/>
            </a:xfrm>
            <a:custGeom>
              <a:avLst/>
              <a:gdLst>
                <a:gd name="T0" fmla="*/ 39 w 42"/>
                <a:gd name="T1" fmla="*/ 2 h 66"/>
                <a:gd name="T2" fmla="*/ 29 w 42"/>
                <a:gd name="T3" fmla="*/ 37 h 66"/>
                <a:gd name="T4" fmla="*/ 3 w 42"/>
                <a:gd name="T5" fmla="*/ 65 h 66"/>
                <a:gd name="T6" fmla="*/ 14 w 42"/>
                <a:gd name="T7" fmla="*/ 28 h 66"/>
                <a:gd name="T8" fmla="*/ 39 w 42"/>
                <a:gd name="T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6">
                  <a:moveTo>
                    <a:pt x="39" y="2"/>
                  </a:moveTo>
                  <a:cubicBezTo>
                    <a:pt x="42" y="3"/>
                    <a:pt x="35" y="25"/>
                    <a:pt x="29" y="37"/>
                  </a:cubicBezTo>
                  <a:cubicBezTo>
                    <a:pt x="23" y="49"/>
                    <a:pt x="7" y="66"/>
                    <a:pt x="3" y="65"/>
                  </a:cubicBezTo>
                  <a:cubicBezTo>
                    <a:pt x="0" y="64"/>
                    <a:pt x="6" y="40"/>
                    <a:pt x="14" y="28"/>
                  </a:cubicBezTo>
                  <a:cubicBezTo>
                    <a:pt x="22" y="17"/>
                    <a:pt x="34" y="0"/>
                    <a:pt x="39" y="2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74"/>
            <p:cNvSpPr/>
            <p:nvPr/>
          </p:nvSpPr>
          <p:spPr bwMode="auto">
            <a:xfrm>
              <a:off x="5551" y="1549"/>
              <a:ext cx="39" cy="62"/>
            </a:xfrm>
            <a:custGeom>
              <a:avLst/>
              <a:gdLst>
                <a:gd name="T0" fmla="*/ 33 w 34"/>
                <a:gd name="T1" fmla="*/ 0 h 53"/>
                <a:gd name="T2" fmla="*/ 25 w 34"/>
                <a:gd name="T3" fmla="*/ 32 h 53"/>
                <a:gd name="T4" fmla="*/ 7 w 34"/>
                <a:gd name="T5" fmla="*/ 52 h 53"/>
                <a:gd name="T6" fmla="*/ 33 w 34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3">
                  <a:moveTo>
                    <a:pt x="33" y="0"/>
                  </a:moveTo>
                  <a:cubicBezTo>
                    <a:pt x="33" y="0"/>
                    <a:pt x="34" y="17"/>
                    <a:pt x="25" y="32"/>
                  </a:cubicBezTo>
                  <a:cubicBezTo>
                    <a:pt x="16" y="47"/>
                    <a:pt x="10" y="53"/>
                    <a:pt x="7" y="52"/>
                  </a:cubicBezTo>
                  <a:cubicBezTo>
                    <a:pt x="4" y="52"/>
                    <a:pt x="0" y="22"/>
                    <a:pt x="33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75"/>
            <p:cNvSpPr/>
            <p:nvPr/>
          </p:nvSpPr>
          <p:spPr bwMode="auto">
            <a:xfrm>
              <a:off x="5511" y="1559"/>
              <a:ext cx="40" cy="61"/>
            </a:xfrm>
            <a:custGeom>
              <a:avLst/>
              <a:gdLst>
                <a:gd name="T0" fmla="*/ 31 w 34"/>
                <a:gd name="T1" fmla="*/ 0 h 53"/>
                <a:gd name="T2" fmla="*/ 23 w 34"/>
                <a:gd name="T3" fmla="*/ 36 h 53"/>
                <a:gd name="T4" fmla="*/ 4 w 34"/>
                <a:gd name="T5" fmla="*/ 51 h 53"/>
                <a:gd name="T6" fmla="*/ 10 w 34"/>
                <a:gd name="T7" fmla="*/ 26 h 53"/>
                <a:gd name="T8" fmla="*/ 31 w 3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31" y="0"/>
                  </a:moveTo>
                  <a:cubicBezTo>
                    <a:pt x="31" y="0"/>
                    <a:pt x="34" y="16"/>
                    <a:pt x="23" y="36"/>
                  </a:cubicBezTo>
                  <a:cubicBezTo>
                    <a:pt x="13" y="53"/>
                    <a:pt x="6" y="52"/>
                    <a:pt x="4" y="51"/>
                  </a:cubicBezTo>
                  <a:cubicBezTo>
                    <a:pt x="0" y="49"/>
                    <a:pt x="4" y="35"/>
                    <a:pt x="10" y="26"/>
                  </a:cubicBezTo>
                  <a:cubicBezTo>
                    <a:pt x="15" y="17"/>
                    <a:pt x="24" y="4"/>
                    <a:pt x="31" y="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76"/>
            <p:cNvSpPr/>
            <p:nvPr/>
          </p:nvSpPr>
          <p:spPr bwMode="auto">
            <a:xfrm>
              <a:off x="5584" y="1559"/>
              <a:ext cx="68" cy="60"/>
            </a:xfrm>
            <a:custGeom>
              <a:avLst/>
              <a:gdLst>
                <a:gd name="T0" fmla="*/ 58 w 58"/>
                <a:gd name="T1" fmla="*/ 0 h 52"/>
                <a:gd name="T2" fmla="*/ 34 w 58"/>
                <a:gd name="T3" fmla="*/ 32 h 52"/>
                <a:gd name="T4" fmla="*/ 15 w 58"/>
                <a:gd name="T5" fmla="*/ 31 h 52"/>
                <a:gd name="T6" fmla="*/ 58 w 5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2">
                  <a:moveTo>
                    <a:pt x="58" y="0"/>
                  </a:moveTo>
                  <a:cubicBezTo>
                    <a:pt x="58" y="0"/>
                    <a:pt x="52" y="17"/>
                    <a:pt x="34" y="32"/>
                  </a:cubicBezTo>
                  <a:cubicBezTo>
                    <a:pt x="15" y="47"/>
                    <a:pt x="0" y="52"/>
                    <a:pt x="15" y="31"/>
                  </a:cubicBezTo>
                  <a:cubicBezTo>
                    <a:pt x="30" y="9"/>
                    <a:pt x="56" y="0"/>
                    <a:pt x="58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77"/>
            <p:cNvSpPr/>
            <p:nvPr/>
          </p:nvSpPr>
          <p:spPr bwMode="auto">
            <a:xfrm>
              <a:off x="5618" y="1493"/>
              <a:ext cx="35" cy="61"/>
            </a:xfrm>
            <a:custGeom>
              <a:avLst/>
              <a:gdLst>
                <a:gd name="T0" fmla="*/ 25 w 30"/>
                <a:gd name="T1" fmla="*/ 52 h 52"/>
                <a:gd name="T2" fmla="*/ 23 w 30"/>
                <a:gd name="T3" fmla="*/ 24 h 52"/>
                <a:gd name="T4" fmla="*/ 4 w 30"/>
                <a:gd name="T5" fmla="*/ 1 h 52"/>
                <a:gd name="T6" fmla="*/ 6 w 30"/>
                <a:gd name="T7" fmla="*/ 29 h 52"/>
                <a:gd name="T8" fmla="*/ 25 w 3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2">
                  <a:moveTo>
                    <a:pt x="25" y="52"/>
                  </a:moveTo>
                  <a:cubicBezTo>
                    <a:pt x="30" y="52"/>
                    <a:pt x="28" y="36"/>
                    <a:pt x="23" y="24"/>
                  </a:cubicBezTo>
                  <a:cubicBezTo>
                    <a:pt x="19" y="14"/>
                    <a:pt x="7" y="0"/>
                    <a:pt x="4" y="1"/>
                  </a:cubicBezTo>
                  <a:cubicBezTo>
                    <a:pt x="0" y="2"/>
                    <a:pt x="2" y="20"/>
                    <a:pt x="6" y="29"/>
                  </a:cubicBezTo>
                  <a:cubicBezTo>
                    <a:pt x="12" y="40"/>
                    <a:pt x="21" y="51"/>
                    <a:pt x="25" y="5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78"/>
            <p:cNvSpPr/>
            <p:nvPr/>
          </p:nvSpPr>
          <p:spPr bwMode="auto">
            <a:xfrm>
              <a:off x="5519" y="1545"/>
              <a:ext cx="162" cy="30"/>
            </a:xfrm>
            <a:custGeom>
              <a:avLst/>
              <a:gdLst>
                <a:gd name="T0" fmla="*/ 137 w 139"/>
                <a:gd name="T1" fmla="*/ 26 h 26"/>
                <a:gd name="T2" fmla="*/ 132 w 139"/>
                <a:gd name="T3" fmla="*/ 22 h 26"/>
                <a:gd name="T4" fmla="*/ 126 w 139"/>
                <a:gd name="T5" fmla="*/ 19 h 26"/>
                <a:gd name="T6" fmla="*/ 117 w 139"/>
                <a:gd name="T7" fmla="*/ 15 h 26"/>
                <a:gd name="T8" fmla="*/ 113 w 139"/>
                <a:gd name="T9" fmla="*/ 13 h 26"/>
                <a:gd name="T10" fmla="*/ 107 w 139"/>
                <a:gd name="T11" fmla="*/ 11 h 26"/>
                <a:gd name="T12" fmla="*/ 95 w 139"/>
                <a:gd name="T13" fmla="*/ 8 h 26"/>
                <a:gd name="T14" fmla="*/ 89 w 139"/>
                <a:gd name="T15" fmla="*/ 6 h 26"/>
                <a:gd name="T16" fmla="*/ 83 w 139"/>
                <a:gd name="T17" fmla="*/ 5 h 26"/>
                <a:gd name="T18" fmla="*/ 76 w 139"/>
                <a:gd name="T19" fmla="*/ 5 h 26"/>
                <a:gd name="T20" fmla="*/ 69 w 139"/>
                <a:gd name="T21" fmla="*/ 4 h 26"/>
                <a:gd name="T22" fmla="*/ 63 w 139"/>
                <a:gd name="T23" fmla="*/ 4 h 26"/>
                <a:gd name="T24" fmla="*/ 56 w 139"/>
                <a:gd name="T25" fmla="*/ 5 h 26"/>
                <a:gd name="T26" fmla="*/ 53 w 139"/>
                <a:gd name="T27" fmla="*/ 5 h 26"/>
                <a:gd name="T28" fmla="*/ 49 w 139"/>
                <a:gd name="T29" fmla="*/ 6 h 26"/>
                <a:gd name="T30" fmla="*/ 43 w 139"/>
                <a:gd name="T31" fmla="*/ 7 h 26"/>
                <a:gd name="T32" fmla="*/ 40 w 139"/>
                <a:gd name="T33" fmla="*/ 8 h 26"/>
                <a:gd name="T34" fmla="*/ 37 w 139"/>
                <a:gd name="T35" fmla="*/ 9 h 26"/>
                <a:gd name="T36" fmla="*/ 32 w 139"/>
                <a:gd name="T37" fmla="*/ 10 h 26"/>
                <a:gd name="T38" fmla="*/ 21 w 139"/>
                <a:gd name="T39" fmla="*/ 14 h 26"/>
                <a:gd name="T40" fmla="*/ 17 w 139"/>
                <a:gd name="T41" fmla="*/ 17 h 26"/>
                <a:gd name="T42" fmla="*/ 15 w 139"/>
                <a:gd name="T43" fmla="*/ 17 h 26"/>
                <a:gd name="T44" fmla="*/ 13 w 139"/>
                <a:gd name="T45" fmla="*/ 19 h 26"/>
                <a:gd name="T46" fmla="*/ 7 w 139"/>
                <a:gd name="T47" fmla="*/ 22 h 26"/>
                <a:gd name="T48" fmla="*/ 2 w 139"/>
                <a:gd name="T49" fmla="*/ 26 h 26"/>
                <a:gd name="T50" fmla="*/ 2 w 139"/>
                <a:gd name="T51" fmla="*/ 26 h 26"/>
                <a:gd name="T52" fmla="*/ 0 w 139"/>
                <a:gd name="T53" fmla="*/ 25 h 26"/>
                <a:gd name="T54" fmla="*/ 0 w 139"/>
                <a:gd name="T55" fmla="*/ 24 h 26"/>
                <a:gd name="T56" fmla="*/ 6 w 139"/>
                <a:gd name="T57" fmla="*/ 20 h 26"/>
                <a:gd name="T58" fmla="*/ 12 w 139"/>
                <a:gd name="T59" fmla="*/ 16 h 26"/>
                <a:gd name="T60" fmla="*/ 14 w 139"/>
                <a:gd name="T61" fmla="*/ 15 h 26"/>
                <a:gd name="T62" fmla="*/ 16 w 139"/>
                <a:gd name="T63" fmla="*/ 14 h 26"/>
                <a:gd name="T64" fmla="*/ 20 w 139"/>
                <a:gd name="T65" fmla="*/ 12 h 26"/>
                <a:gd name="T66" fmla="*/ 30 w 139"/>
                <a:gd name="T67" fmla="*/ 7 h 26"/>
                <a:gd name="T68" fmla="*/ 36 w 139"/>
                <a:gd name="T69" fmla="*/ 5 h 26"/>
                <a:gd name="T70" fmla="*/ 39 w 139"/>
                <a:gd name="T71" fmla="*/ 4 h 26"/>
                <a:gd name="T72" fmla="*/ 42 w 139"/>
                <a:gd name="T73" fmla="*/ 3 h 26"/>
                <a:gd name="T74" fmla="*/ 49 w 139"/>
                <a:gd name="T75" fmla="*/ 2 h 26"/>
                <a:gd name="T76" fmla="*/ 52 w 139"/>
                <a:gd name="T77" fmla="*/ 1 h 26"/>
                <a:gd name="T78" fmla="*/ 56 w 139"/>
                <a:gd name="T79" fmla="*/ 1 h 26"/>
                <a:gd name="T80" fmla="*/ 69 w 139"/>
                <a:gd name="T81" fmla="*/ 0 h 26"/>
                <a:gd name="T82" fmla="*/ 76 w 139"/>
                <a:gd name="T83" fmla="*/ 0 h 26"/>
                <a:gd name="T84" fmla="*/ 83 w 139"/>
                <a:gd name="T85" fmla="*/ 1 h 26"/>
                <a:gd name="T86" fmla="*/ 90 w 139"/>
                <a:gd name="T87" fmla="*/ 2 h 26"/>
                <a:gd name="T88" fmla="*/ 96 w 139"/>
                <a:gd name="T89" fmla="*/ 4 h 26"/>
                <a:gd name="T90" fmla="*/ 108 w 139"/>
                <a:gd name="T91" fmla="*/ 8 h 26"/>
                <a:gd name="T92" fmla="*/ 114 w 139"/>
                <a:gd name="T93" fmla="*/ 10 h 26"/>
                <a:gd name="T94" fmla="*/ 119 w 139"/>
                <a:gd name="T95" fmla="*/ 12 h 26"/>
                <a:gd name="T96" fmla="*/ 127 w 139"/>
                <a:gd name="T97" fmla="*/ 17 h 26"/>
                <a:gd name="T98" fmla="*/ 133 w 139"/>
                <a:gd name="T99" fmla="*/ 20 h 26"/>
                <a:gd name="T100" fmla="*/ 138 w 139"/>
                <a:gd name="T101" fmla="*/ 24 h 26"/>
                <a:gd name="T102" fmla="*/ 138 w 139"/>
                <a:gd name="T103" fmla="*/ 24 h 26"/>
                <a:gd name="T104" fmla="*/ 139 w 139"/>
                <a:gd name="T105" fmla="*/ 25 h 26"/>
                <a:gd name="T106" fmla="*/ 137 w 139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26">
                  <a:moveTo>
                    <a:pt x="137" y="26"/>
                  </a:moveTo>
                  <a:cubicBezTo>
                    <a:pt x="137" y="26"/>
                    <a:pt x="136" y="24"/>
                    <a:pt x="132" y="22"/>
                  </a:cubicBezTo>
                  <a:cubicBezTo>
                    <a:pt x="130" y="21"/>
                    <a:pt x="128" y="20"/>
                    <a:pt x="126" y="19"/>
                  </a:cubicBezTo>
                  <a:cubicBezTo>
                    <a:pt x="123" y="18"/>
                    <a:pt x="121" y="16"/>
                    <a:pt x="117" y="15"/>
                  </a:cubicBezTo>
                  <a:cubicBezTo>
                    <a:pt x="116" y="14"/>
                    <a:pt x="114" y="13"/>
                    <a:pt x="113" y="13"/>
                  </a:cubicBezTo>
                  <a:cubicBezTo>
                    <a:pt x="111" y="12"/>
                    <a:pt x="109" y="12"/>
                    <a:pt x="107" y="11"/>
                  </a:cubicBezTo>
                  <a:cubicBezTo>
                    <a:pt x="104" y="10"/>
                    <a:pt x="100" y="9"/>
                    <a:pt x="95" y="8"/>
                  </a:cubicBezTo>
                  <a:cubicBezTo>
                    <a:pt x="93" y="7"/>
                    <a:pt x="91" y="7"/>
                    <a:pt x="89" y="6"/>
                  </a:cubicBezTo>
                  <a:cubicBezTo>
                    <a:pt x="87" y="6"/>
                    <a:pt x="85" y="5"/>
                    <a:pt x="83" y="5"/>
                  </a:cubicBezTo>
                  <a:cubicBezTo>
                    <a:pt x="81" y="5"/>
                    <a:pt x="78" y="5"/>
                    <a:pt x="76" y="5"/>
                  </a:cubicBezTo>
                  <a:cubicBezTo>
                    <a:pt x="74" y="4"/>
                    <a:pt x="72" y="4"/>
                    <a:pt x="69" y="4"/>
                  </a:cubicBezTo>
                  <a:cubicBezTo>
                    <a:pt x="67" y="4"/>
                    <a:pt x="65" y="4"/>
                    <a:pt x="63" y="4"/>
                  </a:cubicBezTo>
                  <a:cubicBezTo>
                    <a:pt x="60" y="5"/>
                    <a:pt x="58" y="5"/>
                    <a:pt x="5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6"/>
                    <a:pt x="49" y="6"/>
                  </a:cubicBezTo>
                  <a:cubicBezTo>
                    <a:pt x="47" y="6"/>
                    <a:pt x="45" y="7"/>
                    <a:pt x="43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8"/>
                    <a:pt x="38" y="8"/>
                    <a:pt x="37" y="9"/>
                  </a:cubicBezTo>
                  <a:cubicBezTo>
                    <a:pt x="35" y="9"/>
                    <a:pt x="33" y="10"/>
                    <a:pt x="32" y="10"/>
                  </a:cubicBezTo>
                  <a:cubicBezTo>
                    <a:pt x="28" y="11"/>
                    <a:pt x="25" y="13"/>
                    <a:pt x="21" y="14"/>
                  </a:cubicBezTo>
                  <a:cubicBezTo>
                    <a:pt x="20" y="15"/>
                    <a:pt x="18" y="16"/>
                    <a:pt x="17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4" y="18"/>
                    <a:pt x="14" y="18"/>
                    <a:pt x="13" y="19"/>
                  </a:cubicBezTo>
                  <a:cubicBezTo>
                    <a:pt x="11" y="20"/>
                    <a:pt x="9" y="21"/>
                    <a:pt x="7" y="22"/>
                  </a:cubicBezTo>
                  <a:cubicBezTo>
                    <a:pt x="4" y="24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4"/>
                    <a:pt x="2" y="23"/>
                    <a:pt x="6" y="20"/>
                  </a:cubicBezTo>
                  <a:cubicBezTo>
                    <a:pt x="7" y="19"/>
                    <a:pt x="9" y="18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3" y="10"/>
                    <a:pt x="26" y="8"/>
                    <a:pt x="30" y="7"/>
                  </a:cubicBezTo>
                  <a:cubicBezTo>
                    <a:pt x="32" y="6"/>
                    <a:pt x="34" y="6"/>
                    <a:pt x="36" y="5"/>
                  </a:cubicBezTo>
                  <a:cubicBezTo>
                    <a:pt x="37" y="5"/>
                    <a:pt x="38" y="4"/>
                    <a:pt x="39" y="4"/>
                  </a:cubicBezTo>
                  <a:cubicBezTo>
                    <a:pt x="40" y="4"/>
                    <a:pt x="41" y="3"/>
                    <a:pt x="42" y="3"/>
                  </a:cubicBezTo>
                  <a:cubicBezTo>
                    <a:pt x="44" y="3"/>
                    <a:pt x="47" y="2"/>
                    <a:pt x="49" y="2"/>
                  </a:cubicBezTo>
                  <a:cubicBezTo>
                    <a:pt x="50" y="2"/>
                    <a:pt x="51" y="1"/>
                    <a:pt x="52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0" y="0"/>
                    <a:pt x="65" y="0"/>
                    <a:pt x="69" y="0"/>
                  </a:cubicBezTo>
                  <a:cubicBezTo>
                    <a:pt x="72" y="0"/>
                    <a:pt x="74" y="0"/>
                    <a:pt x="76" y="0"/>
                  </a:cubicBezTo>
                  <a:cubicBezTo>
                    <a:pt x="79" y="0"/>
                    <a:pt x="81" y="1"/>
                    <a:pt x="83" y="1"/>
                  </a:cubicBezTo>
                  <a:cubicBezTo>
                    <a:pt x="86" y="1"/>
                    <a:pt x="88" y="2"/>
                    <a:pt x="90" y="2"/>
                  </a:cubicBezTo>
                  <a:cubicBezTo>
                    <a:pt x="92" y="3"/>
                    <a:pt x="94" y="3"/>
                    <a:pt x="96" y="4"/>
                  </a:cubicBezTo>
                  <a:cubicBezTo>
                    <a:pt x="101" y="5"/>
                    <a:pt x="105" y="6"/>
                    <a:pt x="108" y="8"/>
                  </a:cubicBezTo>
                  <a:cubicBezTo>
                    <a:pt x="110" y="8"/>
                    <a:pt x="112" y="9"/>
                    <a:pt x="114" y="10"/>
                  </a:cubicBezTo>
                  <a:cubicBezTo>
                    <a:pt x="115" y="11"/>
                    <a:pt x="117" y="11"/>
                    <a:pt x="119" y="12"/>
                  </a:cubicBezTo>
                  <a:cubicBezTo>
                    <a:pt x="122" y="14"/>
                    <a:pt x="125" y="15"/>
                    <a:pt x="127" y="17"/>
                  </a:cubicBezTo>
                  <a:cubicBezTo>
                    <a:pt x="129" y="18"/>
                    <a:pt x="132" y="19"/>
                    <a:pt x="133" y="20"/>
                  </a:cubicBezTo>
                  <a:cubicBezTo>
                    <a:pt x="137" y="23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38" y="26"/>
                    <a:pt x="138" y="26"/>
                    <a:pt x="137" y="2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79"/>
            <p:cNvSpPr/>
            <p:nvPr/>
          </p:nvSpPr>
          <p:spPr bwMode="auto">
            <a:xfrm>
              <a:off x="5477" y="1564"/>
              <a:ext cx="53" cy="47"/>
            </a:xfrm>
            <a:custGeom>
              <a:avLst/>
              <a:gdLst>
                <a:gd name="T0" fmla="*/ 43 w 45"/>
                <a:gd name="T1" fmla="*/ 3 h 40"/>
                <a:gd name="T2" fmla="*/ 26 w 45"/>
                <a:gd name="T3" fmla="*/ 24 h 40"/>
                <a:gd name="T4" fmla="*/ 2 w 45"/>
                <a:gd name="T5" fmla="*/ 37 h 40"/>
                <a:gd name="T6" fmla="*/ 17 w 45"/>
                <a:gd name="T7" fmla="*/ 15 h 40"/>
                <a:gd name="T8" fmla="*/ 43 w 4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3" y="3"/>
                  </a:moveTo>
                  <a:cubicBezTo>
                    <a:pt x="45" y="6"/>
                    <a:pt x="38" y="14"/>
                    <a:pt x="26" y="24"/>
                  </a:cubicBezTo>
                  <a:cubicBezTo>
                    <a:pt x="15" y="34"/>
                    <a:pt x="5" y="40"/>
                    <a:pt x="2" y="37"/>
                  </a:cubicBezTo>
                  <a:cubicBezTo>
                    <a:pt x="0" y="34"/>
                    <a:pt x="8" y="22"/>
                    <a:pt x="17" y="15"/>
                  </a:cubicBezTo>
                  <a:cubicBezTo>
                    <a:pt x="25" y="8"/>
                    <a:pt x="40" y="0"/>
                    <a:pt x="43" y="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0"/>
            <p:cNvSpPr/>
            <p:nvPr/>
          </p:nvSpPr>
          <p:spPr bwMode="auto">
            <a:xfrm>
              <a:off x="5831" y="1609"/>
              <a:ext cx="6" cy="25"/>
            </a:xfrm>
            <a:custGeom>
              <a:avLst/>
              <a:gdLst>
                <a:gd name="T0" fmla="*/ 4 w 5"/>
                <a:gd name="T1" fmla="*/ 22 h 22"/>
                <a:gd name="T2" fmla="*/ 1 w 5"/>
                <a:gd name="T3" fmla="*/ 12 h 22"/>
                <a:gd name="T4" fmla="*/ 1 w 5"/>
                <a:gd name="T5" fmla="*/ 9 h 22"/>
                <a:gd name="T6" fmla="*/ 0 w 5"/>
                <a:gd name="T7" fmla="*/ 5 h 22"/>
                <a:gd name="T8" fmla="*/ 1 w 5"/>
                <a:gd name="T9" fmla="*/ 4 h 22"/>
                <a:gd name="T10" fmla="*/ 1 w 5"/>
                <a:gd name="T11" fmla="*/ 3 h 22"/>
                <a:gd name="T12" fmla="*/ 1 w 5"/>
                <a:gd name="T13" fmla="*/ 2 h 22"/>
                <a:gd name="T14" fmla="*/ 3 w 5"/>
                <a:gd name="T15" fmla="*/ 0 h 22"/>
                <a:gd name="T16" fmla="*/ 5 w 5"/>
                <a:gd name="T17" fmla="*/ 2 h 22"/>
                <a:gd name="T18" fmla="*/ 5 w 5"/>
                <a:gd name="T19" fmla="*/ 3 h 22"/>
                <a:gd name="T20" fmla="*/ 5 w 5"/>
                <a:gd name="T21" fmla="*/ 3 h 22"/>
                <a:gd name="T22" fmla="*/ 4 w 5"/>
                <a:gd name="T23" fmla="*/ 4 h 22"/>
                <a:gd name="T24" fmla="*/ 4 w 5"/>
                <a:gd name="T25" fmla="*/ 4 h 22"/>
                <a:gd name="T26" fmla="*/ 4 w 5"/>
                <a:gd name="T27" fmla="*/ 6 h 22"/>
                <a:gd name="T28" fmla="*/ 4 w 5"/>
                <a:gd name="T29" fmla="*/ 8 h 22"/>
                <a:gd name="T30" fmla="*/ 4 w 5"/>
                <a:gd name="T31" fmla="*/ 12 h 22"/>
                <a:gd name="T32" fmla="*/ 5 w 5"/>
                <a:gd name="T33" fmla="*/ 21 h 22"/>
                <a:gd name="T34" fmla="*/ 4 w 5"/>
                <a:gd name="T35" fmla="*/ 22 h 22"/>
                <a:gd name="T36" fmla="*/ 4 w 5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2">
                  <a:moveTo>
                    <a:pt x="4" y="22"/>
                  </a:moveTo>
                  <a:cubicBezTo>
                    <a:pt x="4" y="22"/>
                    <a:pt x="2" y="17"/>
                    <a:pt x="1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7"/>
                    <a:pt x="1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7"/>
                    <a:pt x="5" y="21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1"/>
            <p:cNvSpPr/>
            <p:nvPr/>
          </p:nvSpPr>
          <p:spPr bwMode="auto">
            <a:xfrm>
              <a:off x="5874" y="1546"/>
              <a:ext cx="77" cy="67"/>
            </a:xfrm>
            <a:custGeom>
              <a:avLst/>
              <a:gdLst>
                <a:gd name="T0" fmla="*/ 0 w 66"/>
                <a:gd name="T1" fmla="*/ 44 h 58"/>
                <a:gd name="T2" fmla="*/ 18 w 66"/>
                <a:gd name="T3" fmla="*/ 13 h 58"/>
                <a:gd name="T4" fmla="*/ 60 w 66"/>
                <a:gd name="T5" fmla="*/ 0 h 58"/>
                <a:gd name="T6" fmla="*/ 38 w 66"/>
                <a:gd name="T7" fmla="*/ 43 h 58"/>
                <a:gd name="T8" fmla="*/ 0 w 66"/>
                <a:gd name="T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0" y="44"/>
                  </a:moveTo>
                  <a:cubicBezTo>
                    <a:pt x="0" y="44"/>
                    <a:pt x="2" y="24"/>
                    <a:pt x="18" y="13"/>
                  </a:cubicBezTo>
                  <a:cubicBezTo>
                    <a:pt x="34" y="2"/>
                    <a:pt x="53" y="9"/>
                    <a:pt x="60" y="0"/>
                  </a:cubicBezTo>
                  <a:cubicBezTo>
                    <a:pt x="60" y="0"/>
                    <a:pt x="66" y="28"/>
                    <a:pt x="38" y="43"/>
                  </a:cubicBezTo>
                  <a:cubicBezTo>
                    <a:pt x="10" y="58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2"/>
            <p:cNvSpPr/>
            <p:nvPr/>
          </p:nvSpPr>
          <p:spPr bwMode="auto">
            <a:xfrm>
              <a:off x="5754" y="1601"/>
              <a:ext cx="80" cy="76"/>
            </a:xfrm>
            <a:custGeom>
              <a:avLst/>
              <a:gdLst>
                <a:gd name="T0" fmla="*/ 10 w 68"/>
                <a:gd name="T1" fmla="*/ 65 h 65"/>
                <a:gd name="T2" fmla="*/ 68 w 68"/>
                <a:gd name="T3" fmla="*/ 9 h 65"/>
                <a:gd name="T4" fmla="*/ 23 w 68"/>
                <a:gd name="T5" fmla="*/ 22 h 65"/>
                <a:gd name="T6" fmla="*/ 10 w 6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5">
                  <a:moveTo>
                    <a:pt x="10" y="65"/>
                  </a:moveTo>
                  <a:cubicBezTo>
                    <a:pt x="10" y="65"/>
                    <a:pt x="61" y="61"/>
                    <a:pt x="68" y="9"/>
                  </a:cubicBezTo>
                  <a:cubicBezTo>
                    <a:pt x="68" y="9"/>
                    <a:pt x="47" y="0"/>
                    <a:pt x="23" y="22"/>
                  </a:cubicBezTo>
                  <a:cubicBezTo>
                    <a:pt x="0" y="44"/>
                    <a:pt x="10" y="65"/>
                    <a:pt x="10" y="6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83"/>
            <p:cNvSpPr/>
            <p:nvPr/>
          </p:nvSpPr>
          <p:spPr bwMode="auto">
            <a:xfrm>
              <a:off x="5718" y="1554"/>
              <a:ext cx="94" cy="87"/>
            </a:xfrm>
            <a:custGeom>
              <a:avLst/>
              <a:gdLst>
                <a:gd name="T0" fmla="*/ 0 w 80"/>
                <a:gd name="T1" fmla="*/ 64 h 75"/>
                <a:gd name="T2" fmla="*/ 80 w 80"/>
                <a:gd name="T3" fmla="*/ 37 h 75"/>
                <a:gd name="T4" fmla="*/ 0 w 80"/>
                <a:gd name="T5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5">
                  <a:moveTo>
                    <a:pt x="0" y="64"/>
                  </a:moveTo>
                  <a:cubicBezTo>
                    <a:pt x="0" y="64"/>
                    <a:pt x="50" y="75"/>
                    <a:pt x="80" y="37"/>
                  </a:cubicBezTo>
                  <a:cubicBezTo>
                    <a:pt x="80" y="37"/>
                    <a:pt x="22" y="0"/>
                    <a:pt x="0" y="6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84"/>
            <p:cNvSpPr/>
            <p:nvPr/>
          </p:nvSpPr>
          <p:spPr bwMode="auto">
            <a:xfrm>
              <a:off x="5805" y="1529"/>
              <a:ext cx="93" cy="82"/>
            </a:xfrm>
            <a:custGeom>
              <a:avLst/>
              <a:gdLst>
                <a:gd name="T0" fmla="*/ 9 w 80"/>
                <a:gd name="T1" fmla="*/ 56 h 70"/>
                <a:gd name="T2" fmla="*/ 80 w 80"/>
                <a:gd name="T3" fmla="*/ 7 h 70"/>
                <a:gd name="T4" fmla="*/ 23 w 80"/>
                <a:gd name="T5" fmla="*/ 20 h 70"/>
                <a:gd name="T6" fmla="*/ 9 w 80"/>
                <a:gd name="T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0">
                  <a:moveTo>
                    <a:pt x="9" y="56"/>
                  </a:moveTo>
                  <a:cubicBezTo>
                    <a:pt x="9" y="56"/>
                    <a:pt x="55" y="70"/>
                    <a:pt x="80" y="7"/>
                  </a:cubicBezTo>
                  <a:cubicBezTo>
                    <a:pt x="80" y="7"/>
                    <a:pt x="46" y="0"/>
                    <a:pt x="23" y="20"/>
                  </a:cubicBezTo>
                  <a:cubicBezTo>
                    <a:pt x="0" y="39"/>
                    <a:pt x="9" y="56"/>
                    <a:pt x="9" y="5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85"/>
            <p:cNvSpPr/>
            <p:nvPr/>
          </p:nvSpPr>
          <p:spPr bwMode="auto">
            <a:xfrm>
              <a:off x="5837" y="1576"/>
              <a:ext cx="85" cy="77"/>
            </a:xfrm>
            <a:custGeom>
              <a:avLst/>
              <a:gdLst>
                <a:gd name="T0" fmla="*/ 0 w 73"/>
                <a:gd name="T1" fmla="*/ 29 h 66"/>
                <a:gd name="T2" fmla="*/ 73 w 73"/>
                <a:gd name="T3" fmla="*/ 20 h 66"/>
                <a:gd name="T4" fmla="*/ 21 w 73"/>
                <a:gd name="T5" fmla="*/ 11 h 66"/>
                <a:gd name="T6" fmla="*/ 0 w 73"/>
                <a:gd name="T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0" y="29"/>
                  </a:moveTo>
                  <a:cubicBezTo>
                    <a:pt x="0" y="29"/>
                    <a:pt x="38" y="66"/>
                    <a:pt x="73" y="20"/>
                  </a:cubicBezTo>
                  <a:cubicBezTo>
                    <a:pt x="73" y="20"/>
                    <a:pt x="48" y="0"/>
                    <a:pt x="21" y="11"/>
                  </a:cubicBezTo>
                  <a:cubicBezTo>
                    <a:pt x="2" y="1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86"/>
            <p:cNvSpPr/>
            <p:nvPr/>
          </p:nvSpPr>
          <p:spPr bwMode="auto">
            <a:xfrm>
              <a:off x="5812" y="1633"/>
              <a:ext cx="44" cy="49"/>
            </a:xfrm>
            <a:custGeom>
              <a:avLst/>
              <a:gdLst>
                <a:gd name="T0" fmla="*/ 20 w 38"/>
                <a:gd name="T1" fmla="*/ 0 h 42"/>
                <a:gd name="T2" fmla="*/ 26 w 38"/>
                <a:gd name="T3" fmla="*/ 42 h 42"/>
                <a:gd name="T4" fmla="*/ 31 w 38"/>
                <a:gd name="T5" fmla="*/ 11 h 42"/>
                <a:gd name="T6" fmla="*/ 20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cubicBezTo>
                    <a:pt x="20" y="0"/>
                    <a:pt x="0" y="26"/>
                    <a:pt x="26" y="42"/>
                  </a:cubicBezTo>
                  <a:cubicBezTo>
                    <a:pt x="26" y="42"/>
                    <a:pt x="38" y="25"/>
                    <a:pt x="31" y="11"/>
                  </a:cubicBezTo>
                  <a:cubicBezTo>
                    <a:pt x="26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87"/>
            <p:cNvSpPr/>
            <p:nvPr/>
          </p:nvSpPr>
          <p:spPr bwMode="auto">
            <a:xfrm>
              <a:off x="5781" y="1508"/>
              <a:ext cx="82" cy="87"/>
            </a:xfrm>
            <a:custGeom>
              <a:avLst/>
              <a:gdLst>
                <a:gd name="T0" fmla="*/ 29 w 70"/>
                <a:gd name="T1" fmla="*/ 74 h 74"/>
                <a:gd name="T2" fmla="*/ 49 w 70"/>
                <a:gd name="T3" fmla="*/ 0 h 74"/>
                <a:gd name="T4" fmla="*/ 34 w 70"/>
                <a:gd name="T5" fmla="*/ 13 h 74"/>
                <a:gd name="T6" fmla="*/ 29 w 70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4">
                  <a:moveTo>
                    <a:pt x="29" y="74"/>
                  </a:moveTo>
                  <a:cubicBezTo>
                    <a:pt x="29" y="74"/>
                    <a:pt x="70" y="50"/>
                    <a:pt x="49" y="0"/>
                  </a:cubicBezTo>
                  <a:cubicBezTo>
                    <a:pt x="49" y="0"/>
                    <a:pt x="41" y="7"/>
                    <a:pt x="34" y="13"/>
                  </a:cubicBezTo>
                  <a:cubicBezTo>
                    <a:pt x="26" y="19"/>
                    <a:pt x="0" y="45"/>
                    <a:pt x="29" y="7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88"/>
            <p:cNvSpPr/>
            <p:nvPr/>
          </p:nvSpPr>
          <p:spPr bwMode="auto">
            <a:xfrm>
              <a:off x="5746" y="1566"/>
              <a:ext cx="146" cy="91"/>
            </a:xfrm>
            <a:custGeom>
              <a:avLst/>
              <a:gdLst>
                <a:gd name="T0" fmla="*/ 2 w 125"/>
                <a:gd name="T1" fmla="*/ 0 h 78"/>
                <a:gd name="T2" fmla="*/ 8 w 125"/>
                <a:gd name="T3" fmla="*/ 2 h 78"/>
                <a:gd name="T4" fmla="*/ 15 w 125"/>
                <a:gd name="T5" fmla="*/ 4 h 78"/>
                <a:gd name="T6" fmla="*/ 23 w 125"/>
                <a:gd name="T7" fmla="*/ 7 h 78"/>
                <a:gd name="T8" fmla="*/ 33 w 125"/>
                <a:gd name="T9" fmla="*/ 11 h 78"/>
                <a:gd name="T10" fmla="*/ 44 w 125"/>
                <a:gd name="T11" fmla="*/ 16 h 78"/>
                <a:gd name="T12" fmla="*/ 56 w 125"/>
                <a:gd name="T13" fmla="*/ 21 h 78"/>
                <a:gd name="T14" fmla="*/ 67 w 125"/>
                <a:gd name="T15" fmla="*/ 28 h 78"/>
                <a:gd name="T16" fmla="*/ 77 w 125"/>
                <a:gd name="T17" fmla="*/ 36 h 78"/>
                <a:gd name="T18" fmla="*/ 87 w 125"/>
                <a:gd name="T19" fmla="*/ 44 h 78"/>
                <a:gd name="T20" fmla="*/ 96 w 125"/>
                <a:gd name="T21" fmla="*/ 52 h 78"/>
                <a:gd name="T22" fmla="*/ 104 w 125"/>
                <a:gd name="T23" fmla="*/ 58 h 78"/>
                <a:gd name="T24" fmla="*/ 122 w 125"/>
                <a:gd name="T25" fmla="*/ 71 h 78"/>
                <a:gd name="T26" fmla="*/ 124 w 125"/>
                <a:gd name="T27" fmla="*/ 76 h 78"/>
                <a:gd name="T28" fmla="*/ 119 w 125"/>
                <a:gd name="T29" fmla="*/ 77 h 78"/>
                <a:gd name="T30" fmla="*/ 118 w 125"/>
                <a:gd name="T31" fmla="*/ 76 h 78"/>
                <a:gd name="T32" fmla="*/ 114 w 125"/>
                <a:gd name="T33" fmla="*/ 72 h 78"/>
                <a:gd name="T34" fmla="*/ 109 w 125"/>
                <a:gd name="T35" fmla="*/ 67 h 78"/>
                <a:gd name="T36" fmla="*/ 102 w 125"/>
                <a:gd name="T37" fmla="*/ 61 h 78"/>
                <a:gd name="T38" fmla="*/ 94 w 125"/>
                <a:gd name="T39" fmla="*/ 54 h 78"/>
                <a:gd name="T40" fmla="*/ 85 w 125"/>
                <a:gd name="T41" fmla="*/ 47 h 78"/>
                <a:gd name="T42" fmla="*/ 74 w 125"/>
                <a:gd name="T43" fmla="*/ 41 h 78"/>
                <a:gd name="T44" fmla="*/ 63 w 125"/>
                <a:gd name="T45" fmla="*/ 34 h 78"/>
                <a:gd name="T46" fmla="*/ 52 w 125"/>
                <a:gd name="T47" fmla="*/ 26 h 78"/>
                <a:gd name="T48" fmla="*/ 42 w 125"/>
                <a:gd name="T49" fmla="*/ 20 h 78"/>
                <a:gd name="T50" fmla="*/ 32 w 125"/>
                <a:gd name="T51" fmla="*/ 15 h 78"/>
                <a:gd name="T52" fmla="*/ 22 w 125"/>
                <a:gd name="T53" fmla="*/ 10 h 78"/>
                <a:gd name="T54" fmla="*/ 7 w 125"/>
                <a:gd name="T55" fmla="*/ 5 h 78"/>
                <a:gd name="T56" fmla="*/ 1 w 125"/>
                <a:gd name="T57" fmla="*/ 4 h 78"/>
                <a:gd name="T58" fmla="*/ 0 w 125"/>
                <a:gd name="T59" fmla="*/ 1 h 78"/>
                <a:gd name="T60" fmla="*/ 2 w 125"/>
                <a:gd name="T61" fmla="*/ 0 h 78"/>
                <a:gd name="T62" fmla="*/ 2 w 125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78">
                  <a:moveTo>
                    <a:pt x="2" y="0"/>
                  </a:moveTo>
                  <a:cubicBezTo>
                    <a:pt x="2" y="0"/>
                    <a:pt x="5" y="1"/>
                    <a:pt x="8" y="2"/>
                  </a:cubicBezTo>
                  <a:cubicBezTo>
                    <a:pt x="10" y="3"/>
                    <a:pt x="12" y="3"/>
                    <a:pt x="15" y="4"/>
                  </a:cubicBezTo>
                  <a:cubicBezTo>
                    <a:pt x="17" y="5"/>
                    <a:pt x="20" y="6"/>
                    <a:pt x="23" y="7"/>
                  </a:cubicBezTo>
                  <a:cubicBezTo>
                    <a:pt x="26" y="8"/>
                    <a:pt x="29" y="10"/>
                    <a:pt x="33" y="11"/>
                  </a:cubicBezTo>
                  <a:cubicBezTo>
                    <a:pt x="36" y="13"/>
                    <a:pt x="40" y="14"/>
                    <a:pt x="44" y="16"/>
                  </a:cubicBezTo>
                  <a:cubicBezTo>
                    <a:pt x="48" y="17"/>
                    <a:pt x="52" y="19"/>
                    <a:pt x="56" y="21"/>
                  </a:cubicBezTo>
                  <a:cubicBezTo>
                    <a:pt x="60" y="23"/>
                    <a:pt x="63" y="25"/>
                    <a:pt x="67" y="28"/>
                  </a:cubicBezTo>
                  <a:cubicBezTo>
                    <a:pt x="71" y="30"/>
                    <a:pt x="74" y="33"/>
                    <a:pt x="77" y="36"/>
                  </a:cubicBezTo>
                  <a:cubicBezTo>
                    <a:pt x="81" y="39"/>
                    <a:pt x="84" y="41"/>
                    <a:pt x="87" y="44"/>
                  </a:cubicBezTo>
                  <a:cubicBezTo>
                    <a:pt x="90" y="47"/>
                    <a:pt x="93" y="49"/>
                    <a:pt x="96" y="52"/>
                  </a:cubicBezTo>
                  <a:cubicBezTo>
                    <a:pt x="99" y="54"/>
                    <a:pt x="102" y="56"/>
                    <a:pt x="104" y="58"/>
                  </a:cubicBezTo>
                  <a:cubicBezTo>
                    <a:pt x="115" y="66"/>
                    <a:pt x="122" y="71"/>
                    <a:pt x="122" y="71"/>
                  </a:cubicBezTo>
                  <a:cubicBezTo>
                    <a:pt x="124" y="72"/>
                    <a:pt x="125" y="74"/>
                    <a:pt x="124" y="76"/>
                  </a:cubicBezTo>
                  <a:cubicBezTo>
                    <a:pt x="123" y="77"/>
                    <a:pt x="120" y="78"/>
                    <a:pt x="119" y="77"/>
                  </a:cubicBezTo>
                  <a:cubicBezTo>
                    <a:pt x="118" y="77"/>
                    <a:pt x="118" y="76"/>
                    <a:pt x="118" y="76"/>
                  </a:cubicBezTo>
                  <a:cubicBezTo>
                    <a:pt x="118" y="76"/>
                    <a:pt x="116" y="74"/>
                    <a:pt x="114" y="72"/>
                  </a:cubicBezTo>
                  <a:cubicBezTo>
                    <a:pt x="112" y="70"/>
                    <a:pt x="111" y="69"/>
                    <a:pt x="109" y="67"/>
                  </a:cubicBezTo>
                  <a:cubicBezTo>
                    <a:pt x="107" y="65"/>
                    <a:pt x="105" y="63"/>
                    <a:pt x="102" y="61"/>
                  </a:cubicBezTo>
                  <a:cubicBezTo>
                    <a:pt x="100" y="59"/>
                    <a:pt x="97" y="56"/>
                    <a:pt x="94" y="54"/>
                  </a:cubicBezTo>
                  <a:cubicBezTo>
                    <a:pt x="91" y="52"/>
                    <a:pt x="88" y="49"/>
                    <a:pt x="85" y="47"/>
                  </a:cubicBezTo>
                  <a:cubicBezTo>
                    <a:pt x="81" y="45"/>
                    <a:pt x="77" y="43"/>
                    <a:pt x="74" y="41"/>
                  </a:cubicBezTo>
                  <a:cubicBezTo>
                    <a:pt x="70" y="39"/>
                    <a:pt x="66" y="36"/>
                    <a:pt x="63" y="34"/>
                  </a:cubicBezTo>
                  <a:cubicBezTo>
                    <a:pt x="59" y="31"/>
                    <a:pt x="56" y="29"/>
                    <a:pt x="52" y="26"/>
                  </a:cubicBezTo>
                  <a:cubicBezTo>
                    <a:pt x="49" y="24"/>
                    <a:pt x="46" y="22"/>
                    <a:pt x="42" y="20"/>
                  </a:cubicBezTo>
                  <a:cubicBezTo>
                    <a:pt x="38" y="18"/>
                    <a:pt x="35" y="16"/>
                    <a:pt x="32" y="15"/>
                  </a:cubicBezTo>
                  <a:cubicBezTo>
                    <a:pt x="28" y="13"/>
                    <a:pt x="25" y="12"/>
                    <a:pt x="22" y="10"/>
                  </a:cubicBezTo>
                  <a:cubicBezTo>
                    <a:pt x="16" y="8"/>
                    <a:pt x="11" y="6"/>
                    <a:pt x="7" y="5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89"/>
            <p:cNvSpPr/>
            <p:nvPr/>
          </p:nvSpPr>
          <p:spPr bwMode="auto">
            <a:xfrm>
              <a:off x="5870" y="1637"/>
              <a:ext cx="58" cy="57"/>
            </a:xfrm>
            <a:custGeom>
              <a:avLst/>
              <a:gdLst>
                <a:gd name="T0" fmla="*/ 4 w 50"/>
                <a:gd name="T1" fmla="*/ 4 h 49"/>
                <a:gd name="T2" fmla="*/ 50 w 50"/>
                <a:gd name="T3" fmla="*/ 48 h 49"/>
                <a:gd name="T4" fmla="*/ 28 w 50"/>
                <a:gd name="T5" fmla="*/ 8 h 49"/>
                <a:gd name="T6" fmla="*/ 4 w 50"/>
                <a:gd name="T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9">
                  <a:moveTo>
                    <a:pt x="4" y="4"/>
                  </a:moveTo>
                  <a:cubicBezTo>
                    <a:pt x="4" y="4"/>
                    <a:pt x="0" y="49"/>
                    <a:pt x="50" y="48"/>
                  </a:cubicBezTo>
                  <a:cubicBezTo>
                    <a:pt x="50" y="48"/>
                    <a:pt x="50" y="20"/>
                    <a:pt x="28" y="8"/>
                  </a:cubicBezTo>
                  <a:cubicBezTo>
                    <a:pt x="12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0"/>
            <p:cNvSpPr/>
            <p:nvPr/>
          </p:nvSpPr>
          <p:spPr bwMode="auto">
            <a:xfrm>
              <a:off x="5849" y="1410"/>
              <a:ext cx="133" cy="131"/>
            </a:xfrm>
            <a:custGeom>
              <a:avLst/>
              <a:gdLst>
                <a:gd name="T0" fmla="*/ 102 w 114"/>
                <a:gd name="T1" fmla="*/ 100 h 112"/>
                <a:gd name="T2" fmla="*/ 57 w 114"/>
                <a:gd name="T3" fmla="*/ 81 h 112"/>
                <a:gd name="T4" fmla="*/ 68 w 114"/>
                <a:gd name="T5" fmla="*/ 109 h 112"/>
                <a:gd name="T6" fmla="*/ 40 w 114"/>
                <a:gd name="T7" fmla="*/ 73 h 112"/>
                <a:gd name="T8" fmla="*/ 39 w 114"/>
                <a:gd name="T9" fmla="*/ 60 h 112"/>
                <a:gd name="T10" fmla="*/ 0 w 114"/>
                <a:gd name="T11" fmla="*/ 26 h 112"/>
                <a:gd name="T12" fmla="*/ 32 w 114"/>
                <a:gd name="T13" fmla="*/ 44 h 112"/>
                <a:gd name="T14" fmla="*/ 22 w 114"/>
                <a:gd name="T15" fmla="*/ 0 h 112"/>
                <a:gd name="T16" fmla="*/ 53 w 114"/>
                <a:gd name="T17" fmla="*/ 45 h 112"/>
                <a:gd name="T18" fmla="*/ 114 w 114"/>
                <a:gd name="T19" fmla="*/ 85 h 112"/>
                <a:gd name="T20" fmla="*/ 78 w 114"/>
                <a:gd name="T21" fmla="*/ 77 h 112"/>
                <a:gd name="T22" fmla="*/ 102 w 114"/>
                <a:gd name="T23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2">
                  <a:moveTo>
                    <a:pt x="102" y="100"/>
                  </a:moveTo>
                  <a:cubicBezTo>
                    <a:pt x="102" y="100"/>
                    <a:pt x="77" y="106"/>
                    <a:pt x="57" y="81"/>
                  </a:cubicBezTo>
                  <a:cubicBezTo>
                    <a:pt x="57" y="81"/>
                    <a:pt x="56" y="98"/>
                    <a:pt x="68" y="109"/>
                  </a:cubicBezTo>
                  <a:cubicBezTo>
                    <a:pt x="68" y="109"/>
                    <a:pt x="49" y="112"/>
                    <a:pt x="40" y="7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16" y="70"/>
                    <a:pt x="0" y="26"/>
                  </a:cubicBezTo>
                  <a:cubicBezTo>
                    <a:pt x="0" y="26"/>
                    <a:pt x="15" y="42"/>
                    <a:pt x="32" y="44"/>
                  </a:cubicBezTo>
                  <a:cubicBezTo>
                    <a:pt x="32" y="44"/>
                    <a:pt x="16" y="18"/>
                    <a:pt x="22" y="0"/>
                  </a:cubicBezTo>
                  <a:cubicBezTo>
                    <a:pt x="22" y="0"/>
                    <a:pt x="47" y="19"/>
                    <a:pt x="53" y="45"/>
                  </a:cubicBezTo>
                  <a:cubicBezTo>
                    <a:pt x="53" y="45"/>
                    <a:pt x="98" y="62"/>
                    <a:pt x="114" y="85"/>
                  </a:cubicBezTo>
                  <a:cubicBezTo>
                    <a:pt x="114" y="85"/>
                    <a:pt x="92" y="86"/>
                    <a:pt x="78" y="77"/>
                  </a:cubicBezTo>
                  <a:cubicBezTo>
                    <a:pt x="78" y="77"/>
                    <a:pt x="92" y="97"/>
                    <a:pt x="102" y="10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1"/>
            <p:cNvSpPr/>
            <p:nvPr/>
          </p:nvSpPr>
          <p:spPr bwMode="auto">
            <a:xfrm>
              <a:off x="5886" y="1365"/>
              <a:ext cx="141" cy="134"/>
            </a:xfrm>
            <a:custGeom>
              <a:avLst/>
              <a:gdLst>
                <a:gd name="T0" fmla="*/ 5 w 121"/>
                <a:gd name="T1" fmla="*/ 44 h 115"/>
                <a:gd name="T2" fmla="*/ 0 w 121"/>
                <a:gd name="T3" fmla="*/ 3 h 115"/>
                <a:gd name="T4" fmla="*/ 25 w 121"/>
                <a:gd name="T5" fmla="*/ 14 h 115"/>
                <a:gd name="T6" fmla="*/ 42 w 121"/>
                <a:gd name="T7" fmla="*/ 29 h 115"/>
                <a:gd name="T8" fmla="*/ 55 w 121"/>
                <a:gd name="T9" fmla="*/ 31 h 115"/>
                <a:gd name="T10" fmla="*/ 64 w 121"/>
                <a:gd name="T11" fmla="*/ 48 h 115"/>
                <a:gd name="T12" fmla="*/ 85 w 121"/>
                <a:gd name="T13" fmla="*/ 60 h 115"/>
                <a:gd name="T14" fmla="*/ 94 w 121"/>
                <a:gd name="T15" fmla="*/ 79 h 115"/>
                <a:gd name="T16" fmla="*/ 117 w 121"/>
                <a:gd name="T17" fmla="*/ 92 h 115"/>
                <a:gd name="T18" fmla="*/ 121 w 121"/>
                <a:gd name="T19" fmla="*/ 105 h 115"/>
                <a:gd name="T20" fmla="*/ 91 w 121"/>
                <a:gd name="T21" fmla="*/ 104 h 115"/>
                <a:gd name="T22" fmla="*/ 24 w 121"/>
                <a:gd name="T23" fmla="*/ 95 h 115"/>
                <a:gd name="T24" fmla="*/ 5 w 121"/>
                <a:gd name="T25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5">
                  <a:moveTo>
                    <a:pt x="5" y="44"/>
                  </a:moveTo>
                  <a:cubicBezTo>
                    <a:pt x="5" y="30"/>
                    <a:pt x="12" y="15"/>
                    <a:pt x="0" y="3"/>
                  </a:cubicBezTo>
                  <a:cubicBezTo>
                    <a:pt x="16" y="0"/>
                    <a:pt x="23" y="10"/>
                    <a:pt x="25" y="14"/>
                  </a:cubicBezTo>
                  <a:cubicBezTo>
                    <a:pt x="29" y="23"/>
                    <a:pt x="33" y="29"/>
                    <a:pt x="42" y="29"/>
                  </a:cubicBezTo>
                  <a:cubicBezTo>
                    <a:pt x="47" y="28"/>
                    <a:pt x="50" y="28"/>
                    <a:pt x="55" y="31"/>
                  </a:cubicBezTo>
                  <a:cubicBezTo>
                    <a:pt x="61" y="34"/>
                    <a:pt x="62" y="42"/>
                    <a:pt x="64" y="48"/>
                  </a:cubicBezTo>
                  <a:cubicBezTo>
                    <a:pt x="70" y="61"/>
                    <a:pt x="78" y="54"/>
                    <a:pt x="85" y="60"/>
                  </a:cubicBezTo>
                  <a:cubicBezTo>
                    <a:pt x="94" y="67"/>
                    <a:pt x="91" y="74"/>
                    <a:pt x="94" y="79"/>
                  </a:cubicBezTo>
                  <a:cubicBezTo>
                    <a:pt x="101" y="89"/>
                    <a:pt x="109" y="81"/>
                    <a:pt x="117" y="92"/>
                  </a:cubicBezTo>
                  <a:cubicBezTo>
                    <a:pt x="120" y="95"/>
                    <a:pt x="121" y="105"/>
                    <a:pt x="121" y="105"/>
                  </a:cubicBezTo>
                  <a:cubicBezTo>
                    <a:pt x="121" y="105"/>
                    <a:pt x="111" y="98"/>
                    <a:pt x="91" y="104"/>
                  </a:cubicBezTo>
                  <a:cubicBezTo>
                    <a:pt x="80" y="107"/>
                    <a:pt x="44" y="115"/>
                    <a:pt x="24" y="95"/>
                  </a:cubicBezTo>
                  <a:cubicBezTo>
                    <a:pt x="3" y="75"/>
                    <a:pt x="5" y="51"/>
                    <a:pt x="5" y="4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2"/>
            <p:cNvSpPr/>
            <p:nvPr/>
          </p:nvSpPr>
          <p:spPr bwMode="auto">
            <a:xfrm>
              <a:off x="5764" y="1477"/>
              <a:ext cx="135" cy="78"/>
            </a:xfrm>
            <a:custGeom>
              <a:avLst/>
              <a:gdLst>
                <a:gd name="T0" fmla="*/ 1 w 116"/>
                <a:gd name="T1" fmla="*/ 65 h 67"/>
                <a:gd name="T2" fmla="*/ 6 w 116"/>
                <a:gd name="T3" fmla="*/ 64 h 67"/>
                <a:gd name="T4" fmla="*/ 12 w 116"/>
                <a:gd name="T5" fmla="*/ 63 h 67"/>
                <a:gd name="T6" fmla="*/ 20 w 116"/>
                <a:gd name="T7" fmla="*/ 60 h 67"/>
                <a:gd name="T8" fmla="*/ 29 w 116"/>
                <a:gd name="T9" fmla="*/ 57 h 67"/>
                <a:gd name="T10" fmla="*/ 39 w 116"/>
                <a:gd name="T11" fmla="*/ 53 h 67"/>
                <a:gd name="T12" fmla="*/ 50 w 116"/>
                <a:gd name="T13" fmla="*/ 48 h 67"/>
                <a:gd name="T14" fmla="*/ 61 w 116"/>
                <a:gd name="T15" fmla="*/ 42 h 67"/>
                <a:gd name="T16" fmla="*/ 71 w 116"/>
                <a:gd name="T17" fmla="*/ 37 h 67"/>
                <a:gd name="T18" fmla="*/ 81 w 116"/>
                <a:gd name="T19" fmla="*/ 30 h 67"/>
                <a:gd name="T20" fmla="*/ 90 w 116"/>
                <a:gd name="T21" fmla="*/ 23 h 67"/>
                <a:gd name="T22" fmla="*/ 97 w 116"/>
                <a:gd name="T23" fmla="*/ 17 h 67"/>
                <a:gd name="T24" fmla="*/ 102 w 116"/>
                <a:gd name="T25" fmla="*/ 11 h 67"/>
                <a:gd name="T26" fmla="*/ 107 w 116"/>
                <a:gd name="T27" fmla="*/ 6 h 67"/>
                <a:gd name="T28" fmla="*/ 110 w 116"/>
                <a:gd name="T29" fmla="*/ 1 h 67"/>
                <a:gd name="T30" fmla="*/ 110 w 116"/>
                <a:gd name="T31" fmla="*/ 1 h 67"/>
                <a:gd name="T32" fmla="*/ 114 w 116"/>
                <a:gd name="T33" fmla="*/ 1 h 67"/>
                <a:gd name="T34" fmla="*/ 115 w 116"/>
                <a:gd name="T35" fmla="*/ 5 h 67"/>
                <a:gd name="T36" fmla="*/ 114 w 116"/>
                <a:gd name="T37" fmla="*/ 5 h 67"/>
                <a:gd name="T38" fmla="*/ 110 w 116"/>
                <a:gd name="T39" fmla="*/ 9 h 67"/>
                <a:gd name="T40" fmla="*/ 105 w 116"/>
                <a:gd name="T41" fmla="*/ 13 h 67"/>
                <a:gd name="T42" fmla="*/ 99 w 116"/>
                <a:gd name="T43" fmla="*/ 19 h 67"/>
                <a:gd name="T44" fmla="*/ 92 w 116"/>
                <a:gd name="T45" fmla="*/ 26 h 67"/>
                <a:gd name="T46" fmla="*/ 83 w 116"/>
                <a:gd name="T47" fmla="*/ 33 h 67"/>
                <a:gd name="T48" fmla="*/ 74 w 116"/>
                <a:gd name="T49" fmla="*/ 40 h 67"/>
                <a:gd name="T50" fmla="*/ 63 w 116"/>
                <a:gd name="T51" fmla="*/ 47 h 67"/>
                <a:gd name="T52" fmla="*/ 52 w 116"/>
                <a:gd name="T53" fmla="*/ 53 h 67"/>
                <a:gd name="T54" fmla="*/ 41 w 116"/>
                <a:gd name="T55" fmla="*/ 58 h 67"/>
                <a:gd name="T56" fmla="*/ 31 w 116"/>
                <a:gd name="T57" fmla="*/ 62 h 67"/>
                <a:gd name="T58" fmla="*/ 21 w 116"/>
                <a:gd name="T59" fmla="*/ 64 h 67"/>
                <a:gd name="T60" fmla="*/ 13 w 116"/>
                <a:gd name="T61" fmla="*/ 66 h 67"/>
                <a:gd name="T62" fmla="*/ 6 w 116"/>
                <a:gd name="T63" fmla="*/ 67 h 67"/>
                <a:gd name="T64" fmla="*/ 1 w 116"/>
                <a:gd name="T65" fmla="*/ 67 h 67"/>
                <a:gd name="T66" fmla="*/ 0 w 116"/>
                <a:gd name="T67" fmla="*/ 66 h 67"/>
                <a:gd name="T68" fmla="*/ 1 w 116"/>
                <a:gd name="T6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67">
                  <a:moveTo>
                    <a:pt x="1" y="65"/>
                  </a:moveTo>
                  <a:cubicBezTo>
                    <a:pt x="1" y="65"/>
                    <a:pt x="3" y="65"/>
                    <a:pt x="6" y="64"/>
                  </a:cubicBezTo>
                  <a:cubicBezTo>
                    <a:pt x="8" y="64"/>
                    <a:pt x="10" y="63"/>
                    <a:pt x="12" y="63"/>
                  </a:cubicBezTo>
                  <a:cubicBezTo>
                    <a:pt x="15" y="62"/>
                    <a:pt x="17" y="61"/>
                    <a:pt x="20" y="60"/>
                  </a:cubicBezTo>
                  <a:cubicBezTo>
                    <a:pt x="23" y="60"/>
                    <a:pt x="26" y="58"/>
                    <a:pt x="29" y="57"/>
                  </a:cubicBezTo>
                  <a:cubicBezTo>
                    <a:pt x="33" y="56"/>
                    <a:pt x="36" y="55"/>
                    <a:pt x="39" y="53"/>
                  </a:cubicBezTo>
                  <a:cubicBezTo>
                    <a:pt x="43" y="52"/>
                    <a:pt x="46" y="50"/>
                    <a:pt x="50" y="48"/>
                  </a:cubicBezTo>
                  <a:cubicBezTo>
                    <a:pt x="54" y="46"/>
                    <a:pt x="57" y="44"/>
                    <a:pt x="61" y="42"/>
                  </a:cubicBezTo>
                  <a:cubicBezTo>
                    <a:pt x="64" y="41"/>
                    <a:pt x="68" y="38"/>
                    <a:pt x="71" y="37"/>
                  </a:cubicBezTo>
                  <a:cubicBezTo>
                    <a:pt x="74" y="34"/>
                    <a:pt x="78" y="32"/>
                    <a:pt x="81" y="30"/>
                  </a:cubicBezTo>
                  <a:cubicBezTo>
                    <a:pt x="84" y="28"/>
                    <a:pt x="87" y="26"/>
                    <a:pt x="90" y="23"/>
                  </a:cubicBezTo>
                  <a:cubicBezTo>
                    <a:pt x="92" y="21"/>
                    <a:pt x="95" y="19"/>
                    <a:pt x="97" y="17"/>
                  </a:cubicBezTo>
                  <a:cubicBezTo>
                    <a:pt x="99" y="15"/>
                    <a:pt x="101" y="13"/>
                    <a:pt x="102" y="11"/>
                  </a:cubicBezTo>
                  <a:cubicBezTo>
                    <a:pt x="104" y="9"/>
                    <a:pt x="105" y="7"/>
                    <a:pt x="107" y="6"/>
                  </a:cubicBezTo>
                  <a:cubicBezTo>
                    <a:pt x="109" y="3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3" y="0"/>
                    <a:pt x="114" y="1"/>
                  </a:cubicBezTo>
                  <a:cubicBezTo>
                    <a:pt x="115" y="2"/>
                    <a:pt x="116" y="3"/>
                    <a:pt x="115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3" y="6"/>
                    <a:pt x="110" y="9"/>
                  </a:cubicBezTo>
                  <a:cubicBezTo>
                    <a:pt x="109" y="10"/>
                    <a:pt x="107" y="12"/>
                    <a:pt x="105" y="13"/>
                  </a:cubicBezTo>
                  <a:cubicBezTo>
                    <a:pt x="104" y="15"/>
                    <a:pt x="101" y="17"/>
                    <a:pt x="99" y="19"/>
                  </a:cubicBezTo>
                  <a:cubicBezTo>
                    <a:pt x="97" y="21"/>
                    <a:pt x="94" y="24"/>
                    <a:pt x="92" y="26"/>
                  </a:cubicBezTo>
                  <a:cubicBezTo>
                    <a:pt x="89" y="28"/>
                    <a:pt x="86" y="30"/>
                    <a:pt x="83" y="33"/>
                  </a:cubicBezTo>
                  <a:cubicBezTo>
                    <a:pt x="80" y="35"/>
                    <a:pt x="77" y="38"/>
                    <a:pt x="74" y="40"/>
                  </a:cubicBezTo>
                  <a:cubicBezTo>
                    <a:pt x="70" y="43"/>
                    <a:pt x="67" y="45"/>
                    <a:pt x="63" y="47"/>
                  </a:cubicBezTo>
                  <a:cubicBezTo>
                    <a:pt x="60" y="49"/>
                    <a:pt x="56" y="51"/>
                    <a:pt x="52" y="53"/>
                  </a:cubicBezTo>
                  <a:cubicBezTo>
                    <a:pt x="49" y="55"/>
                    <a:pt x="45" y="56"/>
                    <a:pt x="41" y="58"/>
                  </a:cubicBezTo>
                  <a:cubicBezTo>
                    <a:pt x="38" y="59"/>
                    <a:pt x="34" y="60"/>
                    <a:pt x="31" y="62"/>
                  </a:cubicBezTo>
                  <a:cubicBezTo>
                    <a:pt x="27" y="62"/>
                    <a:pt x="24" y="63"/>
                    <a:pt x="21" y="64"/>
                  </a:cubicBezTo>
                  <a:cubicBezTo>
                    <a:pt x="18" y="65"/>
                    <a:pt x="15" y="65"/>
                    <a:pt x="13" y="66"/>
                  </a:cubicBezTo>
                  <a:cubicBezTo>
                    <a:pt x="10" y="66"/>
                    <a:pt x="8" y="66"/>
                    <a:pt x="6" y="67"/>
                  </a:cubicBezTo>
                  <a:cubicBezTo>
                    <a:pt x="3" y="67"/>
                    <a:pt x="1" y="67"/>
                    <a:pt x="1" y="67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66"/>
                    <a:pt x="0" y="65"/>
                    <a:pt x="1" y="6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93"/>
            <p:cNvSpPr/>
            <p:nvPr/>
          </p:nvSpPr>
          <p:spPr bwMode="auto">
            <a:xfrm>
              <a:off x="5699" y="1411"/>
              <a:ext cx="71" cy="114"/>
            </a:xfrm>
            <a:custGeom>
              <a:avLst/>
              <a:gdLst>
                <a:gd name="T0" fmla="*/ 38 w 61"/>
                <a:gd name="T1" fmla="*/ 97 h 97"/>
                <a:gd name="T2" fmla="*/ 59 w 61"/>
                <a:gd name="T3" fmla="*/ 49 h 97"/>
                <a:gd name="T4" fmla="*/ 33 w 61"/>
                <a:gd name="T5" fmla="*/ 2 h 97"/>
                <a:gd name="T6" fmla="*/ 5 w 61"/>
                <a:gd name="T7" fmla="*/ 50 h 97"/>
                <a:gd name="T8" fmla="*/ 38 w 6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7">
                  <a:moveTo>
                    <a:pt x="38" y="97"/>
                  </a:moveTo>
                  <a:cubicBezTo>
                    <a:pt x="38" y="97"/>
                    <a:pt x="57" y="75"/>
                    <a:pt x="59" y="49"/>
                  </a:cubicBezTo>
                  <a:cubicBezTo>
                    <a:pt x="61" y="23"/>
                    <a:pt x="50" y="4"/>
                    <a:pt x="33" y="2"/>
                  </a:cubicBezTo>
                  <a:cubicBezTo>
                    <a:pt x="17" y="0"/>
                    <a:pt x="0" y="24"/>
                    <a:pt x="5" y="50"/>
                  </a:cubicBezTo>
                  <a:cubicBezTo>
                    <a:pt x="9" y="76"/>
                    <a:pt x="38" y="97"/>
                    <a:pt x="38" y="9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94"/>
            <p:cNvSpPr/>
            <p:nvPr/>
          </p:nvSpPr>
          <p:spPr bwMode="auto">
            <a:xfrm>
              <a:off x="5754" y="1425"/>
              <a:ext cx="59" cy="79"/>
            </a:xfrm>
            <a:custGeom>
              <a:avLst/>
              <a:gdLst>
                <a:gd name="T0" fmla="*/ 8 w 50"/>
                <a:gd name="T1" fmla="*/ 67 h 67"/>
                <a:gd name="T2" fmla="*/ 39 w 50"/>
                <a:gd name="T3" fmla="*/ 48 h 67"/>
                <a:gd name="T4" fmla="*/ 42 w 50"/>
                <a:gd name="T5" fmla="*/ 9 h 67"/>
                <a:gd name="T6" fmla="*/ 7 w 50"/>
                <a:gd name="T7" fmla="*/ 25 h 67"/>
                <a:gd name="T8" fmla="*/ 8 w 5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8" y="67"/>
                  </a:moveTo>
                  <a:cubicBezTo>
                    <a:pt x="8" y="67"/>
                    <a:pt x="28" y="63"/>
                    <a:pt x="39" y="48"/>
                  </a:cubicBezTo>
                  <a:cubicBezTo>
                    <a:pt x="50" y="33"/>
                    <a:pt x="50" y="17"/>
                    <a:pt x="42" y="9"/>
                  </a:cubicBezTo>
                  <a:cubicBezTo>
                    <a:pt x="33" y="0"/>
                    <a:pt x="15" y="7"/>
                    <a:pt x="7" y="25"/>
                  </a:cubicBezTo>
                  <a:cubicBezTo>
                    <a:pt x="0" y="42"/>
                    <a:pt x="8" y="67"/>
                    <a:pt x="8" y="6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95"/>
            <p:cNvSpPr/>
            <p:nvPr/>
          </p:nvSpPr>
          <p:spPr bwMode="auto">
            <a:xfrm>
              <a:off x="5659" y="1441"/>
              <a:ext cx="66" cy="71"/>
            </a:xfrm>
            <a:custGeom>
              <a:avLst/>
              <a:gdLst>
                <a:gd name="T0" fmla="*/ 53 w 57"/>
                <a:gd name="T1" fmla="*/ 61 h 61"/>
                <a:gd name="T2" fmla="*/ 49 w 57"/>
                <a:gd name="T3" fmla="*/ 24 h 61"/>
                <a:gd name="T4" fmla="*/ 14 w 57"/>
                <a:gd name="T5" fmla="*/ 4 h 61"/>
                <a:gd name="T6" fmla="*/ 13 w 57"/>
                <a:gd name="T7" fmla="*/ 43 h 61"/>
                <a:gd name="T8" fmla="*/ 53 w 5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1">
                  <a:moveTo>
                    <a:pt x="53" y="61"/>
                  </a:moveTo>
                  <a:cubicBezTo>
                    <a:pt x="53" y="61"/>
                    <a:pt x="57" y="41"/>
                    <a:pt x="49" y="24"/>
                  </a:cubicBezTo>
                  <a:cubicBezTo>
                    <a:pt x="40" y="8"/>
                    <a:pt x="25" y="0"/>
                    <a:pt x="14" y="4"/>
                  </a:cubicBezTo>
                  <a:cubicBezTo>
                    <a:pt x="2" y="8"/>
                    <a:pt x="0" y="29"/>
                    <a:pt x="13" y="43"/>
                  </a:cubicBezTo>
                  <a:cubicBezTo>
                    <a:pt x="26" y="58"/>
                    <a:pt x="53" y="61"/>
                    <a:pt x="53" y="6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96"/>
            <p:cNvSpPr/>
            <p:nvPr/>
          </p:nvSpPr>
          <p:spPr bwMode="auto">
            <a:xfrm>
              <a:off x="5723" y="1491"/>
              <a:ext cx="40" cy="38"/>
            </a:xfrm>
            <a:custGeom>
              <a:avLst/>
              <a:gdLst>
                <a:gd name="T0" fmla="*/ 33 w 34"/>
                <a:gd name="T1" fmla="*/ 15 h 33"/>
                <a:gd name="T2" fmla="*/ 19 w 34"/>
                <a:gd name="T3" fmla="*/ 33 h 33"/>
                <a:gd name="T4" fmla="*/ 1 w 34"/>
                <a:gd name="T5" fmla="*/ 18 h 33"/>
                <a:gd name="T6" fmla="*/ 16 w 34"/>
                <a:gd name="T7" fmla="*/ 1 h 33"/>
                <a:gd name="T8" fmla="*/ 33 w 34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3" y="15"/>
                  </a:moveTo>
                  <a:cubicBezTo>
                    <a:pt x="34" y="24"/>
                    <a:pt x="28" y="32"/>
                    <a:pt x="19" y="33"/>
                  </a:cubicBezTo>
                  <a:cubicBezTo>
                    <a:pt x="10" y="33"/>
                    <a:pt x="2" y="27"/>
                    <a:pt x="1" y="18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4" y="0"/>
                    <a:pt x="32" y="6"/>
                    <a:pt x="33" y="15"/>
                  </a:cubicBezTo>
                  <a:close/>
                </a:path>
              </a:pathLst>
            </a:custGeom>
            <a:solidFill>
              <a:srgbClr val="7D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97"/>
            <p:cNvSpPr/>
            <p:nvPr/>
          </p:nvSpPr>
          <p:spPr bwMode="auto">
            <a:xfrm>
              <a:off x="5636" y="1477"/>
              <a:ext cx="120" cy="101"/>
            </a:xfrm>
            <a:custGeom>
              <a:avLst/>
              <a:gdLst>
                <a:gd name="T0" fmla="*/ 101 w 103"/>
                <a:gd name="T1" fmla="*/ 79 h 87"/>
                <a:gd name="T2" fmla="*/ 93 w 103"/>
                <a:gd name="T3" fmla="*/ 43 h 87"/>
                <a:gd name="T4" fmla="*/ 61 w 103"/>
                <a:gd name="T5" fmla="*/ 7 h 87"/>
                <a:gd name="T6" fmla="*/ 30 w 103"/>
                <a:gd name="T7" fmla="*/ 2 h 87"/>
                <a:gd name="T8" fmla="*/ 0 w 103"/>
                <a:gd name="T9" fmla="*/ 18 h 87"/>
                <a:gd name="T10" fmla="*/ 26 w 103"/>
                <a:gd name="T11" fmla="*/ 34 h 87"/>
                <a:gd name="T12" fmla="*/ 46 w 103"/>
                <a:gd name="T13" fmla="*/ 62 h 87"/>
                <a:gd name="T14" fmla="*/ 101 w 103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7">
                  <a:moveTo>
                    <a:pt x="101" y="79"/>
                  </a:moveTo>
                  <a:cubicBezTo>
                    <a:pt x="103" y="78"/>
                    <a:pt x="94" y="45"/>
                    <a:pt x="93" y="43"/>
                  </a:cubicBezTo>
                  <a:cubicBezTo>
                    <a:pt x="87" y="28"/>
                    <a:pt x="76" y="15"/>
                    <a:pt x="61" y="7"/>
                  </a:cubicBezTo>
                  <a:cubicBezTo>
                    <a:pt x="51" y="2"/>
                    <a:pt x="41" y="0"/>
                    <a:pt x="30" y="2"/>
                  </a:cubicBezTo>
                  <a:cubicBezTo>
                    <a:pt x="14" y="5"/>
                    <a:pt x="3" y="14"/>
                    <a:pt x="0" y="18"/>
                  </a:cubicBezTo>
                  <a:cubicBezTo>
                    <a:pt x="12" y="17"/>
                    <a:pt x="20" y="25"/>
                    <a:pt x="26" y="34"/>
                  </a:cubicBezTo>
                  <a:cubicBezTo>
                    <a:pt x="32" y="43"/>
                    <a:pt x="39" y="54"/>
                    <a:pt x="46" y="62"/>
                  </a:cubicBezTo>
                  <a:cubicBezTo>
                    <a:pt x="72" y="87"/>
                    <a:pt x="101" y="79"/>
                    <a:pt x="101" y="79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98"/>
            <p:cNvSpPr/>
            <p:nvPr/>
          </p:nvSpPr>
          <p:spPr bwMode="auto">
            <a:xfrm>
              <a:off x="5746" y="1459"/>
              <a:ext cx="86" cy="110"/>
            </a:xfrm>
            <a:custGeom>
              <a:avLst/>
              <a:gdLst>
                <a:gd name="T0" fmla="*/ 5 w 74"/>
                <a:gd name="T1" fmla="*/ 93 h 94"/>
                <a:gd name="T2" fmla="*/ 1 w 74"/>
                <a:gd name="T3" fmla="*/ 59 h 94"/>
                <a:gd name="T4" fmla="*/ 17 w 74"/>
                <a:gd name="T5" fmla="*/ 18 h 94"/>
                <a:gd name="T6" fmla="*/ 43 w 74"/>
                <a:gd name="T7" fmla="*/ 3 h 94"/>
                <a:gd name="T8" fmla="*/ 74 w 74"/>
                <a:gd name="T9" fmla="*/ 7 h 94"/>
                <a:gd name="T10" fmla="*/ 58 w 74"/>
                <a:gd name="T11" fmla="*/ 28 h 94"/>
                <a:gd name="T12" fmla="*/ 48 w 74"/>
                <a:gd name="T13" fmla="*/ 62 h 94"/>
                <a:gd name="T14" fmla="*/ 5 w 74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4">
                  <a:moveTo>
                    <a:pt x="5" y="93"/>
                  </a:moveTo>
                  <a:cubicBezTo>
                    <a:pt x="4" y="92"/>
                    <a:pt x="0" y="69"/>
                    <a:pt x="1" y="59"/>
                  </a:cubicBezTo>
                  <a:cubicBezTo>
                    <a:pt x="1" y="44"/>
                    <a:pt x="7" y="29"/>
                    <a:pt x="17" y="18"/>
                  </a:cubicBezTo>
                  <a:cubicBezTo>
                    <a:pt x="24" y="10"/>
                    <a:pt x="32" y="5"/>
                    <a:pt x="43" y="3"/>
                  </a:cubicBezTo>
                  <a:cubicBezTo>
                    <a:pt x="58" y="0"/>
                    <a:pt x="70" y="4"/>
                    <a:pt x="74" y="7"/>
                  </a:cubicBezTo>
                  <a:cubicBezTo>
                    <a:pt x="67" y="10"/>
                    <a:pt x="61" y="18"/>
                    <a:pt x="58" y="28"/>
                  </a:cubicBezTo>
                  <a:cubicBezTo>
                    <a:pt x="55" y="38"/>
                    <a:pt x="53" y="52"/>
                    <a:pt x="48" y="62"/>
                  </a:cubicBezTo>
                  <a:cubicBezTo>
                    <a:pt x="32" y="94"/>
                    <a:pt x="6" y="93"/>
                    <a:pt x="5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99"/>
            <p:cNvSpPr/>
            <p:nvPr/>
          </p:nvSpPr>
          <p:spPr bwMode="auto">
            <a:xfrm>
              <a:off x="5665" y="1479"/>
              <a:ext cx="84" cy="66"/>
            </a:xfrm>
            <a:custGeom>
              <a:avLst/>
              <a:gdLst>
                <a:gd name="T0" fmla="*/ 0 w 72"/>
                <a:gd name="T1" fmla="*/ 1 h 56"/>
                <a:gd name="T2" fmla="*/ 1 w 72"/>
                <a:gd name="T3" fmla="*/ 1 h 56"/>
                <a:gd name="T4" fmla="*/ 4 w 72"/>
                <a:gd name="T5" fmla="*/ 0 h 56"/>
                <a:gd name="T6" fmla="*/ 9 w 72"/>
                <a:gd name="T7" fmla="*/ 0 h 56"/>
                <a:gd name="T8" fmla="*/ 16 w 72"/>
                <a:gd name="T9" fmla="*/ 0 h 56"/>
                <a:gd name="T10" fmla="*/ 19 w 72"/>
                <a:gd name="T11" fmla="*/ 0 h 56"/>
                <a:gd name="T12" fmla="*/ 23 w 72"/>
                <a:gd name="T13" fmla="*/ 1 h 56"/>
                <a:gd name="T14" fmla="*/ 32 w 72"/>
                <a:gd name="T15" fmla="*/ 3 h 56"/>
                <a:gd name="T16" fmla="*/ 40 w 72"/>
                <a:gd name="T17" fmla="*/ 6 h 56"/>
                <a:gd name="T18" fmla="*/ 45 w 72"/>
                <a:gd name="T19" fmla="*/ 8 h 56"/>
                <a:gd name="T20" fmla="*/ 49 w 72"/>
                <a:gd name="T21" fmla="*/ 11 h 56"/>
                <a:gd name="T22" fmla="*/ 51 w 72"/>
                <a:gd name="T23" fmla="*/ 13 h 56"/>
                <a:gd name="T24" fmla="*/ 52 w 72"/>
                <a:gd name="T25" fmla="*/ 14 h 56"/>
                <a:gd name="T26" fmla="*/ 56 w 72"/>
                <a:gd name="T27" fmla="*/ 17 h 56"/>
                <a:gd name="T28" fmla="*/ 62 w 72"/>
                <a:gd name="T29" fmla="*/ 25 h 56"/>
                <a:gd name="T30" fmla="*/ 66 w 72"/>
                <a:gd name="T31" fmla="*/ 32 h 56"/>
                <a:gd name="T32" fmla="*/ 68 w 72"/>
                <a:gd name="T33" fmla="*/ 36 h 56"/>
                <a:gd name="T34" fmla="*/ 69 w 72"/>
                <a:gd name="T35" fmla="*/ 39 h 56"/>
                <a:gd name="T36" fmla="*/ 71 w 72"/>
                <a:gd name="T37" fmla="*/ 46 h 56"/>
                <a:gd name="T38" fmla="*/ 72 w 72"/>
                <a:gd name="T39" fmla="*/ 51 h 56"/>
                <a:gd name="T40" fmla="*/ 72 w 72"/>
                <a:gd name="T41" fmla="*/ 55 h 56"/>
                <a:gd name="T42" fmla="*/ 72 w 72"/>
                <a:gd name="T43" fmla="*/ 56 h 56"/>
                <a:gd name="T44" fmla="*/ 71 w 72"/>
                <a:gd name="T45" fmla="*/ 55 h 56"/>
                <a:gd name="T46" fmla="*/ 71 w 72"/>
                <a:gd name="T47" fmla="*/ 55 h 56"/>
                <a:gd name="T48" fmla="*/ 69 w 72"/>
                <a:gd name="T49" fmla="*/ 51 h 56"/>
                <a:gd name="T50" fmla="*/ 68 w 72"/>
                <a:gd name="T51" fmla="*/ 47 h 56"/>
                <a:gd name="T52" fmla="*/ 65 w 72"/>
                <a:gd name="T53" fmla="*/ 41 h 56"/>
                <a:gd name="T54" fmla="*/ 64 w 72"/>
                <a:gd name="T55" fmla="*/ 38 h 56"/>
                <a:gd name="T56" fmla="*/ 62 w 72"/>
                <a:gd name="T57" fmla="*/ 34 h 56"/>
                <a:gd name="T58" fmla="*/ 58 w 72"/>
                <a:gd name="T59" fmla="*/ 28 h 56"/>
                <a:gd name="T60" fmla="*/ 52 w 72"/>
                <a:gd name="T61" fmla="*/ 21 h 56"/>
                <a:gd name="T62" fmla="*/ 49 w 72"/>
                <a:gd name="T63" fmla="*/ 18 h 56"/>
                <a:gd name="T64" fmla="*/ 47 w 72"/>
                <a:gd name="T65" fmla="*/ 17 h 56"/>
                <a:gd name="T66" fmla="*/ 45 w 72"/>
                <a:gd name="T67" fmla="*/ 15 h 56"/>
                <a:gd name="T68" fmla="*/ 42 w 72"/>
                <a:gd name="T69" fmla="*/ 13 h 56"/>
                <a:gd name="T70" fmla="*/ 38 w 72"/>
                <a:gd name="T71" fmla="*/ 10 h 56"/>
                <a:gd name="T72" fmla="*/ 34 w 72"/>
                <a:gd name="T73" fmla="*/ 9 h 56"/>
                <a:gd name="T74" fmla="*/ 30 w 72"/>
                <a:gd name="T75" fmla="*/ 7 h 56"/>
                <a:gd name="T76" fmla="*/ 26 w 72"/>
                <a:gd name="T77" fmla="*/ 5 h 56"/>
                <a:gd name="T78" fmla="*/ 23 w 72"/>
                <a:gd name="T79" fmla="*/ 4 h 56"/>
                <a:gd name="T80" fmla="*/ 19 w 72"/>
                <a:gd name="T81" fmla="*/ 3 h 56"/>
                <a:gd name="T82" fmla="*/ 15 w 72"/>
                <a:gd name="T83" fmla="*/ 3 h 56"/>
                <a:gd name="T84" fmla="*/ 9 w 72"/>
                <a:gd name="T85" fmla="*/ 2 h 56"/>
                <a:gd name="T86" fmla="*/ 4 w 72"/>
                <a:gd name="T87" fmla="*/ 1 h 56"/>
                <a:gd name="T88" fmla="*/ 0 w 72"/>
                <a:gd name="T8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56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6" y="1"/>
                    <a:pt x="29" y="2"/>
                    <a:pt x="32" y="3"/>
                  </a:cubicBezTo>
                  <a:cubicBezTo>
                    <a:pt x="35" y="4"/>
                    <a:pt x="38" y="4"/>
                    <a:pt x="40" y="6"/>
                  </a:cubicBezTo>
                  <a:cubicBezTo>
                    <a:pt x="42" y="7"/>
                    <a:pt x="43" y="7"/>
                    <a:pt x="45" y="8"/>
                  </a:cubicBezTo>
                  <a:cubicBezTo>
                    <a:pt x="46" y="9"/>
                    <a:pt x="47" y="10"/>
                    <a:pt x="49" y="11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2" y="14"/>
                    <a:pt x="52" y="14"/>
                  </a:cubicBezTo>
                  <a:cubicBezTo>
                    <a:pt x="54" y="15"/>
                    <a:pt x="55" y="16"/>
                    <a:pt x="56" y="17"/>
                  </a:cubicBezTo>
                  <a:cubicBezTo>
                    <a:pt x="58" y="20"/>
                    <a:pt x="60" y="22"/>
                    <a:pt x="62" y="25"/>
                  </a:cubicBezTo>
                  <a:cubicBezTo>
                    <a:pt x="63" y="27"/>
                    <a:pt x="65" y="30"/>
                    <a:pt x="66" y="32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8" y="37"/>
                    <a:pt x="68" y="38"/>
                    <a:pt x="69" y="39"/>
                  </a:cubicBezTo>
                  <a:cubicBezTo>
                    <a:pt x="70" y="42"/>
                    <a:pt x="70" y="44"/>
                    <a:pt x="71" y="46"/>
                  </a:cubicBezTo>
                  <a:cubicBezTo>
                    <a:pt x="71" y="48"/>
                    <a:pt x="71" y="49"/>
                    <a:pt x="72" y="51"/>
                  </a:cubicBezTo>
                  <a:cubicBezTo>
                    <a:pt x="72" y="53"/>
                    <a:pt x="72" y="55"/>
                    <a:pt x="72" y="55"/>
                  </a:cubicBezTo>
                  <a:cubicBezTo>
                    <a:pt x="72" y="55"/>
                    <a:pt x="72" y="56"/>
                    <a:pt x="72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0" y="54"/>
                    <a:pt x="69" y="51"/>
                  </a:cubicBezTo>
                  <a:cubicBezTo>
                    <a:pt x="69" y="50"/>
                    <a:pt x="68" y="48"/>
                    <a:pt x="68" y="47"/>
                  </a:cubicBezTo>
                  <a:cubicBezTo>
                    <a:pt x="67" y="45"/>
                    <a:pt x="66" y="43"/>
                    <a:pt x="65" y="41"/>
                  </a:cubicBezTo>
                  <a:cubicBezTo>
                    <a:pt x="65" y="40"/>
                    <a:pt x="64" y="39"/>
                    <a:pt x="64" y="38"/>
                  </a:cubicBezTo>
                  <a:cubicBezTo>
                    <a:pt x="63" y="37"/>
                    <a:pt x="63" y="35"/>
                    <a:pt x="62" y="34"/>
                  </a:cubicBezTo>
                  <a:cubicBezTo>
                    <a:pt x="61" y="32"/>
                    <a:pt x="59" y="30"/>
                    <a:pt x="58" y="28"/>
                  </a:cubicBezTo>
                  <a:cubicBezTo>
                    <a:pt x="56" y="26"/>
                    <a:pt x="54" y="23"/>
                    <a:pt x="52" y="21"/>
                  </a:cubicBezTo>
                  <a:cubicBezTo>
                    <a:pt x="51" y="20"/>
                    <a:pt x="50" y="19"/>
                    <a:pt x="49" y="18"/>
                  </a:cubicBezTo>
                  <a:cubicBezTo>
                    <a:pt x="48" y="18"/>
                    <a:pt x="48" y="17"/>
                    <a:pt x="47" y="17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3" y="14"/>
                    <a:pt x="42" y="13"/>
                  </a:cubicBezTo>
                  <a:cubicBezTo>
                    <a:pt x="41" y="12"/>
                    <a:pt x="39" y="11"/>
                    <a:pt x="38" y="10"/>
                  </a:cubicBezTo>
                  <a:cubicBezTo>
                    <a:pt x="37" y="10"/>
                    <a:pt x="36" y="9"/>
                    <a:pt x="34" y="9"/>
                  </a:cubicBezTo>
                  <a:cubicBezTo>
                    <a:pt x="33" y="8"/>
                    <a:pt x="32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5" y="5"/>
                    <a:pt x="24" y="5"/>
                    <a:pt x="23" y="4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8" y="3"/>
                    <a:pt x="16" y="3"/>
                    <a:pt x="15" y="3"/>
                  </a:cubicBezTo>
                  <a:cubicBezTo>
                    <a:pt x="13" y="2"/>
                    <a:pt x="11" y="2"/>
                    <a:pt x="9" y="2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00"/>
            <p:cNvSpPr/>
            <p:nvPr/>
          </p:nvSpPr>
          <p:spPr bwMode="auto">
            <a:xfrm>
              <a:off x="5746" y="1463"/>
              <a:ext cx="64" cy="87"/>
            </a:xfrm>
            <a:custGeom>
              <a:avLst/>
              <a:gdLst>
                <a:gd name="T0" fmla="*/ 55 w 55"/>
                <a:gd name="T1" fmla="*/ 0 h 75"/>
                <a:gd name="T2" fmla="*/ 50 w 55"/>
                <a:gd name="T3" fmla="*/ 1 h 75"/>
                <a:gd name="T4" fmla="*/ 39 w 55"/>
                <a:gd name="T5" fmla="*/ 5 h 75"/>
                <a:gd name="T6" fmla="*/ 26 w 55"/>
                <a:gd name="T7" fmla="*/ 13 h 75"/>
                <a:gd name="T8" fmla="*/ 13 w 55"/>
                <a:gd name="T9" fmla="*/ 26 h 75"/>
                <a:gd name="T10" fmla="*/ 9 w 55"/>
                <a:gd name="T11" fmla="*/ 34 h 75"/>
                <a:gd name="T12" fmla="*/ 6 w 55"/>
                <a:gd name="T13" fmla="*/ 43 h 75"/>
                <a:gd name="T14" fmla="*/ 5 w 55"/>
                <a:gd name="T15" fmla="*/ 47 h 75"/>
                <a:gd name="T16" fmla="*/ 4 w 55"/>
                <a:gd name="T17" fmla="*/ 51 h 75"/>
                <a:gd name="T18" fmla="*/ 3 w 55"/>
                <a:gd name="T19" fmla="*/ 59 h 75"/>
                <a:gd name="T20" fmla="*/ 3 w 55"/>
                <a:gd name="T21" fmla="*/ 65 h 75"/>
                <a:gd name="T22" fmla="*/ 3 w 55"/>
                <a:gd name="T23" fmla="*/ 70 h 75"/>
                <a:gd name="T24" fmla="*/ 3 w 55"/>
                <a:gd name="T25" fmla="*/ 74 h 75"/>
                <a:gd name="T26" fmla="*/ 3 w 55"/>
                <a:gd name="T27" fmla="*/ 74 h 75"/>
                <a:gd name="T28" fmla="*/ 2 w 55"/>
                <a:gd name="T29" fmla="*/ 75 h 75"/>
                <a:gd name="T30" fmla="*/ 1 w 55"/>
                <a:gd name="T31" fmla="*/ 75 h 75"/>
                <a:gd name="T32" fmla="*/ 1 w 55"/>
                <a:gd name="T33" fmla="*/ 70 h 75"/>
                <a:gd name="T34" fmla="*/ 0 w 55"/>
                <a:gd name="T35" fmla="*/ 65 h 75"/>
                <a:gd name="T36" fmla="*/ 0 w 55"/>
                <a:gd name="T37" fmla="*/ 58 h 75"/>
                <a:gd name="T38" fmla="*/ 0 w 55"/>
                <a:gd name="T39" fmla="*/ 50 h 75"/>
                <a:gd name="T40" fmla="*/ 1 w 55"/>
                <a:gd name="T41" fmla="*/ 46 h 75"/>
                <a:gd name="T42" fmla="*/ 2 w 55"/>
                <a:gd name="T43" fmla="*/ 42 h 75"/>
                <a:gd name="T44" fmla="*/ 5 w 55"/>
                <a:gd name="T45" fmla="*/ 33 h 75"/>
                <a:gd name="T46" fmla="*/ 10 w 55"/>
                <a:gd name="T47" fmla="*/ 24 h 75"/>
                <a:gd name="T48" fmla="*/ 16 w 55"/>
                <a:gd name="T49" fmla="*/ 16 h 75"/>
                <a:gd name="T50" fmla="*/ 23 w 55"/>
                <a:gd name="T51" fmla="*/ 10 h 75"/>
                <a:gd name="T52" fmla="*/ 39 w 55"/>
                <a:gd name="T53" fmla="*/ 3 h 75"/>
                <a:gd name="T54" fmla="*/ 50 w 55"/>
                <a:gd name="T55" fmla="*/ 0 h 75"/>
                <a:gd name="T56" fmla="*/ 55 w 55"/>
                <a:gd name="T5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75">
                  <a:moveTo>
                    <a:pt x="55" y="0"/>
                  </a:moveTo>
                  <a:cubicBezTo>
                    <a:pt x="55" y="0"/>
                    <a:pt x="53" y="0"/>
                    <a:pt x="50" y="1"/>
                  </a:cubicBezTo>
                  <a:cubicBezTo>
                    <a:pt x="47" y="1"/>
                    <a:pt x="44" y="3"/>
                    <a:pt x="39" y="5"/>
                  </a:cubicBezTo>
                  <a:cubicBezTo>
                    <a:pt x="35" y="7"/>
                    <a:pt x="30" y="9"/>
                    <a:pt x="26" y="13"/>
                  </a:cubicBezTo>
                  <a:cubicBezTo>
                    <a:pt x="21" y="16"/>
                    <a:pt x="17" y="21"/>
                    <a:pt x="13" y="26"/>
                  </a:cubicBezTo>
                  <a:cubicBezTo>
                    <a:pt x="11" y="29"/>
                    <a:pt x="10" y="31"/>
                    <a:pt x="9" y="34"/>
                  </a:cubicBezTo>
                  <a:cubicBezTo>
                    <a:pt x="8" y="37"/>
                    <a:pt x="7" y="40"/>
                    <a:pt x="6" y="43"/>
                  </a:cubicBezTo>
                  <a:cubicBezTo>
                    <a:pt x="5" y="44"/>
                    <a:pt x="5" y="45"/>
                    <a:pt x="5" y="47"/>
                  </a:cubicBezTo>
                  <a:cubicBezTo>
                    <a:pt x="4" y="48"/>
                    <a:pt x="4" y="50"/>
                    <a:pt x="4" y="51"/>
                  </a:cubicBezTo>
                  <a:cubicBezTo>
                    <a:pt x="4" y="54"/>
                    <a:pt x="3" y="56"/>
                    <a:pt x="3" y="59"/>
                  </a:cubicBezTo>
                  <a:cubicBezTo>
                    <a:pt x="3" y="61"/>
                    <a:pt x="3" y="63"/>
                    <a:pt x="3" y="65"/>
                  </a:cubicBezTo>
                  <a:cubicBezTo>
                    <a:pt x="3" y="67"/>
                    <a:pt x="3" y="69"/>
                    <a:pt x="3" y="70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2" y="75"/>
                    <a:pt x="2" y="75"/>
                  </a:cubicBezTo>
                  <a:cubicBezTo>
                    <a:pt x="2" y="75"/>
                    <a:pt x="1" y="75"/>
                    <a:pt x="1" y="75"/>
                  </a:cubicBezTo>
                  <a:cubicBezTo>
                    <a:pt x="1" y="75"/>
                    <a:pt x="1" y="73"/>
                    <a:pt x="1" y="70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63"/>
                    <a:pt x="0" y="61"/>
                    <a:pt x="0" y="58"/>
                  </a:cubicBezTo>
                  <a:cubicBezTo>
                    <a:pt x="0" y="56"/>
                    <a:pt x="0" y="53"/>
                    <a:pt x="0" y="50"/>
                  </a:cubicBezTo>
                  <a:cubicBezTo>
                    <a:pt x="1" y="49"/>
                    <a:pt x="1" y="48"/>
                    <a:pt x="1" y="46"/>
                  </a:cubicBezTo>
                  <a:cubicBezTo>
                    <a:pt x="1" y="45"/>
                    <a:pt x="2" y="43"/>
                    <a:pt x="2" y="42"/>
                  </a:cubicBezTo>
                  <a:cubicBezTo>
                    <a:pt x="3" y="39"/>
                    <a:pt x="4" y="36"/>
                    <a:pt x="5" y="33"/>
                  </a:cubicBezTo>
                  <a:cubicBezTo>
                    <a:pt x="6" y="30"/>
                    <a:pt x="8" y="27"/>
                    <a:pt x="10" y="24"/>
                  </a:cubicBezTo>
                  <a:cubicBezTo>
                    <a:pt x="12" y="21"/>
                    <a:pt x="14" y="18"/>
                    <a:pt x="16" y="16"/>
                  </a:cubicBezTo>
                  <a:cubicBezTo>
                    <a:pt x="18" y="14"/>
                    <a:pt x="21" y="12"/>
                    <a:pt x="23" y="10"/>
                  </a:cubicBezTo>
                  <a:cubicBezTo>
                    <a:pt x="29" y="6"/>
                    <a:pt x="34" y="4"/>
                    <a:pt x="39" y="3"/>
                  </a:cubicBezTo>
                  <a:cubicBezTo>
                    <a:pt x="43" y="1"/>
                    <a:pt x="47" y="0"/>
                    <a:pt x="50" y="0"/>
                  </a:cubicBezTo>
                  <a:cubicBezTo>
                    <a:pt x="53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91845" y="2104073"/>
            <a:ext cx="3392488" cy="3805238"/>
            <a:chOff x="1766" y="1671"/>
            <a:chExt cx="2137" cy="2397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295" y="1671"/>
              <a:ext cx="237" cy="238"/>
            </a:xfrm>
            <a:prstGeom prst="ellipse">
              <a:avLst/>
            </a:prstGeom>
            <a:solidFill>
              <a:srgbClr val="A57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354" y="1741"/>
              <a:ext cx="141" cy="142"/>
            </a:xfrm>
            <a:prstGeom prst="ellipse">
              <a:avLst/>
            </a:pr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27" y="1671"/>
              <a:ext cx="239" cy="238"/>
            </a:xfrm>
            <a:prstGeom prst="ellipse">
              <a:avLst/>
            </a:prstGeom>
            <a:solidFill>
              <a:srgbClr val="A57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166" y="1741"/>
              <a:ext cx="142" cy="142"/>
            </a:xfrm>
            <a:prstGeom prst="ellipse">
              <a:avLst/>
            </a:pr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34" y="1737"/>
              <a:ext cx="1196" cy="897"/>
            </a:xfrm>
            <a:custGeom>
              <a:avLst/>
              <a:gdLst>
                <a:gd name="T0" fmla="*/ 490 w 490"/>
                <a:gd name="T1" fmla="*/ 185 h 369"/>
                <a:gd name="T2" fmla="*/ 245 w 490"/>
                <a:gd name="T3" fmla="*/ 369 h 369"/>
                <a:gd name="T4" fmla="*/ 0 w 490"/>
                <a:gd name="T5" fmla="*/ 185 h 369"/>
                <a:gd name="T6" fmla="*/ 245 w 490"/>
                <a:gd name="T7" fmla="*/ 0 h 369"/>
                <a:gd name="T8" fmla="*/ 490 w 490"/>
                <a:gd name="T9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69">
                  <a:moveTo>
                    <a:pt x="490" y="185"/>
                  </a:moveTo>
                  <a:cubicBezTo>
                    <a:pt x="490" y="287"/>
                    <a:pt x="306" y="369"/>
                    <a:pt x="245" y="369"/>
                  </a:cubicBezTo>
                  <a:cubicBezTo>
                    <a:pt x="172" y="369"/>
                    <a:pt x="0" y="287"/>
                    <a:pt x="0" y="185"/>
                  </a:cubicBezTo>
                  <a:cubicBezTo>
                    <a:pt x="0" y="83"/>
                    <a:pt x="110" y="0"/>
                    <a:pt x="245" y="0"/>
                  </a:cubicBezTo>
                  <a:cubicBezTo>
                    <a:pt x="380" y="0"/>
                    <a:pt x="490" y="83"/>
                    <a:pt x="490" y="185"/>
                  </a:cubicBezTo>
                  <a:close/>
                </a:path>
              </a:pathLst>
            </a:cu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654" y="2094"/>
              <a:ext cx="363" cy="397"/>
            </a:xfrm>
            <a:custGeom>
              <a:avLst/>
              <a:gdLst>
                <a:gd name="T0" fmla="*/ 149 w 149"/>
                <a:gd name="T1" fmla="*/ 81 h 163"/>
                <a:gd name="T2" fmla="*/ 74 w 149"/>
                <a:gd name="T3" fmla="*/ 163 h 163"/>
                <a:gd name="T4" fmla="*/ 0 w 149"/>
                <a:gd name="T5" fmla="*/ 81 h 163"/>
                <a:gd name="T6" fmla="*/ 74 w 149"/>
                <a:gd name="T7" fmla="*/ 0 h 163"/>
                <a:gd name="T8" fmla="*/ 149 w 149"/>
                <a:gd name="T9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3">
                  <a:moveTo>
                    <a:pt x="149" y="81"/>
                  </a:moveTo>
                  <a:cubicBezTo>
                    <a:pt x="149" y="126"/>
                    <a:pt x="115" y="163"/>
                    <a:pt x="74" y="163"/>
                  </a:cubicBezTo>
                  <a:cubicBezTo>
                    <a:pt x="33" y="163"/>
                    <a:pt x="0" y="126"/>
                    <a:pt x="0" y="81"/>
                  </a:cubicBezTo>
                  <a:cubicBezTo>
                    <a:pt x="0" y="37"/>
                    <a:pt x="74" y="0"/>
                    <a:pt x="74" y="0"/>
                  </a:cubicBezTo>
                  <a:cubicBezTo>
                    <a:pt x="74" y="0"/>
                    <a:pt x="149" y="37"/>
                    <a:pt x="149" y="81"/>
                  </a:cubicBezTo>
                  <a:close/>
                </a:path>
              </a:pathLst>
            </a:custGeom>
            <a:solidFill>
              <a:srgbClr val="FEE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32" y="2206"/>
              <a:ext cx="207" cy="134"/>
            </a:xfrm>
            <a:custGeom>
              <a:avLst/>
              <a:gdLst>
                <a:gd name="T0" fmla="*/ 85 w 85"/>
                <a:gd name="T1" fmla="*/ 28 h 55"/>
                <a:gd name="T2" fmla="*/ 42 w 85"/>
                <a:gd name="T3" fmla="*/ 55 h 55"/>
                <a:gd name="T4" fmla="*/ 0 w 85"/>
                <a:gd name="T5" fmla="*/ 28 h 55"/>
                <a:gd name="T6" fmla="*/ 42 w 85"/>
                <a:gd name="T7" fmla="*/ 0 h 55"/>
                <a:gd name="T8" fmla="*/ 85 w 85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5">
                  <a:moveTo>
                    <a:pt x="85" y="28"/>
                  </a:moveTo>
                  <a:cubicBezTo>
                    <a:pt x="85" y="43"/>
                    <a:pt x="42" y="55"/>
                    <a:pt x="42" y="55"/>
                  </a:cubicBezTo>
                  <a:cubicBezTo>
                    <a:pt x="42" y="55"/>
                    <a:pt x="0" y="43"/>
                    <a:pt x="0" y="28"/>
                  </a:cubicBezTo>
                  <a:cubicBezTo>
                    <a:pt x="0" y="12"/>
                    <a:pt x="19" y="0"/>
                    <a:pt x="42" y="0"/>
                  </a:cubicBezTo>
                  <a:cubicBezTo>
                    <a:pt x="66" y="0"/>
                    <a:pt x="85" y="12"/>
                    <a:pt x="85" y="28"/>
                  </a:cubicBezTo>
                  <a:close/>
                </a:path>
              </a:pathLst>
            </a:cu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593" y="1909"/>
              <a:ext cx="105" cy="205"/>
            </a:xfrm>
            <a:prstGeom prst="ellipse">
              <a:avLst/>
            </a:pr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10" y="1977"/>
              <a:ext cx="34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964" y="1909"/>
              <a:ext cx="104" cy="205"/>
            </a:xfrm>
            <a:prstGeom prst="ellipse">
              <a:avLst/>
            </a:pr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981" y="1977"/>
              <a:ext cx="36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66" y="2527"/>
              <a:ext cx="2137" cy="1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02" y="2654"/>
              <a:ext cx="1864" cy="1287"/>
            </a:xfrm>
            <a:prstGeom prst="rect">
              <a:avLst/>
            </a:pr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927" y="2552"/>
              <a:ext cx="58" cy="102"/>
            </a:xfrm>
            <a:prstGeom prst="ellipse">
              <a:avLst/>
            </a:pr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51" y="2579"/>
              <a:ext cx="59" cy="107"/>
            </a:xfrm>
            <a:custGeom>
              <a:avLst/>
              <a:gdLst>
                <a:gd name="T0" fmla="*/ 23 w 24"/>
                <a:gd name="T1" fmla="*/ 4 h 44"/>
                <a:gd name="T2" fmla="*/ 16 w 24"/>
                <a:gd name="T3" fmla="*/ 43 h 44"/>
                <a:gd name="T4" fmla="*/ 0 w 24"/>
                <a:gd name="T5" fmla="*/ 7 h 44"/>
                <a:gd name="T6" fmla="*/ 11 w 24"/>
                <a:gd name="T7" fmla="*/ 0 h 44"/>
                <a:gd name="T8" fmla="*/ 23 w 2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3" y="4"/>
                  </a:moveTo>
                  <a:cubicBezTo>
                    <a:pt x="24" y="7"/>
                    <a:pt x="22" y="42"/>
                    <a:pt x="16" y="43"/>
                  </a:cubicBezTo>
                  <a:cubicBezTo>
                    <a:pt x="9" y="44"/>
                    <a:pt x="0" y="10"/>
                    <a:pt x="0" y="7"/>
                  </a:cubicBezTo>
                  <a:cubicBezTo>
                    <a:pt x="0" y="4"/>
                    <a:pt x="5" y="1"/>
                    <a:pt x="11" y="0"/>
                  </a:cubicBezTo>
                  <a:cubicBezTo>
                    <a:pt x="18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232" y="2542"/>
              <a:ext cx="68" cy="110"/>
            </a:xfrm>
            <a:custGeom>
              <a:avLst/>
              <a:gdLst>
                <a:gd name="T0" fmla="*/ 24 w 28"/>
                <a:gd name="T1" fmla="*/ 4 h 45"/>
                <a:gd name="T2" fmla="*/ 21 w 28"/>
                <a:gd name="T3" fmla="*/ 43 h 45"/>
                <a:gd name="T4" fmla="*/ 1 w 28"/>
                <a:gd name="T5" fmla="*/ 10 h 45"/>
                <a:gd name="T6" fmla="*/ 11 w 28"/>
                <a:gd name="T7" fmla="*/ 2 h 45"/>
                <a:gd name="T8" fmla="*/ 24 w 28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5">
                  <a:moveTo>
                    <a:pt x="24" y="4"/>
                  </a:moveTo>
                  <a:cubicBezTo>
                    <a:pt x="25" y="7"/>
                    <a:pt x="28" y="42"/>
                    <a:pt x="21" y="43"/>
                  </a:cubicBezTo>
                  <a:cubicBezTo>
                    <a:pt x="15" y="45"/>
                    <a:pt x="2" y="12"/>
                    <a:pt x="1" y="10"/>
                  </a:cubicBezTo>
                  <a:cubicBezTo>
                    <a:pt x="0" y="7"/>
                    <a:pt x="5" y="3"/>
                    <a:pt x="11" y="2"/>
                  </a:cubicBezTo>
                  <a:cubicBezTo>
                    <a:pt x="18" y="0"/>
                    <a:pt x="23" y="1"/>
                    <a:pt x="24" y="4"/>
                  </a:cubicBezTo>
                  <a:close/>
                </a:path>
              </a:pathLst>
            </a:cu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039" y="2583"/>
              <a:ext cx="58" cy="105"/>
            </a:xfrm>
            <a:prstGeom prst="ellipse">
              <a:avLst/>
            </a:pr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739" y="2552"/>
              <a:ext cx="56" cy="102"/>
            </a:xfrm>
            <a:prstGeom prst="ellipse">
              <a:avLst/>
            </a:pr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15" y="2579"/>
              <a:ext cx="58" cy="107"/>
            </a:xfrm>
            <a:custGeom>
              <a:avLst/>
              <a:gdLst>
                <a:gd name="T0" fmla="*/ 0 w 24"/>
                <a:gd name="T1" fmla="*/ 4 h 44"/>
                <a:gd name="T2" fmla="*/ 8 w 24"/>
                <a:gd name="T3" fmla="*/ 43 h 44"/>
                <a:gd name="T4" fmla="*/ 23 w 24"/>
                <a:gd name="T5" fmla="*/ 7 h 44"/>
                <a:gd name="T6" fmla="*/ 12 w 24"/>
                <a:gd name="T7" fmla="*/ 0 h 44"/>
                <a:gd name="T8" fmla="*/ 0 w 2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0" y="4"/>
                  </a:moveTo>
                  <a:cubicBezTo>
                    <a:pt x="0" y="7"/>
                    <a:pt x="1" y="42"/>
                    <a:pt x="8" y="43"/>
                  </a:cubicBezTo>
                  <a:cubicBezTo>
                    <a:pt x="14" y="44"/>
                    <a:pt x="23" y="10"/>
                    <a:pt x="23" y="7"/>
                  </a:cubicBezTo>
                  <a:cubicBezTo>
                    <a:pt x="24" y="4"/>
                    <a:pt x="19" y="1"/>
                    <a:pt x="12" y="0"/>
                  </a:cubicBezTo>
                  <a:cubicBezTo>
                    <a:pt x="6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25" y="2542"/>
              <a:ext cx="65" cy="110"/>
            </a:xfrm>
            <a:custGeom>
              <a:avLst/>
              <a:gdLst>
                <a:gd name="T0" fmla="*/ 3 w 27"/>
                <a:gd name="T1" fmla="*/ 4 h 45"/>
                <a:gd name="T2" fmla="*/ 6 w 27"/>
                <a:gd name="T3" fmla="*/ 43 h 45"/>
                <a:gd name="T4" fmla="*/ 26 w 27"/>
                <a:gd name="T5" fmla="*/ 10 h 45"/>
                <a:gd name="T6" fmla="*/ 16 w 27"/>
                <a:gd name="T7" fmla="*/ 2 h 45"/>
                <a:gd name="T8" fmla="*/ 3 w 27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5">
                  <a:moveTo>
                    <a:pt x="3" y="4"/>
                  </a:moveTo>
                  <a:cubicBezTo>
                    <a:pt x="3" y="7"/>
                    <a:pt x="0" y="42"/>
                    <a:pt x="6" y="43"/>
                  </a:cubicBezTo>
                  <a:cubicBezTo>
                    <a:pt x="12" y="45"/>
                    <a:pt x="26" y="12"/>
                    <a:pt x="26" y="10"/>
                  </a:cubicBezTo>
                  <a:cubicBezTo>
                    <a:pt x="27" y="7"/>
                    <a:pt x="22" y="3"/>
                    <a:pt x="16" y="2"/>
                  </a:cubicBezTo>
                  <a:cubicBezTo>
                    <a:pt x="10" y="0"/>
                    <a:pt x="4" y="1"/>
                    <a:pt x="3" y="4"/>
                  </a:cubicBezTo>
                  <a:close/>
                </a:path>
              </a:pathLst>
            </a:cu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627" y="2583"/>
              <a:ext cx="56" cy="105"/>
            </a:xfrm>
            <a:prstGeom prst="ellipse">
              <a:avLst/>
            </a:prstGeom>
            <a:solidFill>
              <a:srgbClr val="1C1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897" y="2457"/>
              <a:ext cx="398" cy="146"/>
            </a:xfrm>
            <a:prstGeom prst="ellipse">
              <a:avLst/>
            </a:pr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430" y="2457"/>
              <a:ext cx="395" cy="146"/>
            </a:xfrm>
            <a:prstGeom prst="ellipse">
              <a:avLst/>
            </a:prstGeom>
            <a:solidFill>
              <a:srgbClr val="F9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119" y="3009"/>
              <a:ext cx="1381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119" y="3009"/>
              <a:ext cx="1381" cy="10"/>
            </a:xfrm>
            <a:custGeom>
              <a:avLst/>
              <a:gdLst>
                <a:gd name="T0" fmla="*/ 0 w 1381"/>
                <a:gd name="T1" fmla="*/ 10 h 10"/>
                <a:gd name="T2" fmla="*/ 1381 w 1381"/>
                <a:gd name="T3" fmla="*/ 10 h 10"/>
                <a:gd name="T4" fmla="*/ 1381 w 1381"/>
                <a:gd name="T5" fmla="*/ 0 h 10"/>
                <a:gd name="T6" fmla="*/ 0 w 138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1" h="10">
                  <a:moveTo>
                    <a:pt x="0" y="10"/>
                  </a:moveTo>
                  <a:lnTo>
                    <a:pt x="1381" y="10"/>
                  </a:lnTo>
                  <a:lnTo>
                    <a:pt x="138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2119" y="3231"/>
              <a:ext cx="1381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2"/>
            <p:cNvSpPr/>
            <p:nvPr/>
          </p:nvSpPr>
          <p:spPr bwMode="auto">
            <a:xfrm>
              <a:off x="2119" y="3231"/>
              <a:ext cx="1381" cy="9"/>
            </a:xfrm>
            <a:custGeom>
              <a:avLst/>
              <a:gdLst>
                <a:gd name="T0" fmla="*/ 0 w 1381"/>
                <a:gd name="T1" fmla="*/ 9 h 9"/>
                <a:gd name="T2" fmla="*/ 1381 w 1381"/>
                <a:gd name="T3" fmla="*/ 9 h 9"/>
                <a:gd name="T4" fmla="*/ 1381 w 1381"/>
                <a:gd name="T5" fmla="*/ 0 h 9"/>
                <a:gd name="T6" fmla="*/ 0 w 138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1" h="9">
                  <a:moveTo>
                    <a:pt x="0" y="9"/>
                  </a:moveTo>
                  <a:lnTo>
                    <a:pt x="1381" y="9"/>
                  </a:lnTo>
                  <a:lnTo>
                    <a:pt x="138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2119" y="3452"/>
              <a:ext cx="1381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4"/>
            <p:cNvSpPr/>
            <p:nvPr/>
          </p:nvSpPr>
          <p:spPr bwMode="auto">
            <a:xfrm>
              <a:off x="2119" y="3452"/>
              <a:ext cx="1381" cy="10"/>
            </a:xfrm>
            <a:custGeom>
              <a:avLst/>
              <a:gdLst>
                <a:gd name="T0" fmla="*/ 0 w 1381"/>
                <a:gd name="T1" fmla="*/ 10 h 10"/>
                <a:gd name="T2" fmla="*/ 1381 w 1381"/>
                <a:gd name="T3" fmla="*/ 10 h 10"/>
                <a:gd name="T4" fmla="*/ 1381 w 1381"/>
                <a:gd name="T5" fmla="*/ 0 h 10"/>
                <a:gd name="T6" fmla="*/ 0 w 138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1" h="10">
                  <a:moveTo>
                    <a:pt x="0" y="10"/>
                  </a:moveTo>
                  <a:lnTo>
                    <a:pt x="1381" y="10"/>
                  </a:lnTo>
                  <a:lnTo>
                    <a:pt x="138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35"/>
            <p:cNvSpPr>
              <a:spLocks noChangeArrowheads="1"/>
            </p:cNvSpPr>
            <p:nvPr/>
          </p:nvSpPr>
          <p:spPr bwMode="auto">
            <a:xfrm>
              <a:off x="2119" y="3673"/>
              <a:ext cx="1381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6"/>
            <p:cNvSpPr/>
            <p:nvPr/>
          </p:nvSpPr>
          <p:spPr bwMode="auto">
            <a:xfrm>
              <a:off x="2119" y="3673"/>
              <a:ext cx="1381" cy="10"/>
            </a:xfrm>
            <a:custGeom>
              <a:avLst/>
              <a:gdLst>
                <a:gd name="T0" fmla="*/ 0 w 1381"/>
                <a:gd name="T1" fmla="*/ 10 h 10"/>
                <a:gd name="T2" fmla="*/ 1381 w 1381"/>
                <a:gd name="T3" fmla="*/ 10 h 10"/>
                <a:gd name="T4" fmla="*/ 1381 w 1381"/>
                <a:gd name="T5" fmla="*/ 0 h 10"/>
                <a:gd name="T6" fmla="*/ 0 w 138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1" h="10">
                  <a:moveTo>
                    <a:pt x="0" y="10"/>
                  </a:moveTo>
                  <a:lnTo>
                    <a:pt x="1381" y="10"/>
                  </a:lnTo>
                  <a:lnTo>
                    <a:pt x="138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Group 34"/>
          <p:cNvGrpSpPr>
            <a:grpSpLocks noChangeAspect="1"/>
          </p:cNvGrpSpPr>
          <p:nvPr/>
        </p:nvGrpSpPr>
        <p:grpSpPr bwMode="auto">
          <a:xfrm>
            <a:off x="5138816" y="1096225"/>
            <a:ext cx="1914368" cy="2550198"/>
            <a:chOff x="-59" y="-8"/>
            <a:chExt cx="557" cy="742"/>
          </a:xfrm>
        </p:grpSpPr>
        <p:sp>
          <p:nvSpPr>
            <p:cNvPr id="102" name="Freeform 35"/>
            <p:cNvSpPr/>
            <p:nvPr/>
          </p:nvSpPr>
          <p:spPr bwMode="auto">
            <a:xfrm>
              <a:off x="314" y="4"/>
              <a:ext cx="122" cy="354"/>
            </a:xfrm>
            <a:custGeom>
              <a:avLst/>
              <a:gdLst>
                <a:gd name="T0" fmla="*/ 22 w 40"/>
                <a:gd name="T1" fmla="*/ 3 h 117"/>
                <a:gd name="T2" fmla="*/ 7 w 40"/>
                <a:gd name="T3" fmla="*/ 112 h 117"/>
                <a:gd name="T4" fmla="*/ 21 w 40"/>
                <a:gd name="T5" fmla="*/ 117 h 117"/>
                <a:gd name="T6" fmla="*/ 39 w 40"/>
                <a:gd name="T7" fmla="*/ 77 h 117"/>
                <a:gd name="T8" fmla="*/ 22 w 40"/>
                <a:gd name="T9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7">
                  <a:moveTo>
                    <a:pt x="22" y="3"/>
                  </a:moveTo>
                  <a:cubicBezTo>
                    <a:pt x="16" y="7"/>
                    <a:pt x="0" y="43"/>
                    <a:pt x="7" y="112"/>
                  </a:cubicBezTo>
                  <a:cubicBezTo>
                    <a:pt x="8" y="112"/>
                    <a:pt x="21" y="117"/>
                    <a:pt x="21" y="117"/>
                  </a:cubicBezTo>
                  <a:cubicBezTo>
                    <a:pt x="34" y="110"/>
                    <a:pt x="39" y="88"/>
                    <a:pt x="39" y="77"/>
                  </a:cubicBezTo>
                  <a:cubicBezTo>
                    <a:pt x="40" y="67"/>
                    <a:pt x="36" y="0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/>
          </p:nvSpPr>
          <p:spPr bwMode="auto">
            <a:xfrm>
              <a:off x="360" y="89"/>
              <a:ext cx="46" cy="257"/>
            </a:xfrm>
            <a:custGeom>
              <a:avLst/>
              <a:gdLst>
                <a:gd name="T0" fmla="*/ 9 w 15"/>
                <a:gd name="T1" fmla="*/ 2 h 85"/>
                <a:gd name="T2" fmla="*/ 0 w 15"/>
                <a:gd name="T3" fmla="*/ 83 h 85"/>
                <a:gd name="T4" fmla="*/ 4 w 15"/>
                <a:gd name="T5" fmla="*/ 85 h 85"/>
                <a:gd name="T6" fmla="*/ 15 w 15"/>
                <a:gd name="T7" fmla="*/ 44 h 85"/>
                <a:gd name="T8" fmla="*/ 9 w 15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5">
                  <a:moveTo>
                    <a:pt x="9" y="2"/>
                  </a:moveTo>
                  <a:cubicBezTo>
                    <a:pt x="6" y="5"/>
                    <a:pt x="0" y="17"/>
                    <a:pt x="0" y="83"/>
                  </a:cubicBezTo>
                  <a:cubicBezTo>
                    <a:pt x="0" y="83"/>
                    <a:pt x="4" y="85"/>
                    <a:pt x="4" y="85"/>
                  </a:cubicBezTo>
                  <a:cubicBezTo>
                    <a:pt x="10" y="81"/>
                    <a:pt x="15" y="50"/>
                    <a:pt x="15" y="44"/>
                  </a:cubicBezTo>
                  <a:cubicBezTo>
                    <a:pt x="15" y="37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6A3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/>
          </p:nvSpPr>
          <p:spPr bwMode="auto">
            <a:xfrm>
              <a:off x="103" y="-8"/>
              <a:ext cx="135" cy="351"/>
            </a:xfrm>
            <a:custGeom>
              <a:avLst/>
              <a:gdLst>
                <a:gd name="T0" fmla="*/ 15 w 44"/>
                <a:gd name="T1" fmla="*/ 3 h 116"/>
                <a:gd name="T2" fmla="*/ 40 w 44"/>
                <a:gd name="T3" fmla="*/ 54 h 116"/>
                <a:gd name="T4" fmla="*/ 29 w 44"/>
                <a:gd name="T5" fmla="*/ 111 h 116"/>
                <a:gd name="T6" fmla="*/ 8 w 44"/>
                <a:gd name="T7" fmla="*/ 116 h 116"/>
                <a:gd name="T8" fmla="*/ 6 w 44"/>
                <a:gd name="T9" fmla="*/ 49 h 116"/>
                <a:gd name="T10" fmla="*/ 15 w 44"/>
                <a:gd name="T11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16">
                  <a:moveTo>
                    <a:pt x="15" y="3"/>
                  </a:moveTo>
                  <a:cubicBezTo>
                    <a:pt x="27" y="0"/>
                    <a:pt x="44" y="30"/>
                    <a:pt x="40" y="54"/>
                  </a:cubicBezTo>
                  <a:cubicBezTo>
                    <a:pt x="38" y="70"/>
                    <a:pt x="31" y="109"/>
                    <a:pt x="29" y="111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2" y="102"/>
                    <a:pt x="0" y="64"/>
                    <a:pt x="6" y="49"/>
                  </a:cubicBezTo>
                  <a:cubicBezTo>
                    <a:pt x="14" y="30"/>
                    <a:pt x="4" y="7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/>
          </p:nvSpPr>
          <p:spPr bwMode="auto">
            <a:xfrm>
              <a:off x="127" y="61"/>
              <a:ext cx="77" cy="276"/>
            </a:xfrm>
            <a:custGeom>
              <a:avLst/>
              <a:gdLst>
                <a:gd name="T0" fmla="*/ 13 w 25"/>
                <a:gd name="T1" fmla="*/ 4 h 91"/>
                <a:gd name="T2" fmla="*/ 23 w 25"/>
                <a:gd name="T3" fmla="*/ 37 h 91"/>
                <a:gd name="T4" fmla="*/ 15 w 25"/>
                <a:gd name="T5" fmla="*/ 90 h 91"/>
                <a:gd name="T6" fmla="*/ 10 w 25"/>
                <a:gd name="T7" fmla="*/ 91 h 91"/>
                <a:gd name="T8" fmla="*/ 6 w 25"/>
                <a:gd name="T9" fmla="*/ 41 h 91"/>
                <a:gd name="T10" fmla="*/ 13 w 25"/>
                <a:gd name="T11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1">
                  <a:moveTo>
                    <a:pt x="13" y="4"/>
                  </a:moveTo>
                  <a:cubicBezTo>
                    <a:pt x="16" y="0"/>
                    <a:pt x="25" y="18"/>
                    <a:pt x="23" y="37"/>
                  </a:cubicBezTo>
                  <a:cubicBezTo>
                    <a:pt x="22" y="49"/>
                    <a:pt x="17" y="88"/>
                    <a:pt x="15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8" y="82"/>
                    <a:pt x="0" y="53"/>
                    <a:pt x="6" y="41"/>
                  </a:cubicBezTo>
                  <a:cubicBezTo>
                    <a:pt x="15" y="25"/>
                    <a:pt x="8" y="7"/>
                    <a:pt x="13" y="4"/>
                  </a:cubicBezTo>
                  <a:close/>
                </a:path>
              </a:pathLst>
            </a:custGeom>
            <a:solidFill>
              <a:srgbClr val="6A3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/>
            <p:nvPr/>
          </p:nvSpPr>
          <p:spPr bwMode="auto">
            <a:xfrm>
              <a:off x="-59" y="313"/>
              <a:ext cx="557" cy="421"/>
            </a:xfrm>
            <a:custGeom>
              <a:avLst/>
              <a:gdLst>
                <a:gd name="T0" fmla="*/ 27 w 182"/>
                <a:gd name="T1" fmla="*/ 47 h 139"/>
                <a:gd name="T2" fmla="*/ 84 w 182"/>
                <a:gd name="T3" fmla="*/ 2 h 139"/>
                <a:gd name="T4" fmla="*/ 167 w 182"/>
                <a:gd name="T5" fmla="*/ 37 h 139"/>
                <a:gd name="T6" fmla="*/ 102 w 182"/>
                <a:gd name="T7" fmla="*/ 139 h 139"/>
                <a:gd name="T8" fmla="*/ 27 w 182"/>
                <a:gd name="T9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9">
                  <a:moveTo>
                    <a:pt x="27" y="47"/>
                  </a:moveTo>
                  <a:cubicBezTo>
                    <a:pt x="32" y="28"/>
                    <a:pt x="54" y="0"/>
                    <a:pt x="84" y="2"/>
                  </a:cubicBezTo>
                  <a:cubicBezTo>
                    <a:pt x="114" y="3"/>
                    <a:pt x="161" y="4"/>
                    <a:pt x="167" y="37"/>
                  </a:cubicBezTo>
                  <a:cubicBezTo>
                    <a:pt x="172" y="70"/>
                    <a:pt x="182" y="139"/>
                    <a:pt x="102" y="139"/>
                  </a:cubicBezTo>
                  <a:cubicBezTo>
                    <a:pt x="56" y="135"/>
                    <a:pt x="0" y="131"/>
                    <a:pt x="2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/>
          </p:nvSpPr>
          <p:spPr bwMode="auto">
            <a:xfrm>
              <a:off x="115" y="522"/>
              <a:ext cx="25" cy="24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1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6" y="1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/>
          </p:nvSpPr>
          <p:spPr bwMode="auto">
            <a:xfrm>
              <a:off x="354" y="525"/>
              <a:ext cx="24" cy="21"/>
            </a:xfrm>
            <a:custGeom>
              <a:avLst/>
              <a:gdLst>
                <a:gd name="T0" fmla="*/ 8 w 8"/>
                <a:gd name="T1" fmla="*/ 4 h 7"/>
                <a:gd name="T2" fmla="*/ 4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8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42"/>
            <p:cNvSpPr>
              <a:spLocks noChangeArrowheads="1"/>
            </p:cNvSpPr>
            <p:nvPr/>
          </p:nvSpPr>
          <p:spPr bwMode="auto">
            <a:xfrm>
              <a:off x="137" y="570"/>
              <a:ext cx="6" cy="6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/>
            <p:nvPr/>
          </p:nvSpPr>
          <p:spPr bwMode="auto">
            <a:xfrm>
              <a:off x="115" y="585"/>
              <a:ext cx="9" cy="1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44"/>
            <p:cNvSpPr>
              <a:spLocks noChangeArrowheads="1"/>
            </p:cNvSpPr>
            <p:nvPr/>
          </p:nvSpPr>
          <p:spPr bwMode="auto">
            <a:xfrm>
              <a:off x="130" y="592"/>
              <a:ext cx="10" cy="9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45"/>
            <p:cNvSpPr>
              <a:spLocks noChangeArrowheads="1"/>
            </p:cNvSpPr>
            <p:nvPr/>
          </p:nvSpPr>
          <p:spPr bwMode="auto">
            <a:xfrm>
              <a:off x="357" y="570"/>
              <a:ext cx="9" cy="6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/>
          </p:nvSpPr>
          <p:spPr bwMode="auto">
            <a:xfrm>
              <a:off x="339" y="582"/>
              <a:ext cx="9" cy="1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2 h 3"/>
                <a:gd name="T6" fmla="*/ 2 w 3"/>
                <a:gd name="T7" fmla="*/ 1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47"/>
            <p:cNvSpPr>
              <a:spLocks noChangeArrowheads="1"/>
            </p:cNvSpPr>
            <p:nvPr/>
          </p:nvSpPr>
          <p:spPr bwMode="auto">
            <a:xfrm>
              <a:off x="363" y="585"/>
              <a:ext cx="6" cy="10"/>
            </a:xfrm>
            <a:prstGeom prst="ellipse">
              <a:avLst/>
            </a:prstGeom>
            <a:solidFill>
              <a:srgbClr val="DE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/>
            <p:nvPr/>
          </p:nvSpPr>
          <p:spPr bwMode="auto">
            <a:xfrm>
              <a:off x="207" y="549"/>
              <a:ext cx="98" cy="130"/>
            </a:xfrm>
            <a:custGeom>
              <a:avLst/>
              <a:gdLst>
                <a:gd name="T0" fmla="*/ 13 w 32"/>
                <a:gd name="T1" fmla="*/ 1 h 43"/>
                <a:gd name="T2" fmla="*/ 0 w 32"/>
                <a:gd name="T3" fmla="*/ 21 h 43"/>
                <a:gd name="T4" fmla="*/ 16 w 32"/>
                <a:gd name="T5" fmla="*/ 42 h 43"/>
                <a:gd name="T6" fmla="*/ 31 w 32"/>
                <a:gd name="T7" fmla="*/ 22 h 43"/>
                <a:gd name="T8" fmla="*/ 13 w 32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13" y="1"/>
                  </a:moveTo>
                  <a:cubicBezTo>
                    <a:pt x="6" y="2"/>
                    <a:pt x="0" y="8"/>
                    <a:pt x="0" y="21"/>
                  </a:cubicBezTo>
                  <a:cubicBezTo>
                    <a:pt x="0" y="35"/>
                    <a:pt x="6" y="40"/>
                    <a:pt x="16" y="42"/>
                  </a:cubicBezTo>
                  <a:cubicBezTo>
                    <a:pt x="26" y="43"/>
                    <a:pt x="30" y="33"/>
                    <a:pt x="31" y="22"/>
                  </a:cubicBezTo>
                  <a:cubicBezTo>
                    <a:pt x="32" y="12"/>
                    <a:pt x="30" y="0"/>
                    <a:pt x="13" y="1"/>
                  </a:cubicBezTo>
                  <a:close/>
                </a:path>
              </a:pathLst>
            </a:custGeom>
            <a:solidFill>
              <a:srgbClr val="FAD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/>
            <p:nvPr/>
          </p:nvSpPr>
          <p:spPr bwMode="auto">
            <a:xfrm>
              <a:off x="228" y="576"/>
              <a:ext cx="43" cy="25"/>
            </a:xfrm>
            <a:custGeom>
              <a:avLst/>
              <a:gdLst>
                <a:gd name="T0" fmla="*/ 6 w 14"/>
                <a:gd name="T1" fmla="*/ 0 h 8"/>
                <a:gd name="T2" fmla="*/ 12 w 14"/>
                <a:gd name="T3" fmla="*/ 5 h 8"/>
                <a:gd name="T4" fmla="*/ 7 w 14"/>
                <a:gd name="T5" fmla="*/ 8 h 8"/>
                <a:gd name="T6" fmla="*/ 6 w 1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6" y="0"/>
                  </a:moveTo>
                  <a:cubicBezTo>
                    <a:pt x="11" y="0"/>
                    <a:pt x="14" y="2"/>
                    <a:pt x="12" y="5"/>
                  </a:cubicBezTo>
                  <a:cubicBezTo>
                    <a:pt x="11" y="7"/>
                    <a:pt x="10" y="8"/>
                    <a:pt x="7" y="8"/>
                  </a:cubicBezTo>
                  <a:cubicBezTo>
                    <a:pt x="5" y="8"/>
                    <a:pt x="0" y="2"/>
                    <a:pt x="6" y="0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/>
          </p:nvSpPr>
          <p:spPr bwMode="auto">
            <a:xfrm>
              <a:off x="250" y="598"/>
              <a:ext cx="6" cy="48"/>
            </a:xfrm>
            <a:custGeom>
              <a:avLst/>
              <a:gdLst>
                <a:gd name="T0" fmla="*/ 3 w 6"/>
                <a:gd name="T1" fmla="*/ 48 h 48"/>
                <a:gd name="T2" fmla="*/ 0 w 6"/>
                <a:gd name="T3" fmla="*/ 48 h 48"/>
                <a:gd name="T4" fmla="*/ 3 w 6"/>
                <a:gd name="T5" fmla="*/ 0 h 48"/>
                <a:gd name="T6" fmla="*/ 6 w 6"/>
                <a:gd name="T7" fmla="*/ 0 h 48"/>
                <a:gd name="T8" fmla="*/ 3 w 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8">
                  <a:moveTo>
                    <a:pt x="3" y="48"/>
                  </a:moveTo>
                  <a:lnTo>
                    <a:pt x="0" y="48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1" name="Group 68"/>
          <p:cNvGrpSpPr>
            <a:grpSpLocks noChangeAspect="1"/>
          </p:cNvGrpSpPr>
          <p:nvPr/>
        </p:nvGrpSpPr>
        <p:grpSpPr bwMode="auto">
          <a:xfrm>
            <a:off x="4562317" y="3372486"/>
            <a:ext cx="3306762" cy="2486025"/>
            <a:chOff x="5195" y="2630"/>
            <a:chExt cx="2083" cy="1566"/>
          </a:xfrm>
        </p:grpSpPr>
        <p:sp>
          <p:nvSpPr>
            <p:cNvPr id="132" name="Rectangle 71"/>
            <p:cNvSpPr>
              <a:spLocks noChangeArrowheads="1"/>
            </p:cNvSpPr>
            <p:nvPr/>
          </p:nvSpPr>
          <p:spPr bwMode="auto">
            <a:xfrm>
              <a:off x="5195" y="2699"/>
              <a:ext cx="2083" cy="1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2"/>
            <p:cNvSpPr/>
            <p:nvPr/>
          </p:nvSpPr>
          <p:spPr bwMode="auto">
            <a:xfrm>
              <a:off x="5402" y="2630"/>
              <a:ext cx="275" cy="170"/>
            </a:xfrm>
            <a:custGeom>
              <a:avLst/>
              <a:gdLst>
                <a:gd name="T0" fmla="*/ 116 w 116"/>
                <a:gd name="T1" fmla="*/ 29 h 72"/>
                <a:gd name="T2" fmla="*/ 58 w 116"/>
                <a:gd name="T3" fmla="*/ 0 h 72"/>
                <a:gd name="T4" fmla="*/ 0 w 116"/>
                <a:gd name="T5" fmla="*/ 29 h 72"/>
                <a:gd name="T6" fmla="*/ 30 w 116"/>
                <a:gd name="T7" fmla="*/ 56 h 72"/>
                <a:gd name="T8" fmla="*/ 58 w 116"/>
                <a:gd name="T9" fmla="*/ 72 h 72"/>
                <a:gd name="T10" fmla="*/ 86 w 116"/>
                <a:gd name="T11" fmla="*/ 56 h 72"/>
                <a:gd name="T12" fmla="*/ 116 w 116"/>
                <a:gd name="T1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2">
                  <a:moveTo>
                    <a:pt x="116" y="29"/>
                  </a:moveTo>
                  <a:cubicBezTo>
                    <a:pt x="116" y="13"/>
                    <a:pt x="90" y="0"/>
                    <a:pt x="58" y="0"/>
                  </a:cubicBezTo>
                  <a:cubicBezTo>
                    <a:pt x="26" y="0"/>
                    <a:pt x="0" y="13"/>
                    <a:pt x="0" y="29"/>
                  </a:cubicBezTo>
                  <a:cubicBezTo>
                    <a:pt x="0" y="41"/>
                    <a:pt x="12" y="51"/>
                    <a:pt x="30" y="56"/>
                  </a:cubicBezTo>
                  <a:cubicBezTo>
                    <a:pt x="33" y="65"/>
                    <a:pt x="45" y="72"/>
                    <a:pt x="58" y="72"/>
                  </a:cubicBezTo>
                  <a:cubicBezTo>
                    <a:pt x="71" y="72"/>
                    <a:pt x="83" y="65"/>
                    <a:pt x="86" y="56"/>
                  </a:cubicBezTo>
                  <a:cubicBezTo>
                    <a:pt x="104" y="51"/>
                    <a:pt x="116" y="41"/>
                    <a:pt x="116" y="29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3"/>
            <p:cNvSpPr/>
            <p:nvPr/>
          </p:nvSpPr>
          <p:spPr bwMode="auto">
            <a:xfrm>
              <a:off x="6746" y="2630"/>
              <a:ext cx="278" cy="170"/>
            </a:xfrm>
            <a:custGeom>
              <a:avLst/>
              <a:gdLst>
                <a:gd name="T0" fmla="*/ 117 w 117"/>
                <a:gd name="T1" fmla="*/ 29 h 72"/>
                <a:gd name="T2" fmla="*/ 59 w 117"/>
                <a:gd name="T3" fmla="*/ 0 h 72"/>
                <a:gd name="T4" fmla="*/ 0 w 117"/>
                <a:gd name="T5" fmla="*/ 29 h 72"/>
                <a:gd name="T6" fmla="*/ 31 w 117"/>
                <a:gd name="T7" fmla="*/ 56 h 72"/>
                <a:gd name="T8" fmla="*/ 59 w 117"/>
                <a:gd name="T9" fmla="*/ 72 h 72"/>
                <a:gd name="T10" fmla="*/ 86 w 117"/>
                <a:gd name="T11" fmla="*/ 56 h 72"/>
                <a:gd name="T12" fmla="*/ 117 w 117"/>
                <a:gd name="T1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2">
                  <a:moveTo>
                    <a:pt x="117" y="29"/>
                  </a:moveTo>
                  <a:cubicBezTo>
                    <a:pt x="117" y="13"/>
                    <a:pt x="91" y="0"/>
                    <a:pt x="59" y="0"/>
                  </a:cubicBezTo>
                  <a:cubicBezTo>
                    <a:pt x="26" y="0"/>
                    <a:pt x="0" y="13"/>
                    <a:pt x="0" y="29"/>
                  </a:cubicBezTo>
                  <a:cubicBezTo>
                    <a:pt x="0" y="41"/>
                    <a:pt x="13" y="51"/>
                    <a:pt x="31" y="56"/>
                  </a:cubicBezTo>
                  <a:cubicBezTo>
                    <a:pt x="34" y="65"/>
                    <a:pt x="45" y="72"/>
                    <a:pt x="59" y="72"/>
                  </a:cubicBezTo>
                  <a:cubicBezTo>
                    <a:pt x="72" y="72"/>
                    <a:pt x="83" y="65"/>
                    <a:pt x="86" y="56"/>
                  </a:cubicBezTo>
                  <a:cubicBezTo>
                    <a:pt x="105" y="51"/>
                    <a:pt x="117" y="41"/>
                    <a:pt x="117" y="29"/>
                  </a:cubicBezTo>
                  <a:close/>
                </a:path>
              </a:pathLst>
            </a:custGeom>
            <a:solidFill>
              <a:srgbClr val="FD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74"/>
            <p:cNvSpPr>
              <a:spLocks noChangeArrowheads="1"/>
            </p:cNvSpPr>
            <p:nvPr/>
          </p:nvSpPr>
          <p:spPr bwMode="auto">
            <a:xfrm>
              <a:off x="5328" y="2829"/>
              <a:ext cx="1817" cy="1253"/>
            </a:xfrm>
            <a:prstGeom prst="rect">
              <a:avLst/>
            </a:pr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6" name="Line 75"/>
            <p:cNvSpPr>
              <a:spLocks noChangeShapeType="1"/>
            </p:cNvSpPr>
            <p:nvPr/>
          </p:nvSpPr>
          <p:spPr bwMode="auto">
            <a:xfrm>
              <a:off x="5540" y="3163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76"/>
            <p:cNvSpPr>
              <a:spLocks noChangeShapeType="1"/>
            </p:cNvSpPr>
            <p:nvPr/>
          </p:nvSpPr>
          <p:spPr bwMode="auto">
            <a:xfrm>
              <a:off x="5540" y="3378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Line 77"/>
            <p:cNvSpPr>
              <a:spLocks noChangeShapeType="1"/>
            </p:cNvSpPr>
            <p:nvPr/>
          </p:nvSpPr>
          <p:spPr bwMode="auto">
            <a:xfrm>
              <a:off x="5540" y="3594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Line 78"/>
            <p:cNvSpPr>
              <a:spLocks noChangeShapeType="1"/>
            </p:cNvSpPr>
            <p:nvPr/>
          </p:nvSpPr>
          <p:spPr bwMode="auto">
            <a:xfrm>
              <a:off x="5540" y="3809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Group 53"/>
          <p:cNvGrpSpPr>
            <a:grpSpLocks noChangeAspect="1"/>
          </p:cNvGrpSpPr>
          <p:nvPr/>
        </p:nvGrpSpPr>
        <p:grpSpPr bwMode="auto">
          <a:xfrm rot="537522">
            <a:off x="8539779" y="2009842"/>
            <a:ext cx="2576673" cy="1764789"/>
            <a:chOff x="-34" y="11"/>
            <a:chExt cx="1882" cy="1289"/>
          </a:xfrm>
        </p:grpSpPr>
        <p:sp>
          <p:nvSpPr>
            <p:cNvPr id="141" name="Freeform 54"/>
            <p:cNvSpPr/>
            <p:nvPr/>
          </p:nvSpPr>
          <p:spPr bwMode="auto">
            <a:xfrm>
              <a:off x="-25" y="29"/>
              <a:ext cx="1873" cy="1271"/>
            </a:xfrm>
            <a:custGeom>
              <a:avLst/>
              <a:gdLst>
                <a:gd name="T0" fmla="*/ 100 w 209"/>
                <a:gd name="T1" fmla="*/ 3 h 141"/>
                <a:gd name="T2" fmla="*/ 4 w 209"/>
                <a:gd name="T3" fmla="*/ 86 h 141"/>
                <a:gd name="T4" fmla="*/ 11 w 209"/>
                <a:gd name="T5" fmla="*/ 88 h 141"/>
                <a:gd name="T6" fmla="*/ 13 w 209"/>
                <a:gd name="T7" fmla="*/ 98 h 141"/>
                <a:gd name="T8" fmla="*/ 124 w 209"/>
                <a:gd name="T9" fmla="*/ 123 h 141"/>
                <a:gd name="T10" fmla="*/ 208 w 209"/>
                <a:gd name="T11" fmla="*/ 67 h 141"/>
                <a:gd name="T12" fmla="*/ 198 w 209"/>
                <a:gd name="T13" fmla="*/ 65 h 141"/>
                <a:gd name="T14" fmla="*/ 203 w 209"/>
                <a:gd name="T15" fmla="*/ 59 h 141"/>
                <a:gd name="T16" fmla="*/ 186 w 209"/>
                <a:gd name="T17" fmla="*/ 43 h 141"/>
                <a:gd name="T18" fmla="*/ 100 w 209"/>
                <a:gd name="T1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41">
                  <a:moveTo>
                    <a:pt x="100" y="3"/>
                  </a:moveTo>
                  <a:cubicBezTo>
                    <a:pt x="50" y="8"/>
                    <a:pt x="20" y="56"/>
                    <a:pt x="4" y="86"/>
                  </a:cubicBezTo>
                  <a:cubicBezTo>
                    <a:pt x="0" y="92"/>
                    <a:pt x="5" y="89"/>
                    <a:pt x="11" y="88"/>
                  </a:cubicBezTo>
                  <a:cubicBezTo>
                    <a:pt x="1" y="101"/>
                    <a:pt x="7" y="99"/>
                    <a:pt x="13" y="98"/>
                  </a:cubicBezTo>
                  <a:cubicBezTo>
                    <a:pt x="18" y="98"/>
                    <a:pt x="57" y="141"/>
                    <a:pt x="124" y="123"/>
                  </a:cubicBezTo>
                  <a:cubicBezTo>
                    <a:pt x="183" y="110"/>
                    <a:pt x="196" y="69"/>
                    <a:pt x="208" y="67"/>
                  </a:cubicBezTo>
                  <a:cubicBezTo>
                    <a:pt x="208" y="67"/>
                    <a:pt x="202" y="64"/>
                    <a:pt x="198" y="65"/>
                  </a:cubicBezTo>
                  <a:cubicBezTo>
                    <a:pt x="209" y="63"/>
                    <a:pt x="208" y="61"/>
                    <a:pt x="203" y="59"/>
                  </a:cubicBezTo>
                  <a:cubicBezTo>
                    <a:pt x="200" y="58"/>
                    <a:pt x="195" y="51"/>
                    <a:pt x="186" y="43"/>
                  </a:cubicBezTo>
                  <a:cubicBezTo>
                    <a:pt x="167" y="26"/>
                    <a:pt x="135" y="0"/>
                    <a:pt x="100" y="3"/>
                  </a:cubicBez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5"/>
            <p:cNvSpPr/>
            <p:nvPr/>
          </p:nvSpPr>
          <p:spPr bwMode="auto">
            <a:xfrm>
              <a:off x="987" y="912"/>
              <a:ext cx="72" cy="100"/>
            </a:xfrm>
            <a:custGeom>
              <a:avLst/>
              <a:gdLst>
                <a:gd name="T0" fmla="*/ 8 w 8"/>
                <a:gd name="T1" fmla="*/ 4 h 11"/>
                <a:gd name="T2" fmla="*/ 0 w 8"/>
                <a:gd name="T3" fmla="*/ 5 h 11"/>
                <a:gd name="T4" fmla="*/ 3 w 8"/>
                <a:gd name="T5" fmla="*/ 0 h 11"/>
                <a:gd name="T6" fmla="*/ 8 w 8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cubicBezTo>
                    <a:pt x="8" y="11"/>
                    <a:pt x="0" y="11"/>
                    <a:pt x="0" y="5"/>
                  </a:cubicBezTo>
                  <a:cubicBezTo>
                    <a:pt x="0" y="5"/>
                    <a:pt x="3" y="2"/>
                    <a:pt x="3" y="0"/>
                  </a:cubicBezTo>
                  <a:cubicBezTo>
                    <a:pt x="3" y="0"/>
                    <a:pt x="7" y="4"/>
                    <a:pt x="8" y="4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6"/>
            <p:cNvSpPr/>
            <p:nvPr/>
          </p:nvSpPr>
          <p:spPr bwMode="auto">
            <a:xfrm>
              <a:off x="1328" y="11"/>
              <a:ext cx="349" cy="397"/>
            </a:xfrm>
            <a:custGeom>
              <a:avLst/>
              <a:gdLst>
                <a:gd name="T0" fmla="*/ 0 w 39"/>
                <a:gd name="T1" fmla="*/ 19 h 44"/>
                <a:gd name="T2" fmla="*/ 33 w 39"/>
                <a:gd name="T3" fmla="*/ 0 h 44"/>
                <a:gd name="T4" fmla="*/ 30 w 39"/>
                <a:gd name="T5" fmla="*/ 44 h 44"/>
                <a:gd name="T6" fmla="*/ 0 w 39"/>
                <a:gd name="T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">
                  <a:moveTo>
                    <a:pt x="0" y="19"/>
                  </a:moveTo>
                  <a:cubicBezTo>
                    <a:pt x="5" y="12"/>
                    <a:pt x="28" y="0"/>
                    <a:pt x="33" y="0"/>
                  </a:cubicBezTo>
                  <a:cubicBezTo>
                    <a:pt x="39" y="5"/>
                    <a:pt x="34" y="39"/>
                    <a:pt x="30" y="44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7"/>
            <p:cNvSpPr/>
            <p:nvPr/>
          </p:nvSpPr>
          <p:spPr bwMode="auto">
            <a:xfrm>
              <a:off x="1400" y="119"/>
              <a:ext cx="188" cy="207"/>
            </a:xfrm>
            <a:custGeom>
              <a:avLst/>
              <a:gdLst>
                <a:gd name="T0" fmla="*/ 0 w 21"/>
                <a:gd name="T1" fmla="*/ 11 h 23"/>
                <a:gd name="T2" fmla="*/ 17 w 21"/>
                <a:gd name="T3" fmla="*/ 1 h 23"/>
                <a:gd name="T4" fmla="*/ 15 w 21"/>
                <a:gd name="T5" fmla="*/ 23 h 23"/>
                <a:gd name="T6" fmla="*/ 0 w 21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0" y="11"/>
                  </a:moveTo>
                  <a:cubicBezTo>
                    <a:pt x="3" y="8"/>
                    <a:pt x="14" y="0"/>
                    <a:pt x="17" y="1"/>
                  </a:cubicBezTo>
                  <a:cubicBezTo>
                    <a:pt x="21" y="4"/>
                    <a:pt x="17" y="21"/>
                    <a:pt x="15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8"/>
            <p:cNvSpPr/>
            <p:nvPr/>
          </p:nvSpPr>
          <p:spPr bwMode="auto">
            <a:xfrm>
              <a:off x="38" y="110"/>
              <a:ext cx="367" cy="433"/>
            </a:xfrm>
            <a:custGeom>
              <a:avLst/>
              <a:gdLst>
                <a:gd name="T0" fmla="*/ 41 w 41"/>
                <a:gd name="T1" fmla="*/ 18 h 48"/>
                <a:gd name="T2" fmla="*/ 4 w 41"/>
                <a:gd name="T3" fmla="*/ 0 h 48"/>
                <a:gd name="T4" fmla="*/ 16 w 41"/>
                <a:gd name="T5" fmla="*/ 48 h 48"/>
                <a:gd name="T6" fmla="*/ 41 w 41"/>
                <a:gd name="T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8">
                  <a:moveTo>
                    <a:pt x="41" y="18"/>
                  </a:moveTo>
                  <a:cubicBezTo>
                    <a:pt x="37" y="15"/>
                    <a:pt x="20" y="2"/>
                    <a:pt x="4" y="0"/>
                  </a:cubicBezTo>
                  <a:cubicBezTo>
                    <a:pt x="0" y="0"/>
                    <a:pt x="12" y="43"/>
                    <a:pt x="16" y="48"/>
                  </a:cubicBezTo>
                  <a:lnTo>
                    <a:pt x="41" y="18"/>
                  </a:lnTo>
                  <a:close/>
                </a:path>
              </a:pathLst>
            </a:custGeom>
            <a:solidFill>
              <a:srgbClr val="C9B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9"/>
            <p:cNvSpPr/>
            <p:nvPr/>
          </p:nvSpPr>
          <p:spPr bwMode="auto">
            <a:xfrm>
              <a:off x="136" y="218"/>
              <a:ext cx="215" cy="262"/>
            </a:xfrm>
            <a:custGeom>
              <a:avLst/>
              <a:gdLst>
                <a:gd name="T0" fmla="*/ 24 w 24"/>
                <a:gd name="T1" fmla="*/ 11 h 29"/>
                <a:gd name="T2" fmla="*/ 2 w 24"/>
                <a:gd name="T3" fmla="*/ 0 h 29"/>
                <a:gd name="T4" fmla="*/ 9 w 24"/>
                <a:gd name="T5" fmla="*/ 29 h 29"/>
                <a:gd name="T6" fmla="*/ 24 w 24"/>
                <a:gd name="T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24" y="11"/>
                  </a:moveTo>
                  <a:cubicBezTo>
                    <a:pt x="22" y="9"/>
                    <a:pt x="12" y="1"/>
                    <a:pt x="2" y="0"/>
                  </a:cubicBezTo>
                  <a:cubicBezTo>
                    <a:pt x="0" y="0"/>
                    <a:pt x="7" y="26"/>
                    <a:pt x="9" y="29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F0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0"/>
            <p:cNvSpPr/>
            <p:nvPr/>
          </p:nvSpPr>
          <p:spPr bwMode="auto">
            <a:xfrm>
              <a:off x="82" y="38"/>
              <a:ext cx="1560" cy="793"/>
            </a:xfrm>
            <a:custGeom>
              <a:avLst/>
              <a:gdLst>
                <a:gd name="T0" fmla="*/ 39 w 174"/>
                <a:gd name="T1" fmla="*/ 21 h 88"/>
                <a:gd name="T2" fmla="*/ 0 w 174"/>
                <a:gd name="T3" fmla="*/ 71 h 88"/>
                <a:gd name="T4" fmla="*/ 76 w 174"/>
                <a:gd name="T5" fmla="*/ 45 h 88"/>
                <a:gd name="T6" fmla="*/ 97 w 174"/>
                <a:gd name="T7" fmla="*/ 88 h 88"/>
                <a:gd name="T8" fmla="*/ 108 w 174"/>
                <a:gd name="T9" fmla="*/ 85 h 88"/>
                <a:gd name="T10" fmla="*/ 116 w 174"/>
                <a:gd name="T11" fmla="*/ 40 h 88"/>
                <a:gd name="T12" fmla="*/ 174 w 174"/>
                <a:gd name="T13" fmla="*/ 42 h 88"/>
                <a:gd name="T14" fmla="*/ 143 w 174"/>
                <a:gd name="T15" fmla="*/ 16 h 88"/>
                <a:gd name="T16" fmla="*/ 87 w 174"/>
                <a:gd name="T17" fmla="*/ 2 h 88"/>
                <a:gd name="T18" fmla="*/ 39 w 174"/>
                <a:gd name="T1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88">
                  <a:moveTo>
                    <a:pt x="39" y="21"/>
                  </a:moveTo>
                  <a:cubicBezTo>
                    <a:pt x="22" y="35"/>
                    <a:pt x="9" y="54"/>
                    <a:pt x="0" y="71"/>
                  </a:cubicBezTo>
                  <a:cubicBezTo>
                    <a:pt x="23" y="60"/>
                    <a:pt x="66" y="42"/>
                    <a:pt x="76" y="45"/>
                  </a:cubicBezTo>
                  <a:cubicBezTo>
                    <a:pt x="90" y="49"/>
                    <a:pt x="95" y="81"/>
                    <a:pt x="97" y="88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1" y="44"/>
                    <a:pt x="116" y="40"/>
                  </a:cubicBezTo>
                  <a:cubicBezTo>
                    <a:pt x="128" y="37"/>
                    <a:pt x="153" y="36"/>
                    <a:pt x="174" y="42"/>
                  </a:cubicBezTo>
                  <a:cubicBezTo>
                    <a:pt x="166" y="34"/>
                    <a:pt x="155" y="24"/>
                    <a:pt x="143" y="16"/>
                  </a:cubicBezTo>
                  <a:cubicBezTo>
                    <a:pt x="134" y="10"/>
                    <a:pt x="118" y="0"/>
                    <a:pt x="87" y="2"/>
                  </a:cubicBezTo>
                  <a:cubicBezTo>
                    <a:pt x="61" y="4"/>
                    <a:pt x="46" y="16"/>
                    <a:pt x="39" y="21"/>
                  </a:cubicBezTo>
                  <a:close/>
                </a:path>
              </a:pathLst>
            </a:custGeom>
            <a:solidFill>
              <a:srgbClr val="A48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1"/>
            <p:cNvSpPr/>
            <p:nvPr/>
          </p:nvSpPr>
          <p:spPr bwMode="auto">
            <a:xfrm>
              <a:off x="-34" y="543"/>
              <a:ext cx="905" cy="396"/>
            </a:xfrm>
            <a:custGeom>
              <a:avLst/>
              <a:gdLst>
                <a:gd name="T0" fmla="*/ 92 w 101"/>
                <a:gd name="T1" fmla="*/ 39 h 44"/>
                <a:gd name="T2" fmla="*/ 94 w 101"/>
                <a:gd name="T3" fmla="*/ 11 h 44"/>
                <a:gd name="T4" fmla="*/ 80 w 101"/>
                <a:gd name="T5" fmla="*/ 1 h 44"/>
                <a:gd name="T6" fmla="*/ 5 w 101"/>
                <a:gd name="T7" fmla="*/ 29 h 44"/>
                <a:gd name="T8" fmla="*/ 12 w 101"/>
                <a:gd name="T9" fmla="*/ 31 h 44"/>
                <a:gd name="T10" fmla="*/ 16 w 101"/>
                <a:gd name="T11" fmla="*/ 42 h 44"/>
                <a:gd name="T12" fmla="*/ 92 w 101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4">
                  <a:moveTo>
                    <a:pt x="92" y="39"/>
                  </a:moveTo>
                  <a:cubicBezTo>
                    <a:pt x="101" y="36"/>
                    <a:pt x="97" y="17"/>
                    <a:pt x="94" y="11"/>
                  </a:cubicBezTo>
                  <a:cubicBezTo>
                    <a:pt x="92" y="6"/>
                    <a:pt x="90" y="1"/>
                    <a:pt x="80" y="1"/>
                  </a:cubicBezTo>
                  <a:cubicBezTo>
                    <a:pt x="69" y="0"/>
                    <a:pt x="17" y="18"/>
                    <a:pt x="5" y="29"/>
                  </a:cubicBezTo>
                  <a:cubicBezTo>
                    <a:pt x="0" y="34"/>
                    <a:pt x="5" y="34"/>
                    <a:pt x="12" y="31"/>
                  </a:cubicBezTo>
                  <a:cubicBezTo>
                    <a:pt x="2" y="44"/>
                    <a:pt x="2" y="43"/>
                    <a:pt x="16" y="42"/>
                  </a:cubicBezTo>
                  <a:cubicBezTo>
                    <a:pt x="40" y="44"/>
                    <a:pt x="77" y="44"/>
                    <a:pt x="92" y="39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2"/>
            <p:cNvSpPr/>
            <p:nvPr/>
          </p:nvSpPr>
          <p:spPr bwMode="auto">
            <a:xfrm>
              <a:off x="1104" y="426"/>
              <a:ext cx="744" cy="414"/>
            </a:xfrm>
            <a:custGeom>
              <a:avLst/>
              <a:gdLst>
                <a:gd name="T0" fmla="*/ 6 w 83"/>
                <a:gd name="T1" fmla="*/ 6 h 46"/>
                <a:gd name="T2" fmla="*/ 1 w 83"/>
                <a:gd name="T3" fmla="*/ 24 h 46"/>
                <a:gd name="T4" fmla="*/ 23 w 83"/>
                <a:gd name="T5" fmla="*/ 42 h 46"/>
                <a:gd name="T6" fmla="*/ 67 w 83"/>
                <a:gd name="T7" fmla="*/ 26 h 46"/>
                <a:gd name="T8" fmla="*/ 82 w 83"/>
                <a:gd name="T9" fmla="*/ 23 h 46"/>
                <a:gd name="T10" fmla="*/ 72 w 83"/>
                <a:gd name="T11" fmla="*/ 21 h 46"/>
                <a:gd name="T12" fmla="*/ 78 w 83"/>
                <a:gd name="T13" fmla="*/ 14 h 46"/>
                <a:gd name="T14" fmla="*/ 6 w 83"/>
                <a:gd name="T1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6" y="6"/>
                  </a:moveTo>
                  <a:cubicBezTo>
                    <a:pt x="2" y="7"/>
                    <a:pt x="0" y="15"/>
                    <a:pt x="1" y="24"/>
                  </a:cubicBezTo>
                  <a:cubicBezTo>
                    <a:pt x="1" y="31"/>
                    <a:pt x="1" y="46"/>
                    <a:pt x="23" y="42"/>
                  </a:cubicBezTo>
                  <a:cubicBezTo>
                    <a:pt x="42" y="39"/>
                    <a:pt x="54" y="31"/>
                    <a:pt x="67" y="26"/>
                  </a:cubicBezTo>
                  <a:cubicBezTo>
                    <a:pt x="73" y="24"/>
                    <a:pt x="82" y="24"/>
                    <a:pt x="82" y="23"/>
                  </a:cubicBezTo>
                  <a:cubicBezTo>
                    <a:pt x="80" y="21"/>
                    <a:pt x="75" y="20"/>
                    <a:pt x="72" y="21"/>
                  </a:cubicBezTo>
                  <a:cubicBezTo>
                    <a:pt x="83" y="19"/>
                    <a:pt x="83" y="17"/>
                    <a:pt x="78" y="14"/>
                  </a:cubicBezTo>
                  <a:cubicBezTo>
                    <a:pt x="72" y="11"/>
                    <a:pt x="36" y="0"/>
                    <a:pt x="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3"/>
            <p:cNvSpPr/>
            <p:nvPr/>
          </p:nvSpPr>
          <p:spPr bwMode="auto">
            <a:xfrm>
              <a:off x="934" y="786"/>
              <a:ext cx="143" cy="126"/>
            </a:xfrm>
            <a:custGeom>
              <a:avLst/>
              <a:gdLst>
                <a:gd name="T0" fmla="*/ 16 w 16"/>
                <a:gd name="T1" fmla="*/ 6 h 14"/>
                <a:gd name="T2" fmla="*/ 8 w 16"/>
                <a:gd name="T3" fmla="*/ 13 h 14"/>
                <a:gd name="T4" fmla="*/ 0 w 16"/>
                <a:gd name="T5" fmla="*/ 8 h 14"/>
                <a:gd name="T6" fmla="*/ 8 w 16"/>
                <a:gd name="T7" fmla="*/ 0 h 14"/>
                <a:gd name="T8" fmla="*/ 16 w 1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6"/>
                  </a:moveTo>
                  <a:cubicBezTo>
                    <a:pt x="16" y="10"/>
                    <a:pt x="12" y="13"/>
                    <a:pt x="8" y="13"/>
                  </a:cubicBezTo>
                  <a:cubicBezTo>
                    <a:pt x="3" y="14"/>
                    <a:pt x="0" y="12"/>
                    <a:pt x="0" y="8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2" y="0"/>
                    <a:pt x="16" y="3"/>
                    <a:pt x="16" y="6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4"/>
            <p:cNvSpPr/>
            <p:nvPr/>
          </p:nvSpPr>
          <p:spPr bwMode="auto">
            <a:xfrm>
              <a:off x="889" y="894"/>
              <a:ext cx="233" cy="100"/>
            </a:xfrm>
            <a:custGeom>
              <a:avLst/>
              <a:gdLst>
                <a:gd name="T0" fmla="*/ 0 w 26"/>
                <a:gd name="T1" fmla="*/ 6 h 11"/>
                <a:gd name="T2" fmla="*/ 14 w 26"/>
                <a:gd name="T3" fmla="*/ 0 h 11"/>
                <a:gd name="T4" fmla="*/ 26 w 26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">
                  <a:moveTo>
                    <a:pt x="0" y="6"/>
                  </a:moveTo>
                  <a:cubicBezTo>
                    <a:pt x="2" y="9"/>
                    <a:pt x="15" y="11"/>
                    <a:pt x="14" y="0"/>
                  </a:cubicBezTo>
                  <a:cubicBezTo>
                    <a:pt x="16" y="5"/>
                    <a:pt x="21" y="11"/>
                    <a:pt x="26" y="2"/>
                  </a:cubicBezTo>
                </a:path>
              </a:pathLst>
            </a:custGeom>
            <a:noFill/>
            <a:ln w="28575" cap="rnd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5"/>
            <p:cNvSpPr/>
            <p:nvPr/>
          </p:nvSpPr>
          <p:spPr bwMode="auto">
            <a:xfrm>
              <a:off x="987" y="948"/>
              <a:ext cx="72" cy="64"/>
            </a:xfrm>
            <a:custGeom>
              <a:avLst/>
              <a:gdLst>
                <a:gd name="T0" fmla="*/ 0 w 8"/>
                <a:gd name="T1" fmla="*/ 1 h 7"/>
                <a:gd name="T2" fmla="*/ 8 w 8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0" y="7"/>
                    <a:pt x="8" y="7"/>
                    <a:pt x="8" y="0"/>
                  </a:cubicBezTo>
                </a:path>
              </a:pathLst>
            </a:custGeom>
            <a:noFill/>
            <a:ln w="28575" cap="flat">
              <a:solidFill>
                <a:srgbClr val="40220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6"/>
            <p:cNvSpPr/>
            <p:nvPr/>
          </p:nvSpPr>
          <p:spPr bwMode="auto">
            <a:xfrm>
              <a:off x="530" y="678"/>
              <a:ext cx="144" cy="135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7"/>
            <p:cNvSpPr/>
            <p:nvPr/>
          </p:nvSpPr>
          <p:spPr bwMode="auto">
            <a:xfrm>
              <a:off x="557" y="732"/>
              <a:ext cx="63" cy="63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8"/>
            <p:cNvSpPr/>
            <p:nvPr/>
          </p:nvSpPr>
          <p:spPr bwMode="auto">
            <a:xfrm>
              <a:off x="1274" y="561"/>
              <a:ext cx="144" cy="135"/>
            </a:xfrm>
            <a:custGeom>
              <a:avLst/>
              <a:gdLst>
                <a:gd name="T0" fmla="*/ 15 w 16"/>
                <a:gd name="T1" fmla="*/ 7 h 15"/>
                <a:gd name="T2" fmla="*/ 8 w 16"/>
                <a:gd name="T3" fmla="*/ 15 h 15"/>
                <a:gd name="T4" fmla="*/ 0 w 16"/>
                <a:gd name="T5" fmla="*/ 8 h 15"/>
                <a:gd name="T6" fmla="*/ 8 w 16"/>
                <a:gd name="T7" fmla="*/ 0 h 15"/>
                <a:gd name="T8" fmla="*/ 15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9"/>
            <p:cNvSpPr/>
            <p:nvPr/>
          </p:nvSpPr>
          <p:spPr bwMode="auto">
            <a:xfrm>
              <a:off x="1301" y="615"/>
              <a:ext cx="63" cy="63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0"/>
            <p:cNvSpPr/>
            <p:nvPr/>
          </p:nvSpPr>
          <p:spPr bwMode="auto">
            <a:xfrm>
              <a:off x="306" y="696"/>
              <a:ext cx="72" cy="36"/>
            </a:xfrm>
            <a:custGeom>
              <a:avLst/>
              <a:gdLst>
                <a:gd name="T0" fmla="*/ 7 w 8"/>
                <a:gd name="T1" fmla="*/ 1 h 4"/>
                <a:gd name="T2" fmla="*/ 8 w 8"/>
                <a:gd name="T3" fmla="*/ 2 h 4"/>
                <a:gd name="T4" fmla="*/ 8 w 8"/>
                <a:gd name="T5" fmla="*/ 4 h 4"/>
                <a:gd name="T6" fmla="*/ 7 w 8"/>
                <a:gd name="T7" fmla="*/ 4 h 4"/>
                <a:gd name="T8" fmla="*/ 4 w 8"/>
                <a:gd name="T9" fmla="*/ 3 h 4"/>
                <a:gd name="T10" fmla="*/ 1 w 8"/>
                <a:gd name="T11" fmla="*/ 3 h 4"/>
                <a:gd name="T12" fmla="*/ 1 w 8"/>
                <a:gd name="T13" fmla="*/ 2 h 4"/>
                <a:gd name="T14" fmla="*/ 2 w 8"/>
                <a:gd name="T15" fmla="*/ 2 h 4"/>
                <a:gd name="T16" fmla="*/ 3 w 8"/>
                <a:gd name="T17" fmla="*/ 2 h 4"/>
                <a:gd name="T18" fmla="*/ 4 w 8"/>
                <a:gd name="T19" fmla="*/ 1 h 4"/>
                <a:gd name="T20" fmla="*/ 5 w 8"/>
                <a:gd name="T21" fmla="*/ 1 h 4"/>
                <a:gd name="T22" fmla="*/ 6 w 8"/>
                <a:gd name="T23" fmla="*/ 0 h 4"/>
                <a:gd name="T24" fmla="*/ 7 w 8"/>
                <a:gd name="T25" fmla="*/ 0 h 4"/>
                <a:gd name="T26" fmla="*/ 7 w 8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7" y="1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6" y="4"/>
                    <a:pt x="4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1"/>
            <p:cNvSpPr/>
            <p:nvPr/>
          </p:nvSpPr>
          <p:spPr bwMode="auto">
            <a:xfrm>
              <a:off x="315" y="768"/>
              <a:ext cx="72" cy="27"/>
            </a:xfrm>
            <a:custGeom>
              <a:avLst/>
              <a:gdLst>
                <a:gd name="T0" fmla="*/ 7 w 8"/>
                <a:gd name="T1" fmla="*/ 0 h 3"/>
                <a:gd name="T2" fmla="*/ 8 w 8"/>
                <a:gd name="T3" fmla="*/ 1 h 3"/>
                <a:gd name="T4" fmla="*/ 8 w 8"/>
                <a:gd name="T5" fmla="*/ 3 h 3"/>
                <a:gd name="T6" fmla="*/ 7 w 8"/>
                <a:gd name="T7" fmla="*/ 3 h 3"/>
                <a:gd name="T8" fmla="*/ 4 w 8"/>
                <a:gd name="T9" fmla="*/ 3 h 3"/>
                <a:gd name="T10" fmla="*/ 1 w 8"/>
                <a:gd name="T11" fmla="*/ 2 h 3"/>
                <a:gd name="T12" fmla="*/ 0 w 8"/>
                <a:gd name="T13" fmla="*/ 2 h 3"/>
                <a:gd name="T14" fmla="*/ 1 w 8"/>
                <a:gd name="T15" fmla="*/ 2 h 3"/>
                <a:gd name="T16" fmla="*/ 3 w 8"/>
                <a:gd name="T17" fmla="*/ 1 h 3"/>
                <a:gd name="T18" fmla="*/ 4 w 8"/>
                <a:gd name="T19" fmla="*/ 1 h 3"/>
                <a:gd name="T20" fmla="*/ 5 w 8"/>
                <a:gd name="T21" fmla="*/ 0 h 3"/>
                <a:gd name="T22" fmla="*/ 6 w 8"/>
                <a:gd name="T23" fmla="*/ 0 h 3"/>
                <a:gd name="T24" fmla="*/ 7 w 8"/>
                <a:gd name="T25" fmla="*/ 0 h 3"/>
                <a:gd name="T26" fmla="*/ 7 w 8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8" y="1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2"/>
            <p:cNvSpPr/>
            <p:nvPr/>
          </p:nvSpPr>
          <p:spPr bwMode="auto">
            <a:xfrm>
              <a:off x="351" y="813"/>
              <a:ext cx="63" cy="36"/>
            </a:xfrm>
            <a:custGeom>
              <a:avLst/>
              <a:gdLst>
                <a:gd name="T0" fmla="*/ 6 w 7"/>
                <a:gd name="T1" fmla="*/ 0 h 4"/>
                <a:gd name="T2" fmla="*/ 7 w 7"/>
                <a:gd name="T3" fmla="*/ 2 h 4"/>
                <a:gd name="T4" fmla="*/ 7 w 7"/>
                <a:gd name="T5" fmla="*/ 4 h 4"/>
                <a:gd name="T6" fmla="*/ 6 w 7"/>
                <a:gd name="T7" fmla="*/ 4 h 4"/>
                <a:gd name="T8" fmla="*/ 3 w 7"/>
                <a:gd name="T9" fmla="*/ 4 h 4"/>
                <a:gd name="T10" fmla="*/ 0 w 7"/>
                <a:gd name="T11" fmla="*/ 4 h 4"/>
                <a:gd name="T12" fmla="*/ 0 w 7"/>
                <a:gd name="T13" fmla="*/ 4 h 4"/>
                <a:gd name="T14" fmla="*/ 1 w 7"/>
                <a:gd name="T15" fmla="*/ 3 h 4"/>
                <a:gd name="T16" fmla="*/ 2 w 7"/>
                <a:gd name="T17" fmla="*/ 3 h 4"/>
                <a:gd name="T18" fmla="*/ 3 w 7"/>
                <a:gd name="T19" fmla="*/ 2 h 4"/>
                <a:gd name="T20" fmla="*/ 4 w 7"/>
                <a:gd name="T21" fmla="*/ 1 h 4"/>
                <a:gd name="T22" fmla="*/ 5 w 7"/>
                <a:gd name="T23" fmla="*/ 1 h 4"/>
                <a:gd name="T24" fmla="*/ 6 w 7"/>
                <a:gd name="T25" fmla="*/ 0 h 4"/>
                <a:gd name="T26" fmla="*/ 6 w 7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1"/>
                    <a:pt x="6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3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3"/>
            <p:cNvSpPr/>
            <p:nvPr/>
          </p:nvSpPr>
          <p:spPr bwMode="auto">
            <a:xfrm>
              <a:off x="1561" y="633"/>
              <a:ext cx="63" cy="36"/>
            </a:xfrm>
            <a:custGeom>
              <a:avLst/>
              <a:gdLst>
                <a:gd name="T0" fmla="*/ 0 w 7"/>
                <a:gd name="T1" fmla="*/ 3 h 4"/>
                <a:gd name="T2" fmla="*/ 0 w 7"/>
                <a:gd name="T3" fmla="*/ 2 h 4"/>
                <a:gd name="T4" fmla="*/ 0 w 7"/>
                <a:gd name="T5" fmla="*/ 0 h 4"/>
                <a:gd name="T6" fmla="*/ 1 w 7"/>
                <a:gd name="T7" fmla="*/ 0 h 4"/>
                <a:gd name="T8" fmla="*/ 4 w 7"/>
                <a:gd name="T9" fmla="*/ 1 h 4"/>
                <a:gd name="T10" fmla="*/ 6 w 7"/>
                <a:gd name="T11" fmla="*/ 2 h 4"/>
                <a:gd name="T12" fmla="*/ 6 w 7"/>
                <a:gd name="T13" fmla="*/ 2 h 4"/>
                <a:gd name="T14" fmla="*/ 6 w 7"/>
                <a:gd name="T15" fmla="*/ 3 h 4"/>
                <a:gd name="T16" fmla="*/ 4 w 7"/>
                <a:gd name="T17" fmla="*/ 3 h 4"/>
                <a:gd name="T18" fmla="*/ 3 w 7"/>
                <a:gd name="T19" fmla="*/ 3 h 4"/>
                <a:gd name="T20" fmla="*/ 2 w 7"/>
                <a:gd name="T21" fmla="*/ 3 h 4"/>
                <a:gd name="T22" fmla="*/ 1 w 7"/>
                <a:gd name="T23" fmla="*/ 4 h 4"/>
                <a:gd name="T24" fmla="*/ 0 w 7"/>
                <a:gd name="T25" fmla="*/ 4 h 4"/>
                <a:gd name="T26" fmla="*/ 0 w 7"/>
                <a:gd name="T2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4"/>
            <p:cNvSpPr/>
            <p:nvPr/>
          </p:nvSpPr>
          <p:spPr bwMode="auto">
            <a:xfrm>
              <a:off x="1561" y="579"/>
              <a:ext cx="54" cy="2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1 w 6"/>
                <a:gd name="T7" fmla="*/ 0 h 3"/>
                <a:gd name="T8" fmla="*/ 4 w 6"/>
                <a:gd name="T9" fmla="*/ 0 h 3"/>
                <a:gd name="T10" fmla="*/ 6 w 6"/>
                <a:gd name="T11" fmla="*/ 1 h 3"/>
                <a:gd name="T12" fmla="*/ 6 w 6"/>
                <a:gd name="T13" fmla="*/ 1 h 3"/>
                <a:gd name="T14" fmla="*/ 5 w 6"/>
                <a:gd name="T15" fmla="*/ 2 h 3"/>
                <a:gd name="T16" fmla="*/ 4 w 6"/>
                <a:gd name="T17" fmla="*/ 2 h 3"/>
                <a:gd name="T18" fmla="*/ 3 w 6"/>
                <a:gd name="T19" fmla="*/ 2 h 3"/>
                <a:gd name="T20" fmla="*/ 2 w 6"/>
                <a:gd name="T21" fmla="*/ 3 h 3"/>
                <a:gd name="T22" fmla="*/ 1 w 6"/>
                <a:gd name="T23" fmla="*/ 3 h 3"/>
                <a:gd name="T24" fmla="*/ 0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5"/>
            <p:cNvSpPr/>
            <p:nvPr/>
          </p:nvSpPr>
          <p:spPr bwMode="auto">
            <a:xfrm>
              <a:off x="1543" y="534"/>
              <a:ext cx="54" cy="2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1 h 3"/>
                <a:gd name="T4" fmla="*/ 0 w 6"/>
                <a:gd name="T5" fmla="*/ 0 h 3"/>
                <a:gd name="T6" fmla="*/ 0 w 6"/>
                <a:gd name="T7" fmla="*/ 0 h 3"/>
                <a:gd name="T8" fmla="*/ 3 w 6"/>
                <a:gd name="T9" fmla="*/ 0 h 3"/>
                <a:gd name="T10" fmla="*/ 6 w 6"/>
                <a:gd name="T11" fmla="*/ 0 h 3"/>
                <a:gd name="T12" fmla="*/ 6 w 6"/>
                <a:gd name="T13" fmla="*/ 0 h 3"/>
                <a:gd name="T14" fmla="*/ 5 w 6"/>
                <a:gd name="T15" fmla="*/ 1 h 3"/>
                <a:gd name="T16" fmla="*/ 4 w 6"/>
                <a:gd name="T17" fmla="*/ 1 h 3"/>
                <a:gd name="T18" fmla="*/ 3 w 6"/>
                <a:gd name="T19" fmla="*/ 2 h 3"/>
                <a:gd name="T20" fmla="*/ 2 w 6"/>
                <a:gd name="T21" fmla="*/ 2 h 3"/>
                <a:gd name="T22" fmla="*/ 1 w 6"/>
                <a:gd name="T23" fmla="*/ 3 h 3"/>
                <a:gd name="T24" fmla="*/ 1 w 6"/>
                <a:gd name="T25" fmla="*/ 3 h 3"/>
                <a:gd name="T26" fmla="*/ 0 w 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8B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3" name="Group 68"/>
          <p:cNvGrpSpPr>
            <a:grpSpLocks noChangeAspect="1"/>
          </p:cNvGrpSpPr>
          <p:nvPr/>
        </p:nvGrpSpPr>
        <p:grpSpPr bwMode="auto">
          <a:xfrm>
            <a:off x="8247063" y="3372486"/>
            <a:ext cx="3306762" cy="2486025"/>
            <a:chOff x="5195" y="2630"/>
            <a:chExt cx="2083" cy="1566"/>
          </a:xfrm>
        </p:grpSpPr>
        <p:sp>
          <p:nvSpPr>
            <p:cNvPr id="164" name="Rectangle 71"/>
            <p:cNvSpPr>
              <a:spLocks noChangeArrowheads="1"/>
            </p:cNvSpPr>
            <p:nvPr/>
          </p:nvSpPr>
          <p:spPr bwMode="auto">
            <a:xfrm>
              <a:off x="5195" y="2699"/>
              <a:ext cx="2083" cy="1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2"/>
            <p:cNvSpPr/>
            <p:nvPr/>
          </p:nvSpPr>
          <p:spPr bwMode="auto">
            <a:xfrm>
              <a:off x="5402" y="2630"/>
              <a:ext cx="275" cy="170"/>
            </a:xfrm>
            <a:custGeom>
              <a:avLst/>
              <a:gdLst>
                <a:gd name="T0" fmla="*/ 116 w 116"/>
                <a:gd name="T1" fmla="*/ 29 h 72"/>
                <a:gd name="T2" fmla="*/ 58 w 116"/>
                <a:gd name="T3" fmla="*/ 0 h 72"/>
                <a:gd name="T4" fmla="*/ 0 w 116"/>
                <a:gd name="T5" fmla="*/ 29 h 72"/>
                <a:gd name="T6" fmla="*/ 30 w 116"/>
                <a:gd name="T7" fmla="*/ 56 h 72"/>
                <a:gd name="T8" fmla="*/ 58 w 116"/>
                <a:gd name="T9" fmla="*/ 72 h 72"/>
                <a:gd name="T10" fmla="*/ 86 w 116"/>
                <a:gd name="T11" fmla="*/ 56 h 72"/>
                <a:gd name="T12" fmla="*/ 116 w 116"/>
                <a:gd name="T1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2">
                  <a:moveTo>
                    <a:pt x="116" y="29"/>
                  </a:moveTo>
                  <a:cubicBezTo>
                    <a:pt x="116" y="13"/>
                    <a:pt x="90" y="0"/>
                    <a:pt x="58" y="0"/>
                  </a:cubicBezTo>
                  <a:cubicBezTo>
                    <a:pt x="26" y="0"/>
                    <a:pt x="0" y="13"/>
                    <a:pt x="0" y="29"/>
                  </a:cubicBezTo>
                  <a:cubicBezTo>
                    <a:pt x="0" y="41"/>
                    <a:pt x="12" y="51"/>
                    <a:pt x="30" y="56"/>
                  </a:cubicBezTo>
                  <a:cubicBezTo>
                    <a:pt x="33" y="65"/>
                    <a:pt x="45" y="72"/>
                    <a:pt x="58" y="72"/>
                  </a:cubicBezTo>
                  <a:cubicBezTo>
                    <a:pt x="71" y="72"/>
                    <a:pt x="83" y="65"/>
                    <a:pt x="86" y="56"/>
                  </a:cubicBezTo>
                  <a:cubicBezTo>
                    <a:pt x="104" y="51"/>
                    <a:pt x="116" y="41"/>
                    <a:pt x="116" y="29"/>
                  </a:cubicBezTo>
                  <a:close/>
                </a:path>
              </a:pathLst>
            </a:custGeom>
            <a:solidFill>
              <a:srgbClr val="877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66" name="Freeform 73"/>
            <p:cNvSpPr/>
            <p:nvPr/>
          </p:nvSpPr>
          <p:spPr bwMode="auto">
            <a:xfrm>
              <a:off x="6746" y="2630"/>
              <a:ext cx="278" cy="170"/>
            </a:xfrm>
            <a:custGeom>
              <a:avLst/>
              <a:gdLst>
                <a:gd name="T0" fmla="*/ 117 w 117"/>
                <a:gd name="T1" fmla="*/ 29 h 72"/>
                <a:gd name="T2" fmla="*/ 59 w 117"/>
                <a:gd name="T3" fmla="*/ 0 h 72"/>
                <a:gd name="T4" fmla="*/ 0 w 117"/>
                <a:gd name="T5" fmla="*/ 29 h 72"/>
                <a:gd name="T6" fmla="*/ 31 w 117"/>
                <a:gd name="T7" fmla="*/ 56 h 72"/>
                <a:gd name="T8" fmla="*/ 59 w 117"/>
                <a:gd name="T9" fmla="*/ 72 h 72"/>
                <a:gd name="T10" fmla="*/ 86 w 117"/>
                <a:gd name="T11" fmla="*/ 56 h 72"/>
                <a:gd name="T12" fmla="*/ 117 w 117"/>
                <a:gd name="T1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2">
                  <a:moveTo>
                    <a:pt x="117" y="29"/>
                  </a:moveTo>
                  <a:cubicBezTo>
                    <a:pt x="117" y="13"/>
                    <a:pt x="91" y="0"/>
                    <a:pt x="59" y="0"/>
                  </a:cubicBezTo>
                  <a:cubicBezTo>
                    <a:pt x="26" y="0"/>
                    <a:pt x="0" y="13"/>
                    <a:pt x="0" y="29"/>
                  </a:cubicBezTo>
                  <a:cubicBezTo>
                    <a:pt x="0" y="41"/>
                    <a:pt x="13" y="51"/>
                    <a:pt x="31" y="56"/>
                  </a:cubicBezTo>
                  <a:cubicBezTo>
                    <a:pt x="34" y="65"/>
                    <a:pt x="45" y="72"/>
                    <a:pt x="59" y="72"/>
                  </a:cubicBezTo>
                  <a:cubicBezTo>
                    <a:pt x="72" y="72"/>
                    <a:pt x="83" y="65"/>
                    <a:pt x="86" y="56"/>
                  </a:cubicBezTo>
                  <a:cubicBezTo>
                    <a:pt x="105" y="51"/>
                    <a:pt x="117" y="41"/>
                    <a:pt x="117" y="29"/>
                  </a:cubicBezTo>
                  <a:close/>
                </a:path>
              </a:pathLst>
            </a:custGeom>
            <a:solidFill>
              <a:srgbClr val="877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74"/>
            <p:cNvSpPr>
              <a:spLocks noChangeArrowheads="1"/>
            </p:cNvSpPr>
            <p:nvPr/>
          </p:nvSpPr>
          <p:spPr bwMode="auto">
            <a:xfrm>
              <a:off x="5328" y="2829"/>
              <a:ext cx="1817" cy="1253"/>
            </a:xfrm>
            <a:prstGeom prst="rect">
              <a:avLst/>
            </a:prstGeom>
            <a:solidFill>
              <a:srgbClr val="ECE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Line 75"/>
            <p:cNvSpPr>
              <a:spLocks noChangeShapeType="1"/>
            </p:cNvSpPr>
            <p:nvPr/>
          </p:nvSpPr>
          <p:spPr bwMode="auto">
            <a:xfrm>
              <a:off x="5540" y="3163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Line 76"/>
            <p:cNvSpPr>
              <a:spLocks noChangeShapeType="1"/>
            </p:cNvSpPr>
            <p:nvPr/>
          </p:nvSpPr>
          <p:spPr bwMode="auto">
            <a:xfrm>
              <a:off x="5540" y="3378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Line 77"/>
            <p:cNvSpPr>
              <a:spLocks noChangeShapeType="1"/>
            </p:cNvSpPr>
            <p:nvPr/>
          </p:nvSpPr>
          <p:spPr bwMode="auto">
            <a:xfrm>
              <a:off x="5540" y="3594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Line 78"/>
            <p:cNvSpPr>
              <a:spLocks noChangeShapeType="1"/>
            </p:cNvSpPr>
            <p:nvPr/>
          </p:nvSpPr>
          <p:spPr bwMode="auto">
            <a:xfrm>
              <a:off x="5540" y="3809"/>
              <a:ext cx="1346" cy="0"/>
            </a:xfrm>
            <a:prstGeom prst="line">
              <a:avLst/>
            </a:prstGeom>
            <a:noFill/>
            <a:ln w="1587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4" name="矩形 173"/>
          <p:cNvSpPr/>
          <p:nvPr/>
        </p:nvSpPr>
        <p:spPr>
          <a:xfrm>
            <a:off x="1103803" y="4285660"/>
            <a:ext cx="2751805" cy="103412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" name="TextBox 13"/>
          <p:cNvSpPr txBox="1"/>
          <p:nvPr/>
        </p:nvSpPr>
        <p:spPr>
          <a:xfrm>
            <a:off x="1835324" y="3918903"/>
            <a:ext cx="1288765" cy="24622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4832523" y="4285660"/>
            <a:ext cx="2751805" cy="103412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7" name="TextBox 13"/>
          <p:cNvSpPr txBox="1"/>
          <p:nvPr/>
        </p:nvSpPr>
        <p:spPr>
          <a:xfrm>
            <a:off x="5564044" y="3918903"/>
            <a:ext cx="1288765" cy="24622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8561243" y="4285660"/>
            <a:ext cx="2751805" cy="103412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3" name="TextBox 13"/>
          <p:cNvSpPr txBox="1"/>
          <p:nvPr/>
        </p:nvSpPr>
        <p:spPr>
          <a:xfrm>
            <a:off x="9292764" y="3918903"/>
            <a:ext cx="1288765" cy="24622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3"/>
          <p:cNvSpPr txBox="1"/>
          <p:nvPr/>
        </p:nvSpPr>
        <p:spPr>
          <a:xfrm>
            <a:off x="407481" y="282954"/>
            <a:ext cx="2789726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2400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7481" y="731953"/>
            <a:ext cx="2466753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07481" y="811619"/>
            <a:ext cx="3069366" cy="0"/>
          </a:xfrm>
          <a:prstGeom prst="line">
            <a:avLst/>
          </a:prstGeom>
          <a:ln w="25400">
            <a:solidFill>
              <a:srgbClr val="ECE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177"/>
          <p:cNvGrpSpPr>
            <a:grpSpLocks noChangeAspect="1"/>
          </p:cNvGrpSpPr>
          <p:nvPr/>
        </p:nvGrpSpPr>
        <p:grpSpPr bwMode="auto">
          <a:xfrm>
            <a:off x="1084581" y="2423795"/>
            <a:ext cx="860426" cy="1409699"/>
            <a:chOff x="856" y="1706"/>
            <a:chExt cx="542" cy="888"/>
          </a:xfrm>
        </p:grpSpPr>
        <p:sp>
          <p:nvSpPr>
            <p:cNvPr id="213" name="Freeform 178"/>
            <p:cNvSpPr/>
            <p:nvPr/>
          </p:nvSpPr>
          <p:spPr bwMode="auto">
            <a:xfrm>
              <a:off x="1263" y="2163"/>
              <a:ext cx="135" cy="18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79"/>
            <p:cNvSpPr/>
            <p:nvPr/>
          </p:nvSpPr>
          <p:spPr bwMode="auto">
            <a:xfrm>
              <a:off x="1086" y="2274"/>
              <a:ext cx="185" cy="10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0"/>
            <p:cNvSpPr/>
            <p:nvPr/>
          </p:nvSpPr>
          <p:spPr bwMode="auto">
            <a:xfrm>
              <a:off x="1229" y="2022"/>
              <a:ext cx="149" cy="210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1"/>
            <p:cNvSpPr/>
            <p:nvPr/>
          </p:nvSpPr>
          <p:spPr bwMode="auto">
            <a:xfrm>
              <a:off x="983" y="2129"/>
              <a:ext cx="253" cy="145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2"/>
            <p:cNvSpPr/>
            <p:nvPr/>
          </p:nvSpPr>
          <p:spPr bwMode="auto">
            <a:xfrm>
              <a:off x="1067" y="1977"/>
              <a:ext cx="215" cy="617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3"/>
            <p:cNvSpPr/>
            <p:nvPr/>
          </p:nvSpPr>
          <p:spPr bwMode="auto">
            <a:xfrm>
              <a:off x="856" y="1706"/>
              <a:ext cx="411" cy="427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4"/>
            <p:cNvSpPr/>
            <p:nvPr/>
          </p:nvSpPr>
          <p:spPr bwMode="auto">
            <a:xfrm>
              <a:off x="1036" y="1916"/>
              <a:ext cx="81" cy="76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1" name="Group 133"/>
          <p:cNvGrpSpPr>
            <a:grpSpLocks noChangeAspect="1"/>
          </p:cNvGrpSpPr>
          <p:nvPr/>
        </p:nvGrpSpPr>
        <p:grpSpPr bwMode="auto">
          <a:xfrm>
            <a:off x="1209040" y="1454158"/>
            <a:ext cx="2987040" cy="5403842"/>
            <a:chOff x="641" y="1506"/>
            <a:chExt cx="1561" cy="2824"/>
          </a:xfrm>
        </p:grpSpPr>
        <p:sp>
          <p:nvSpPr>
            <p:cNvPr id="272" name="Freeform 134"/>
            <p:cNvSpPr/>
            <p:nvPr/>
          </p:nvSpPr>
          <p:spPr bwMode="auto">
            <a:xfrm>
              <a:off x="1558" y="1691"/>
              <a:ext cx="640" cy="372"/>
            </a:xfrm>
            <a:custGeom>
              <a:avLst/>
              <a:gdLst>
                <a:gd name="T0" fmla="*/ 22 w 190"/>
                <a:gd name="T1" fmla="*/ 6 h 111"/>
                <a:gd name="T2" fmla="*/ 1 w 190"/>
                <a:gd name="T3" fmla="*/ 42 h 111"/>
                <a:gd name="T4" fmla="*/ 42 w 190"/>
                <a:gd name="T5" fmla="*/ 97 h 111"/>
                <a:gd name="T6" fmla="*/ 126 w 190"/>
                <a:gd name="T7" fmla="*/ 100 h 111"/>
                <a:gd name="T8" fmla="*/ 184 w 190"/>
                <a:gd name="T9" fmla="*/ 44 h 111"/>
                <a:gd name="T10" fmla="*/ 180 w 190"/>
                <a:gd name="T11" fmla="*/ 16 h 111"/>
                <a:gd name="T12" fmla="*/ 145 w 190"/>
                <a:gd name="T13" fmla="*/ 24 h 111"/>
                <a:gd name="T14" fmla="*/ 41 w 190"/>
                <a:gd name="T15" fmla="*/ 0 h 111"/>
                <a:gd name="T16" fmla="*/ 22 w 190"/>
                <a:gd name="T17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1">
                  <a:moveTo>
                    <a:pt x="22" y="6"/>
                  </a:moveTo>
                  <a:cubicBezTo>
                    <a:pt x="9" y="13"/>
                    <a:pt x="1" y="27"/>
                    <a:pt x="1" y="42"/>
                  </a:cubicBezTo>
                  <a:cubicBezTo>
                    <a:pt x="0" y="66"/>
                    <a:pt x="23" y="87"/>
                    <a:pt x="42" y="97"/>
                  </a:cubicBezTo>
                  <a:cubicBezTo>
                    <a:pt x="68" y="111"/>
                    <a:pt x="99" y="109"/>
                    <a:pt x="126" y="100"/>
                  </a:cubicBezTo>
                  <a:cubicBezTo>
                    <a:pt x="154" y="90"/>
                    <a:pt x="173" y="72"/>
                    <a:pt x="184" y="44"/>
                  </a:cubicBezTo>
                  <a:cubicBezTo>
                    <a:pt x="187" y="37"/>
                    <a:pt x="190" y="20"/>
                    <a:pt x="180" y="16"/>
                  </a:cubicBezTo>
                  <a:cubicBezTo>
                    <a:pt x="173" y="13"/>
                    <a:pt x="158" y="22"/>
                    <a:pt x="145" y="24"/>
                  </a:cubicBezTo>
                  <a:cubicBezTo>
                    <a:pt x="103" y="32"/>
                    <a:pt x="81" y="0"/>
                    <a:pt x="41" y="0"/>
                  </a:cubicBezTo>
                  <a:cubicBezTo>
                    <a:pt x="34" y="0"/>
                    <a:pt x="27" y="2"/>
                    <a:pt x="22" y="6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35"/>
            <p:cNvSpPr/>
            <p:nvPr/>
          </p:nvSpPr>
          <p:spPr bwMode="auto">
            <a:xfrm>
              <a:off x="1440" y="1536"/>
              <a:ext cx="182" cy="212"/>
            </a:xfrm>
            <a:custGeom>
              <a:avLst/>
              <a:gdLst>
                <a:gd name="T0" fmla="*/ 53 w 54"/>
                <a:gd name="T1" fmla="*/ 63 h 63"/>
                <a:gd name="T2" fmla="*/ 35 w 54"/>
                <a:gd name="T3" fmla="*/ 15 h 63"/>
                <a:gd name="T4" fmla="*/ 13 w 54"/>
                <a:gd name="T5" fmla="*/ 36 h 63"/>
                <a:gd name="T6" fmla="*/ 53 w 5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53" y="63"/>
                  </a:moveTo>
                  <a:cubicBezTo>
                    <a:pt x="53" y="63"/>
                    <a:pt x="54" y="30"/>
                    <a:pt x="35" y="15"/>
                  </a:cubicBezTo>
                  <a:cubicBezTo>
                    <a:pt x="16" y="0"/>
                    <a:pt x="0" y="16"/>
                    <a:pt x="13" y="36"/>
                  </a:cubicBezTo>
                  <a:cubicBezTo>
                    <a:pt x="26" y="56"/>
                    <a:pt x="53" y="63"/>
                    <a:pt x="53" y="6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36"/>
            <p:cNvSpPr/>
            <p:nvPr/>
          </p:nvSpPr>
          <p:spPr bwMode="auto">
            <a:xfrm>
              <a:off x="641" y="3203"/>
              <a:ext cx="125" cy="201"/>
            </a:xfrm>
            <a:custGeom>
              <a:avLst/>
              <a:gdLst>
                <a:gd name="T0" fmla="*/ 25 w 37"/>
                <a:gd name="T1" fmla="*/ 60 h 60"/>
                <a:gd name="T2" fmla="*/ 27 w 37"/>
                <a:gd name="T3" fmla="*/ 18 h 60"/>
                <a:gd name="T4" fmla="*/ 3 w 37"/>
                <a:gd name="T5" fmla="*/ 26 h 60"/>
                <a:gd name="T6" fmla="*/ 25 w 37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0">
                  <a:moveTo>
                    <a:pt x="25" y="60"/>
                  </a:moveTo>
                  <a:cubicBezTo>
                    <a:pt x="25" y="60"/>
                    <a:pt x="37" y="36"/>
                    <a:pt x="27" y="18"/>
                  </a:cubicBezTo>
                  <a:cubicBezTo>
                    <a:pt x="18" y="0"/>
                    <a:pt x="0" y="6"/>
                    <a:pt x="3" y="26"/>
                  </a:cubicBezTo>
                  <a:cubicBezTo>
                    <a:pt x="7" y="45"/>
                    <a:pt x="25" y="60"/>
                    <a:pt x="25" y="60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37"/>
            <p:cNvSpPr/>
            <p:nvPr/>
          </p:nvSpPr>
          <p:spPr bwMode="auto">
            <a:xfrm>
              <a:off x="1760" y="1540"/>
              <a:ext cx="125" cy="188"/>
            </a:xfrm>
            <a:custGeom>
              <a:avLst/>
              <a:gdLst>
                <a:gd name="T0" fmla="*/ 2 w 37"/>
                <a:gd name="T1" fmla="*/ 56 h 56"/>
                <a:gd name="T2" fmla="*/ 32 w 37"/>
                <a:gd name="T3" fmla="*/ 31 h 56"/>
                <a:gd name="T4" fmla="*/ 11 w 37"/>
                <a:gd name="T5" fmla="*/ 15 h 56"/>
                <a:gd name="T6" fmla="*/ 2 w 37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6">
                  <a:moveTo>
                    <a:pt x="2" y="56"/>
                  </a:moveTo>
                  <a:cubicBezTo>
                    <a:pt x="2" y="56"/>
                    <a:pt x="26" y="51"/>
                    <a:pt x="32" y="31"/>
                  </a:cubicBezTo>
                  <a:cubicBezTo>
                    <a:pt x="37" y="11"/>
                    <a:pt x="22" y="0"/>
                    <a:pt x="11" y="15"/>
                  </a:cubicBezTo>
                  <a:cubicBezTo>
                    <a:pt x="0" y="31"/>
                    <a:pt x="2" y="56"/>
                    <a:pt x="2" y="56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38"/>
            <p:cNvSpPr/>
            <p:nvPr/>
          </p:nvSpPr>
          <p:spPr bwMode="auto">
            <a:xfrm>
              <a:off x="1629" y="1547"/>
              <a:ext cx="54" cy="171"/>
            </a:xfrm>
            <a:custGeom>
              <a:avLst/>
              <a:gdLst>
                <a:gd name="T0" fmla="*/ 3 w 16"/>
                <a:gd name="T1" fmla="*/ 1 h 51"/>
                <a:gd name="T2" fmla="*/ 4 w 16"/>
                <a:gd name="T3" fmla="*/ 2 h 51"/>
                <a:gd name="T4" fmla="*/ 7 w 16"/>
                <a:gd name="T5" fmla="*/ 7 h 51"/>
                <a:gd name="T6" fmla="*/ 10 w 16"/>
                <a:gd name="T7" fmla="*/ 15 h 51"/>
                <a:gd name="T8" fmla="*/ 11 w 16"/>
                <a:gd name="T9" fmla="*/ 19 h 51"/>
                <a:gd name="T10" fmla="*/ 13 w 16"/>
                <a:gd name="T11" fmla="*/ 23 h 51"/>
                <a:gd name="T12" fmla="*/ 15 w 16"/>
                <a:gd name="T13" fmla="*/ 32 h 51"/>
                <a:gd name="T14" fmla="*/ 16 w 16"/>
                <a:gd name="T15" fmla="*/ 40 h 51"/>
                <a:gd name="T16" fmla="*/ 16 w 16"/>
                <a:gd name="T17" fmla="*/ 48 h 51"/>
                <a:gd name="T18" fmla="*/ 13 w 16"/>
                <a:gd name="T19" fmla="*/ 51 h 51"/>
                <a:gd name="T20" fmla="*/ 10 w 16"/>
                <a:gd name="T21" fmla="*/ 48 h 51"/>
                <a:gd name="T22" fmla="*/ 10 w 16"/>
                <a:gd name="T23" fmla="*/ 48 h 51"/>
                <a:gd name="T24" fmla="*/ 10 w 16"/>
                <a:gd name="T25" fmla="*/ 48 h 51"/>
                <a:gd name="T26" fmla="*/ 10 w 16"/>
                <a:gd name="T27" fmla="*/ 40 h 51"/>
                <a:gd name="T28" fmla="*/ 10 w 16"/>
                <a:gd name="T29" fmla="*/ 33 h 51"/>
                <a:gd name="T30" fmla="*/ 8 w 16"/>
                <a:gd name="T31" fmla="*/ 24 h 51"/>
                <a:gd name="T32" fmla="*/ 7 w 16"/>
                <a:gd name="T33" fmla="*/ 20 h 51"/>
                <a:gd name="T34" fmla="*/ 6 w 16"/>
                <a:gd name="T35" fmla="*/ 16 h 51"/>
                <a:gd name="T36" fmla="*/ 4 w 16"/>
                <a:gd name="T37" fmla="*/ 9 h 51"/>
                <a:gd name="T38" fmla="*/ 1 w 16"/>
                <a:gd name="T39" fmla="*/ 4 h 51"/>
                <a:gd name="T40" fmla="*/ 1 w 16"/>
                <a:gd name="T41" fmla="*/ 2 h 51"/>
                <a:gd name="T42" fmla="*/ 1 w 16"/>
                <a:gd name="T43" fmla="*/ 0 h 51"/>
                <a:gd name="T44" fmla="*/ 3 w 16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51">
                  <a:moveTo>
                    <a:pt x="3" y="1"/>
                  </a:moveTo>
                  <a:cubicBezTo>
                    <a:pt x="3" y="1"/>
                    <a:pt x="3" y="1"/>
                    <a:pt x="4" y="2"/>
                  </a:cubicBezTo>
                  <a:cubicBezTo>
                    <a:pt x="5" y="4"/>
                    <a:pt x="6" y="5"/>
                    <a:pt x="7" y="7"/>
                  </a:cubicBezTo>
                  <a:cubicBezTo>
                    <a:pt x="8" y="10"/>
                    <a:pt x="9" y="12"/>
                    <a:pt x="10" y="15"/>
                  </a:cubicBezTo>
                  <a:cubicBezTo>
                    <a:pt x="10" y="16"/>
                    <a:pt x="11" y="17"/>
                    <a:pt x="11" y="19"/>
                  </a:cubicBezTo>
                  <a:cubicBezTo>
                    <a:pt x="12" y="20"/>
                    <a:pt x="12" y="22"/>
                    <a:pt x="13" y="23"/>
                  </a:cubicBezTo>
                  <a:cubicBezTo>
                    <a:pt x="13" y="26"/>
                    <a:pt x="14" y="29"/>
                    <a:pt x="15" y="32"/>
                  </a:cubicBezTo>
                  <a:cubicBezTo>
                    <a:pt x="15" y="35"/>
                    <a:pt x="16" y="38"/>
                    <a:pt x="16" y="40"/>
                  </a:cubicBezTo>
                  <a:cubicBezTo>
                    <a:pt x="16" y="45"/>
                    <a:pt x="16" y="48"/>
                    <a:pt x="16" y="48"/>
                  </a:cubicBezTo>
                  <a:cubicBezTo>
                    <a:pt x="16" y="50"/>
                    <a:pt x="15" y="51"/>
                    <a:pt x="13" y="51"/>
                  </a:cubicBezTo>
                  <a:cubicBezTo>
                    <a:pt x="11" y="51"/>
                    <a:pt x="10" y="50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5"/>
                    <a:pt x="10" y="40"/>
                  </a:cubicBezTo>
                  <a:cubicBezTo>
                    <a:pt x="10" y="38"/>
                    <a:pt x="10" y="36"/>
                    <a:pt x="10" y="33"/>
                  </a:cubicBezTo>
                  <a:cubicBezTo>
                    <a:pt x="10" y="30"/>
                    <a:pt x="9" y="27"/>
                    <a:pt x="8" y="24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7" y="19"/>
                    <a:pt x="6" y="17"/>
                    <a:pt x="6" y="16"/>
                  </a:cubicBezTo>
                  <a:cubicBezTo>
                    <a:pt x="5" y="13"/>
                    <a:pt x="4" y="11"/>
                    <a:pt x="4" y="9"/>
                  </a:cubicBezTo>
                  <a:cubicBezTo>
                    <a:pt x="3" y="7"/>
                    <a:pt x="2" y="5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39"/>
            <p:cNvSpPr/>
            <p:nvPr/>
          </p:nvSpPr>
          <p:spPr bwMode="auto">
            <a:xfrm>
              <a:off x="934" y="1828"/>
              <a:ext cx="1035" cy="1895"/>
            </a:xfrm>
            <a:custGeom>
              <a:avLst/>
              <a:gdLst>
                <a:gd name="T0" fmla="*/ 4 w 307"/>
                <a:gd name="T1" fmla="*/ 491 h 565"/>
                <a:gd name="T2" fmla="*/ 65 w 307"/>
                <a:gd name="T3" fmla="*/ 449 h 565"/>
                <a:gd name="T4" fmla="*/ 142 w 307"/>
                <a:gd name="T5" fmla="*/ 431 h 565"/>
                <a:gd name="T6" fmla="*/ 172 w 307"/>
                <a:gd name="T7" fmla="*/ 352 h 565"/>
                <a:gd name="T8" fmla="*/ 187 w 307"/>
                <a:gd name="T9" fmla="*/ 2 h 565"/>
                <a:gd name="T10" fmla="*/ 217 w 307"/>
                <a:gd name="T11" fmla="*/ 0 h 565"/>
                <a:gd name="T12" fmla="*/ 216 w 307"/>
                <a:gd name="T13" fmla="*/ 528 h 565"/>
                <a:gd name="T14" fmla="*/ 102 w 307"/>
                <a:gd name="T15" fmla="*/ 562 h 565"/>
                <a:gd name="T16" fmla="*/ 4 w 307"/>
                <a:gd name="T17" fmla="*/ 49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565">
                  <a:moveTo>
                    <a:pt x="4" y="491"/>
                  </a:moveTo>
                  <a:cubicBezTo>
                    <a:pt x="7" y="461"/>
                    <a:pt x="41" y="452"/>
                    <a:pt x="65" y="449"/>
                  </a:cubicBezTo>
                  <a:cubicBezTo>
                    <a:pt x="92" y="446"/>
                    <a:pt x="121" y="451"/>
                    <a:pt x="142" y="431"/>
                  </a:cubicBezTo>
                  <a:cubicBezTo>
                    <a:pt x="164" y="410"/>
                    <a:pt x="168" y="381"/>
                    <a:pt x="172" y="352"/>
                  </a:cubicBezTo>
                  <a:cubicBezTo>
                    <a:pt x="176" y="319"/>
                    <a:pt x="187" y="2"/>
                    <a:pt x="187" y="2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307" y="442"/>
                    <a:pt x="216" y="528"/>
                  </a:cubicBezTo>
                  <a:cubicBezTo>
                    <a:pt x="185" y="558"/>
                    <a:pt x="137" y="565"/>
                    <a:pt x="102" y="562"/>
                  </a:cubicBezTo>
                  <a:cubicBezTo>
                    <a:pt x="63" y="559"/>
                    <a:pt x="0" y="540"/>
                    <a:pt x="4" y="49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40"/>
            <p:cNvSpPr/>
            <p:nvPr/>
          </p:nvSpPr>
          <p:spPr bwMode="auto">
            <a:xfrm>
              <a:off x="1595" y="1506"/>
              <a:ext cx="57" cy="57"/>
            </a:xfrm>
            <a:custGeom>
              <a:avLst/>
              <a:gdLst>
                <a:gd name="T0" fmla="*/ 16 w 17"/>
                <a:gd name="T1" fmla="*/ 8 h 17"/>
                <a:gd name="T2" fmla="*/ 9 w 17"/>
                <a:gd name="T3" fmla="*/ 17 h 17"/>
                <a:gd name="T4" fmla="*/ 0 w 17"/>
                <a:gd name="T5" fmla="*/ 10 h 17"/>
                <a:gd name="T6" fmla="*/ 8 w 17"/>
                <a:gd name="T7" fmla="*/ 1 h 17"/>
                <a:gd name="T8" fmla="*/ 16 w 1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cubicBezTo>
                    <a:pt x="17" y="12"/>
                    <a:pt x="14" y="16"/>
                    <a:pt x="9" y="17"/>
                  </a:cubicBezTo>
                  <a:cubicBezTo>
                    <a:pt x="5" y="17"/>
                    <a:pt x="1" y="14"/>
                    <a:pt x="0" y="10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12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41"/>
            <p:cNvSpPr/>
            <p:nvPr/>
          </p:nvSpPr>
          <p:spPr bwMode="auto">
            <a:xfrm>
              <a:off x="1683" y="1547"/>
              <a:ext cx="64" cy="167"/>
            </a:xfrm>
            <a:custGeom>
              <a:avLst/>
              <a:gdLst>
                <a:gd name="T0" fmla="*/ 19 w 19"/>
                <a:gd name="T1" fmla="*/ 2 h 50"/>
                <a:gd name="T2" fmla="*/ 18 w 19"/>
                <a:gd name="T3" fmla="*/ 4 h 50"/>
                <a:gd name="T4" fmla="*/ 15 w 19"/>
                <a:gd name="T5" fmla="*/ 9 h 50"/>
                <a:gd name="T6" fmla="*/ 12 w 19"/>
                <a:gd name="T7" fmla="*/ 16 h 50"/>
                <a:gd name="T8" fmla="*/ 11 w 19"/>
                <a:gd name="T9" fmla="*/ 20 h 50"/>
                <a:gd name="T10" fmla="*/ 9 w 19"/>
                <a:gd name="T11" fmla="*/ 24 h 50"/>
                <a:gd name="T12" fmla="*/ 7 w 19"/>
                <a:gd name="T13" fmla="*/ 32 h 50"/>
                <a:gd name="T14" fmla="*/ 6 w 19"/>
                <a:gd name="T15" fmla="*/ 40 h 50"/>
                <a:gd name="T16" fmla="*/ 6 w 19"/>
                <a:gd name="T17" fmla="*/ 47 h 50"/>
                <a:gd name="T18" fmla="*/ 6 w 19"/>
                <a:gd name="T19" fmla="*/ 47 h 50"/>
                <a:gd name="T20" fmla="*/ 3 w 19"/>
                <a:gd name="T21" fmla="*/ 50 h 50"/>
                <a:gd name="T22" fmla="*/ 0 w 19"/>
                <a:gd name="T23" fmla="*/ 47 h 50"/>
                <a:gd name="T24" fmla="*/ 0 w 19"/>
                <a:gd name="T25" fmla="*/ 47 h 50"/>
                <a:gd name="T26" fmla="*/ 1 w 19"/>
                <a:gd name="T27" fmla="*/ 39 h 50"/>
                <a:gd name="T28" fmla="*/ 2 w 19"/>
                <a:gd name="T29" fmla="*/ 31 h 50"/>
                <a:gd name="T30" fmla="*/ 5 w 19"/>
                <a:gd name="T31" fmla="*/ 22 h 50"/>
                <a:gd name="T32" fmla="*/ 7 w 19"/>
                <a:gd name="T33" fmla="*/ 18 h 50"/>
                <a:gd name="T34" fmla="*/ 9 w 19"/>
                <a:gd name="T35" fmla="*/ 14 h 50"/>
                <a:gd name="T36" fmla="*/ 12 w 19"/>
                <a:gd name="T37" fmla="*/ 7 h 50"/>
                <a:gd name="T38" fmla="*/ 15 w 19"/>
                <a:gd name="T39" fmla="*/ 2 h 50"/>
                <a:gd name="T40" fmla="*/ 16 w 19"/>
                <a:gd name="T41" fmla="*/ 0 h 50"/>
                <a:gd name="T42" fmla="*/ 16 w 19"/>
                <a:gd name="T43" fmla="*/ 0 h 50"/>
                <a:gd name="T44" fmla="*/ 18 w 19"/>
                <a:gd name="T45" fmla="*/ 0 h 50"/>
                <a:gd name="T46" fmla="*/ 19 w 19"/>
                <a:gd name="T4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50">
                  <a:moveTo>
                    <a:pt x="19" y="2"/>
                  </a:moveTo>
                  <a:cubicBezTo>
                    <a:pt x="19" y="2"/>
                    <a:pt x="18" y="3"/>
                    <a:pt x="18" y="4"/>
                  </a:cubicBezTo>
                  <a:cubicBezTo>
                    <a:pt x="17" y="5"/>
                    <a:pt x="16" y="7"/>
                    <a:pt x="15" y="9"/>
                  </a:cubicBezTo>
                  <a:cubicBezTo>
                    <a:pt x="14" y="11"/>
                    <a:pt x="13" y="13"/>
                    <a:pt x="12" y="16"/>
                  </a:cubicBezTo>
                  <a:cubicBezTo>
                    <a:pt x="12" y="17"/>
                    <a:pt x="11" y="18"/>
                    <a:pt x="11" y="20"/>
                  </a:cubicBezTo>
                  <a:cubicBezTo>
                    <a:pt x="10" y="21"/>
                    <a:pt x="10" y="22"/>
                    <a:pt x="9" y="24"/>
                  </a:cubicBezTo>
                  <a:cubicBezTo>
                    <a:pt x="9" y="27"/>
                    <a:pt x="8" y="30"/>
                    <a:pt x="7" y="32"/>
                  </a:cubicBezTo>
                  <a:cubicBezTo>
                    <a:pt x="7" y="35"/>
                    <a:pt x="6" y="38"/>
                    <a:pt x="6" y="40"/>
                  </a:cubicBezTo>
                  <a:cubicBezTo>
                    <a:pt x="6" y="44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9"/>
                    <a:pt x="5" y="50"/>
                    <a:pt x="3" y="50"/>
                  </a:cubicBezTo>
                  <a:cubicBezTo>
                    <a:pt x="1" y="50"/>
                    <a:pt x="0" y="49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4"/>
                    <a:pt x="1" y="39"/>
                  </a:cubicBezTo>
                  <a:cubicBezTo>
                    <a:pt x="1" y="37"/>
                    <a:pt x="2" y="34"/>
                    <a:pt x="2" y="31"/>
                  </a:cubicBezTo>
                  <a:cubicBezTo>
                    <a:pt x="3" y="28"/>
                    <a:pt x="4" y="25"/>
                    <a:pt x="5" y="22"/>
                  </a:cubicBezTo>
                  <a:cubicBezTo>
                    <a:pt x="5" y="21"/>
                    <a:pt x="6" y="20"/>
                    <a:pt x="7" y="18"/>
                  </a:cubicBezTo>
                  <a:cubicBezTo>
                    <a:pt x="7" y="17"/>
                    <a:pt x="8" y="15"/>
                    <a:pt x="9" y="14"/>
                  </a:cubicBezTo>
                  <a:cubicBezTo>
                    <a:pt x="10" y="11"/>
                    <a:pt x="11" y="9"/>
                    <a:pt x="12" y="7"/>
                  </a:cubicBezTo>
                  <a:cubicBezTo>
                    <a:pt x="13" y="5"/>
                    <a:pt x="14" y="3"/>
                    <a:pt x="15" y="2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1"/>
                    <a:pt x="19" y="1"/>
                    <a:pt x="19" y="2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42"/>
            <p:cNvSpPr/>
            <p:nvPr/>
          </p:nvSpPr>
          <p:spPr bwMode="auto">
            <a:xfrm>
              <a:off x="702" y="3361"/>
              <a:ext cx="310" cy="134"/>
            </a:xfrm>
            <a:custGeom>
              <a:avLst/>
              <a:gdLst>
                <a:gd name="T0" fmla="*/ 91 w 92"/>
                <a:gd name="T1" fmla="*/ 13 h 40"/>
                <a:gd name="T2" fmla="*/ 89 w 92"/>
                <a:gd name="T3" fmla="*/ 18 h 40"/>
                <a:gd name="T4" fmla="*/ 86 w 92"/>
                <a:gd name="T5" fmla="*/ 22 h 40"/>
                <a:gd name="T6" fmla="*/ 83 w 92"/>
                <a:gd name="T7" fmla="*/ 25 h 40"/>
                <a:gd name="T8" fmla="*/ 81 w 92"/>
                <a:gd name="T9" fmla="*/ 28 h 40"/>
                <a:gd name="T10" fmla="*/ 73 w 92"/>
                <a:gd name="T11" fmla="*/ 33 h 40"/>
                <a:gd name="T12" fmla="*/ 69 w 92"/>
                <a:gd name="T13" fmla="*/ 35 h 40"/>
                <a:gd name="T14" fmla="*/ 64 w 92"/>
                <a:gd name="T15" fmla="*/ 37 h 40"/>
                <a:gd name="T16" fmla="*/ 59 w 92"/>
                <a:gd name="T17" fmla="*/ 39 h 40"/>
                <a:gd name="T18" fmla="*/ 54 w 92"/>
                <a:gd name="T19" fmla="*/ 39 h 40"/>
                <a:gd name="T20" fmla="*/ 43 w 92"/>
                <a:gd name="T21" fmla="*/ 39 h 40"/>
                <a:gd name="T22" fmla="*/ 38 w 92"/>
                <a:gd name="T23" fmla="*/ 39 h 40"/>
                <a:gd name="T24" fmla="*/ 32 w 92"/>
                <a:gd name="T25" fmla="*/ 37 h 40"/>
                <a:gd name="T26" fmla="*/ 27 w 92"/>
                <a:gd name="T27" fmla="*/ 36 h 40"/>
                <a:gd name="T28" fmla="*/ 25 w 92"/>
                <a:gd name="T29" fmla="*/ 35 h 40"/>
                <a:gd name="T30" fmla="*/ 22 w 92"/>
                <a:gd name="T31" fmla="*/ 33 h 40"/>
                <a:gd name="T32" fmla="*/ 14 w 92"/>
                <a:gd name="T33" fmla="*/ 28 h 40"/>
                <a:gd name="T34" fmla="*/ 8 w 92"/>
                <a:gd name="T35" fmla="*/ 21 h 40"/>
                <a:gd name="T36" fmla="*/ 6 w 92"/>
                <a:gd name="T37" fmla="*/ 17 h 40"/>
                <a:gd name="T38" fmla="*/ 5 w 92"/>
                <a:gd name="T39" fmla="*/ 14 h 40"/>
                <a:gd name="T40" fmla="*/ 2 w 92"/>
                <a:gd name="T41" fmla="*/ 9 h 40"/>
                <a:gd name="T42" fmla="*/ 1 w 92"/>
                <a:gd name="T43" fmla="*/ 4 h 40"/>
                <a:gd name="T44" fmla="*/ 2 w 92"/>
                <a:gd name="T45" fmla="*/ 1 h 40"/>
                <a:gd name="T46" fmla="*/ 5 w 92"/>
                <a:gd name="T47" fmla="*/ 2 h 40"/>
                <a:gd name="T48" fmla="*/ 5 w 92"/>
                <a:gd name="T49" fmla="*/ 2 h 40"/>
                <a:gd name="T50" fmla="*/ 5 w 92"/>
                <a:gd name="T51" fmla="*/ 2 h 40"/>
                <a:gd name="T52" fmla="*/ 7 w 92"/>
                <a:gd name="T53" fmla="*/ 7 h 40"/>
                <a:gd name="T54" fmla="*/ 9 w 92"/>
                <a:gd name="T55" fmla="*/ 12 h 40"/>
                <a:gd name="T56" fmla="*/ 10 w 92"/>
                <a:gd name="T57" fmla="*/ 15 h 40"/>
                <a:gd name="T58" fmla="*/ 12 w 92"/>
                <a:gd name="T59" fmla="*/ 18 h 40"/>
                <a:gd name="T60" fmla="*/ 17 w 92"/>
                <a:gd name="T61" fmla="*/ 25 h 40"/>
                <a:gd name="T62" fmla="*/ 24 w 92"/>
                <a:gd name="T63" fmla="*/ 30 h 40"/>
                <a:gd name="T64" fmla="*/ 26 w 92"/>
                <a:gd name="T65" fmla="*/ 31 h 40"/>
                <a:gd name="T66" fmla="*/ 28 w 92"/>
                <a:gd name="T67" fmla="*/ 32 h 40"/>
                <a:gd name="T68" fmla="*/ 33 w 92"/>
                <a:gd name="T69" fmla="*/ 34 h 40"/>
                <a:gd name="T70" fmla="*/ 38 w 92"/>
                <a:gd name="T71" fmla="*/ 35 h 40"/>
                <a:gd name="T72" fmla="*/ 43 w 92"/>
                <a:gd name="T73" fmla="*/ 36 h 40"/>
                <a:gd name="T74" fmla="*/ 54 w 92"/>
                <a:gd name="T75" fmla="*/ 36 h 40"/>
                <a:gd name="T76" fmla="*/ 59 w 92"/>
                <a:gd name="T77" fmla="*/ 36 h 40"/>
                <a:gd name="T78" fmla="*/ 64 w 92"/>
                <a:gd name="T79" fmla="*/ 35 h 40"/>
                <a:gd name="T80" fmla="*/ 68 w 92"/>
                <a:gd name="T81" fmla="*/ 33 h 40"/>
                <a:gd name="T82" fmla="*/ 72 w 92"/>
                <a:gd name="T83" fmla="*/ 31 h 40"/>
                <a:gd name="T84" fmla="*/ 79 w 92"/>
                <a:gd name="T85" fmla="*/ 26 h 40"/>
                <a:gd name="T86" fmla="*/ 82 w 92"/>
                <a:gd name="T87" fmla="*/ 23 h 40"/>
                <a:gd name="T88" fmla="*/ 84 w 92"/>
                <a:gd name="T89" fmla="*/ 21 h 40"/>
                <a:gd name="T90" fmla="*/ 87 w 92"/>
                <a:gd name="T91" fmla="*/ 16 h 40"/>
                <a:gd name="T92" fmla="*/ 90 w 92"/>
                <a:gd name="T93" fmla="*/ 12 h 40"/>
                <a:gd name="T94" fmla="*/ 91 w 92"/>
                <a:gd name="T95" fmla="*/ 12 h 40"/>
                <a:gd name="T96" fmla="*/ 91 w 92"/>
                <a:gd name="T97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0">
                  <a:moveTo>
                    <a:pt x="91" y="13"/>
                  </a:moveTo>
                  <a:cubicBezTo>
                    <a:pt x="91" y="13"/>
                    <a:pt x="91" y="15"/>
                    <a:pt x="89" y="18"/>
                  </a:cubicBezTo>
                  <a:cubicBezTo>
                    <a:pt x="88" y="19"/>
                    <a:pt x="87" y="21"/>
                    <a:pt x="86" y="22"/>
                  </a:cubicBezTo>
                  <a:cubicBezTo>
                    <a:pt x="85" y="23"/>
                    <a:pt x="84" y="24"/>
                    <a:pt x="83" y="25"/>
                  </a:cubicBezTo>
                  <a:cubicBezTo>
                    <a:pt x="83" y="26"/>
                    <a:pt x="82" y="27"/>
                    <a:pt x="81" y="28"/>
                  </a:cubicBezTo>
                  <a:cubicBezTo>
                    <a:pt x="78" y="30"/>
                    <a:pt x="76" y="32"/>
                    <a:pt x="73" y="33"/>
                  </a:cubicBezTo>
                  <a:cubicBezTo>
                    <a:pt x="72" y="34"/>
                    <a:pt x="71" y="35"/>
                    <a:pt x="69" y="35"/>
                  </a:cubicBezTo>
                  <a:cubicBezTo>
                    <a:pt x="68" y="36"/>
                    <a:pt x="66" y="37"/>
                    <a:pt x="64" y="37"/>
                  </a:cubicBezTo>
                  <a:cubicBezTo>
                    <a:pt x="63" y="38"/>
                    <a:pt x="61" y="38"/>
                    <a:pt x="59" y="39"/>
                  </a:cubicBezTo>
                  <a:cubicBezTo>
                    <a:pt x="58" y="39"/>
                    <a:pt x="56" y="39"/>
                    <a:pt x="54" y="39"/>
                  </a:cubicBezTo>
                  <a:cubicBezTo>
                    <a:pt x="50" y="39"/>
                    <a:pt x="47" y="40"/>
                    <a:pt x="43" y="39"/>
                  </a:cubicBezTo>
                  <a:cubicBezTo>
                    <a:pt x="41" y="39"/>
                    <a:pt x="40" y="39"/>
                    <a:pt x="38" y="39"/>
                  </a:cubicBezTo>
                  <a:cubicBezTo>
                    <a:pt x="36" y="38"/>
                    <a:pt x="34" y="38"/>
                    <a:pt x="32" y="37"/>
                  </a:cubicBezTo>
                  <a:cubicBezTo>
                    <a:pt x="31" y="37"/>
                    <a:pt x="29" y="36"/>
                    <a:pt x="27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9" y="32"/>
                    <a:pt x="17" y="30"/>
                    <a:pt x="14" y="28"/>
                  </a:cubicBezTo>
                  <a:cubicBezTo>
                    <a:pt x="12" y="25"/>
                    <a:pt x="10" y="23"/>
                    <a:pt x="8" y="21"/>
                  </a:cubicBezTo>
                  <a:cubicBezTo>
                    <a:pt x="8" y="19"/>
                    <a:pt x="7" y="18"/>
                    <a:pt x="6" y="17"/>
                  </a:cubicBezTo>
                  <a:cubicBezTo>
                    <a:pt x="6" y="16"/>
                    <a:pt x="5" y="15"/>
                    <a:pt x="5" y="14"/>
                  </a:cubicBezTo>
                  <a:cubicBezTo>
                    <a:pt x="4" y="12"/>
                    <a:pt x="3" y="10"/>
                    <a:pt x="2" y="9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4"/>
                    <a:pt x="7" y="7"/>
                  </a:cubicBezTo>
                  <a:cubicBezTo>
                    <a:pt x="7" y="8"/>
                    <a:pt x="8" y="10"/>
                    <a:pt x="9" y="12"/>
                  </a:cubicBezTo>
                  <a:cubicBezTo>
                    <a:pt x="9" y="13"/>
                    <a:pt x="9" y="14"/>
                    <a:pt x="10" y="15"/>
                  </a:cubicBezTo>
                  <a:cubicBezTo>
                    <a:pt x="11" y="16"/>
                    <a:pt x="11" y="17"/>
                    <a:pt x="12" y="18"/>
                  </a:cubicBezTo>
                  <a:cubicBezTo>
                    <a:pt x="13" y="21"/>
                    <a:pt x="15" y="22"/>
                    <a:pt x="17" y="25"/>
                  </a:cubicBezTo>
                  <a:cubicBezTo>
                    <a:pt x="19" y="27"/>
                    <a:pt x="21" y="29"/>
                    <a:pt x="24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0" y="33"/>
                    <a:pt x="31" y="34"/>
                    <a:pt x="33" y="34"/>
                  </a:cubicBezTo>
                  <a:cubicBezTo>
                    <a:pt x="35" y="34"/>
                    <a:pt x="37" y="35"/>
                    <a:pt x="38" y="35"/>
                  </a:cubicBezTo>
                  <a:cubicBezTo>
                    <a:pt x="40" y="36"/>
                    <a:pt x="42" y="36"/>
                    <a:pt x="43" y="36"/>
                  </a:cubicBezTo>
                  <a:cubicBezTo>
                    <a:pt x="47" y="37"/>
                    <a:pt x="50" y="36"/>
                    <a:pt x="54" y="36"/>
                  </a:cubicBezTo>
                  <a:cubicBezTo>
                    <a:pt x="56" y="36"/>
                    <a:pt x="57" y="36"/>
                    <a:pt x="59" y="36"/>
                  </a:cubicBezTo>
                  <a:cubicBezTo>
                    <a:pt x="60" y="35"/>
                    <a:pt x="62" y="35"/>
                    <a:pt x="64" y="35"/>
                  </a:cubicBezTo>
                  <a:cubicBezTo>
                    <a:pt x="65" y="34"/>
                    <a:pt x="67" y="34"/>
                    <a:pt x="68" y="33"/>
                  </a:cubicBezTo>
                  <a:cubicBezTo>
                    <a:pt x="70" y="32"/>
                    <a:pt x="71" y="32"/>
                    <a:pt x="72" y="31"/>
                  </a:cubicBezTo>
                  <a:cubicBezTo>
                    <a:pt x="75" y="30"/>
                    <a:pt x="77" y="28"/>
                    <a:pt x="79" y="26"/>
                  </a:cubicBezTo>
                  <a:cubicBezTo>
                    <a:pt x="80" y="25"/>
                    <a:pt x="81" y="24"/>
                    <a:pt x="82" y="23"/>
                  </a:cubicBezTo>
                  <a:cubicBezTo>
                    <a:pt x="82" y="23"/>
                    <a:pt x="83" y="22"/>
                    <a:pt x="84" y="21"/>
                  </a:cubicBezTo>
                  <a:cubicBezTo>
                    <a:pt x="85" y="19"/>
                    <a:pt x="86" y="18"/>
                    <a:pt x="87" y="16"/>
                  </a:cubicBezTo>
                  <a:cubicBezTo>
                    <a:pt x="89" y="14"/>
                    <a:pt x="90" y="12"/>
                    <a:pt x="90" y="12"/>
                  </a:cubicBezTo>
                  <a:cubicBezTo>
                    <a:pt x="90" y="12"/>
                    <a:pt x="91" y="12"/>
                    <a:pt x="91" y="12"/>
                  </a:cubicBezTo>
                  <a:cubicBezTo>
                    <a:pt x="92" y="12"/>
                    <a:pt x="92" y="13"/>
                    <a:pt x="91" y="1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43"/>
            <p:cNvSpPr/>
            <p:nvPr/>
          </p:nvSpPr>
          <p:spPr bwMode="auto">
            <a:xfrm>
              <a:off x="1214" y="3596"/>
              <a:ext cx="71" cy="674"/>
            </a:xfrm>
            <a:custGeom>
              <a:avLst/>
              <a:gdLst>
                <a:gd name="T0" fmla="*/ 21 w 21"/>
                <a:gd name="T1" fmla="*/ 4 h 201"/>
                <a:gd name="T2" fmla="*/ 16 w 21"/>
                <a:gd name="T3" fmla="*/ 34 h 201"/>
                <a:gd name="T4" fmla="*/ 14 w 21"/>
                <a:gd name="T5" fmla="*/ 48 h 201"/>
                <a:gd name="T6" fmla="*/ 13 w 21"/>
                <a:gd name="T7" fmla="*/ 64 h 201"/>
                <a:gd name="T8" fmla="*/ 12 w 21"/>
                <a:gd name="T9" fmla="*/ 81 h 201"/>
                <a:gd name="T10" fmla="*/ 11 w 21"/>
                <a:gd name="T11" fmla="*/ 98 h 201"/>
                <a:gd name="T12" fmla="*/ 11 w 21"/>
                <a:gd name="T13" fmla="*/ 116 h 201"/>
                <a:gd name="T14" fmla="*/ 12 w 21"/>
                <a:gd name="T15" fmla="*/ 133 h 201"/>
                <a:gd name="T16" fmla="*/ 13 w 21"/>
                <a:gd name="T17" fmla="*/ 149 h 201"/>
                <a:gd name="T18" fmla="*/ 14 w 21"/>
                <a:gd name="T19" fmla="*/ 163 h 201"/>
                <a:gd name="T20" fmla="*/ 16 w 21"/>
                <a:gd name="T21" fmla="*/ 175 h 201"/>
                <a:gd name="T22" fmla="*/ 18 w 21"/>
                <a:gd name="T23" fmla="*/ 184 h 201"/>
                <a:gd name="T24" fmla="*/ 19 w 21"/>
                <a:gd name="T25" fmla="*/ 192 h 201"/>
                <a:gd name="T26" fmla="*/ 19 w 21"/>
                <a:gd name="T27" fmla="*/ 192 h 201"/>
                <a:gd name="T28" fmla="*/ 14 w 21"/>
                <a:gd name="T29" fmla="*/ 200 h 201"/>
                <a:gd name="T30" fmla="*/ 6 w 21"/>
                <a:gd name="T31" fmla="*/ 194 h 201"/>
                <a:gd name="T32" fmla="*/ 6 w 21"/>
                <a:gd name="T33" fmla="*/ 194 h 201"/>
                <a:gd name="T34" fmla="*/ 5 w 21"/>
                <a:gd name="T35" fmla="*/ 186 h 201"/>
                <a:gd name="T36" fmla="*/ 3 w 21"/>
                <a:gd name="T37" fmla="*/ 176 h 201"/>
                <a:gd name="T38" fmla="*/ 2 w 21"/>
                <a:gd name="T39" fmla="*/ 164 h 201"/>
                <a:gd name="T40" fmla="*/ 1 w 21"/>
                <a:gd name="T41" fmla="*/ 150 h 201"/>
                <a:gd name="T42" fmla="*/ 0 w 21"/>
                <a:gd name="T43" fmla="*/ 133 h 201"/>
                <a:gd name="T44" fmla="*/ 1 w 21"/>
                <a:gd name="T45" fmla="*/ 116 h 201"/>
                <a:gd name="T46" fmla="*/ 1 w 21"/>
                <a:gd name="T47" fmla="*/ 98 h 201"/>
                <a:gd name="T48" fmla="*/ 2 w 21"/>
                <a:gd name="T49" fmla="*/ 80 h 201"/>
                <a:gd name="T50" fmla="*/ 4 w 21"/>
                <a:gd name="T51" fmla="*/ 63 h 201"/>
                <a:gd name="T52" fmla="*/ 6 w 21"/>
                <a:gd name="T53" fmla="*/ 47 h 201"/>
                <a:gd name="T54" fmla="*/ 9 w 21"/>
                <a:gd name="T55" fmla="*/ 32 h 201"/>
                <a:gd name="T56" fmla="*/ 15 w 21"/>
                <a:gd name="T57" fmla="*/ 3 h 201"/>
                <a:gd name="T58" fmla="*/ 15 w 21"/>
                <a:gd name="T59" fmla="*/ 3 h 201"/>
                <a:gd name="T60" fmla="*/ 19 w 21"/>
                <a:gd name="T61" fmla="*/ 1 h 201"/>
                <a:gd name="T62" fmla="*/ 21 w 21"/>
                <a:gd name="T63" fmla="*/ 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01">
                  <a:moveTo>
                    <a:pt x="21" y="4"/>
                  </a:moveTo>
                  <a:cubicBezTo>
                    <a:pt x="21" y="4"/>
                    <a:pt x="18" y="16"/>
                    <a:pt x="16" y="34"/>
                  </a:cubicBezTo>
                  <a:cubicBezTo>
                    <a:pt x="15" y="38"/>
                    <a:pt x="15" y="43"/>
                    <a:pt x="14" y="48"/>
                  </a:cubicBezTo>
                  <a:cubicBezTo>
                    <a:pt x="14" y="53"/>
                    <a:pt x="13" y="58"/>
                    <a:pt x="13" y="64"/>
                  </a:cubicBezTo>
                  <a:cubicBezTo>
                    <a:pt x="12" y="69"/>
                    <a:pt x="12" y="75"/>
                    <a:pt x="12" y="81"/>
                  </a:cubicBezTo>
                  <a:cubicBezTo>
                    <a:pt x="11" y="86"/>
                    <a:pt x="11" y="92"/>
                    <a:pt x="11" y="98"/>
                  </a:cubicBezTo>
                  <a:cubicBezTo>
                    <a:pt x="11" y="104"/>
                    <a:pt x="11" y="110"/>
                    <a:pt x="11" y="116"/>
                  </a:cubicBezTo>
                  <a:cubicBezTo>
                    <a:pt x="11" y="122"/>
                    <a:pt x="11" y="127"/>
                    <a:pt x="12" y="133"/>
                  </a:cubicBezTo>
                  <a:cubicBezTo>
                    <a:pt x="12" y="138"/>
                    <a:pt x="12" y="144"/>
                    <a:pt x="13" y="149"/>
                  </a:cubicBezTo>
                  <a:cubicBezTo>
                    <a:pt x="13" y="154"/>
                    <a:pt x="14" y="158"/>
                    <a:pt x="14" y="163"/>
                  </a:cubicBezTo>
                  <a:cubicBezTo>
                    <a:pt x="15" y="167"/>
                    <a:pt x="16" y="171"/>
                    <a:pt x="16" y="175"/>
                  </a:cubicBezTo>
                  <a:cubicBezTo>
                    <a:pt x="17" y="178"/>
                    <a:pt x="17" y="181"/>
                    <a:pt x="18" y="184"/>
                  </a:cubicBezTo>
                  <a:cubicBezTo>
                    <a:pt x="19" y="189"/>
                    <a:pt x="19" y="192"/>
                    <a:pt x="19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0" y="196"/>
                    <a:pt x="18" y="199"/>
                    <a:pt x="14" y="200"/>
                  </a:cubicBezTo>
                  <a:cubicBezTo>
                    <a:pt x="10" y="201"/>
                    <a:pt x="7" y="198"/>
                    <a:pt x="6" y="194"/>
                  </a:cubicBezTo>
                  <a:cubicBezTo>
                    <a:pt x="6" y="194"/>
                    <a:pt x="6" y="194"/>
                    <a:pt x="6" y="194"/>
                  </a:cubicBezTo>
                  <a:cubicBezTo>
                    <a:pt x="6" y="194"/>
                    <a:pt x="5" y="191"/>
                    <a:pt x="5" y="186"/>
                  </a:cubicBezTo>
                  <a:cubicBezTo>
                    <a:pt x="4" y="183"/>
                    <a:pt x="4" y="180"/>
                    <a:pt x="3" y="176"/>
                  </a:cubicBezTo>
                  <a:cubicBezTo>
                    <a:pt x="3" y="173"/>
                    <a:pt x="2" y="169"/>
                    <a:pt x="2" y="164"/>
                  </a:cubicBezTo>
                  <a:cubicBezTo>
                    <a:pt x="2" y="160"/>
                    <a:pt x="1" y="155"/>
                    <a:pt x="1" y="150"/>
                  </a:cubicBezTo>
                  <a:cubicBezTo>
                    <a:pt x="1" y="144"/>
                    <a:pt x="0" y="139"/>
                    <a:pt x="0" y="133"/>
                  </a:cubicBezTo>
                  <a:cubicBezTo>
                    <a:pt x="0" y="128"/>
                    <a:pt x="0" y="122"/>
                    <a:pt x="1" y="116"/>
                  </a:cubicBezTo>
                  <a:cubicBezTo>
                    <a:pt x="1" y="110"/>
                    <a:pt x="1" y="104"/>
                    <a:pt x="1" y="98"/>
                  </a:cubicBezTo>
                  <a:cubicBezTo>
                    <a:pt x="1" y="92"/>
                    <a:pt x="2" y="86"/>
                    <a:pt x="2" y="80"/>
                  </a:cubicBezTo>
                  <a:cubicBezTo>
                    <a:pt x="3" y="74"/>
                    <a:pt x="4" y="68"/>
                    <a:pt x="4" y="63"/>
                  </a:cubicBezTo>
                  <a:cubicBezTo>
                    <a:pt x="5" y="57"/>
                    <a:pt x="6" y="52"/>
                    <a:pt x="6" y="47"/>
                  </a:cubicBezTo>
                  <a:cubicBezTo>
                    <a:pt x="7" y="42"/>
                    <a:pt x="8" y="37"/>
                    <a:pt x="9" y="32"/>
                  </a:cubicBezTo>
                  <a:cubicBezTo>
                    <a:pt x="12" y="1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7" y="0"/>
                    <a:pt x="19" y="1"/>
                  </a:cubicBezTo>
                  <a:cubicBezTo>
                    <a:pt x="20" y="1"/>
                    <a:pt x="21" y="3"/>
                    <a:pt x="21" y="4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44"/>
            <p:cNvSpPr/>
            <p:nvPr/>
          </p:nvSpPr>
          <p:spPr bwMode="auto">
            <a:xfrm>
              <a:off x="1480" y="3602"/>
              <a:ext cx="105" cy="671"/>
            </a:xfrm>
            <a:custGeom>
              <a:avLst/>
              <a:gdLst>
                <a:gd name="T0" fmla="*/ 16 w 31"/>
                <a:gd name="T1" fmla="*/ 1 h 200"/>
                <a:gd name="T2" fmla="*/ 17 w 31"/>
                <a:gd name="T3" fmla="*/ 3 h 200"/>
                <a:gd name="T4" fmla="*/ 20 w 31"/>
                <a:gd name="T5" fmla="*/ 9 h 200"/>
                <a:gd name="T6" fmla="*/ 24 w 31"/>
                <a:gd name="T7" fmla="*/ 18 h 200"/>
                <a:gd name="T8" fmla="*/ 28 w 31"/>
                <a:gd name="T9" fmla="*/ 31 h 200"/>
                <a:gd name="T10" fmla="*/ 30 w 31"/>
                <a:gd name="T11" fmla="*/ 46 h 200"/>
                <a:gd name="T12" fmla="*/ 31 w 31"/>
                <a:gd name="T13" fmla="*/ 54 h 200"/>
                <a:gd name="T14" fmla="*/ 31 w 31"/>
                <a:gd name="T15" fmla="*/ 62 h 200"/>
                <a:gd name="T16" fmla="*/ 31 w 31"/>
                <a:gd name="T17" fmla="*/ 80 h 200"/>
                <a:gd name="T18" fmla="*/ 29 w 31"/>
                <a:gd name="T19" fmla="*/ 98 h 200"/>
                <a:gd name="T20" fmla="*/ 29 w 31"/>
                <a:gd name="T21" fmla="*/ 101 h 200"/>
                <a:gd name="T22" fmla="*/ 29 w 31"/>
                <a:gd name="T23" fmla="*/ 103 h 200"/>
                <a:gd name="T24" fmla="*/ 28 w 31"/>
                <a:gd name="T25" fmla="*/ 108 h 200"/>
                <a:gd name="T26" fmla="*/ 26 w 31"/>
                <a:gd name="T27" fmla="*/ 117 h 200"/>
                <a:gd name="T28" fmla="*/ 21 w 31"/>
                <a:gd name="T29" fmla="*/ 134 h 200"/>
                <a:gd name="T30" fmla="*/ 15 w 31"/>
                <a:gd name="T31" fmla="*/ 163 h 200"/>
                <a:gd name="T32" fmla="*/ 14 w 31"/>
                <a:gd name="T33" fmla="*/ 170 h 200"/>
                <a:gd name="T34" fmla="*/ 13 w 31"/>
                <a:gd name="T35" fmla="*/ 175 h 200"/>
                <a:gd name="T36" fmla="*/ 14 w 31"/>
                <a:gd name="T37" fmla="*/ 184 h 200"/>
                <a:gd name="T38" fmla="*/ 14 w 31"/>
                <a:gd name="T39" fmla="*/ 189 h 200"/>
                <a:gd name="T40" fmla="*/ 15 w 31"/>
                <a:gd name="T41" fmla="*/ 191 h 200"/>
                <a:gd name="T42" fmla="*/ 15 w 31"/>
                <a:gd name="T43" fmla="*/ 192 h 200"/>
                <a:gd name="T44" fmla="*/ 9 w 31"/>
                <a:gd name="T45" fmla="*/ 200 h 200"/>
                <a:gd name="T46" fmla="*/ 1 w 31"/>
                <a:gd name="T47" fmla="*/ 194 h 200"/>
                <a:gd name="T48" fmla="*/ 1 w 31"/>
                <a:gd name="T49" fmla="*/ 194 h 200"/>
                <a:gd name="T50" fmla="*/ 1 w 31"/>
                <a:gd name="T51" fmla="*/ 191 h 200"/>
                <a:gd name="T52" fmla="*/ 0 w 31"/>
                <a:gd name="T53" fmla="*/ 185 h 200"/>
                <a:gd name="T54" fmla="*/ 1 w 31"/>
                <a:gd name="T55" fmla="*/ 174 h 200"/>
                <a:gd name="T56" fmla="*/ 1 w 31"/>
                <a:gd name="T57" fmla="*/ 168 h 200"/>
                <a:gd name="T58" fmla="*/ 2 w 31"/>
                <a:gd name="T59" fmla="*/ 161 h 200"/>
                <a:gd name="T60" fmla="*/ 11 w 31"/>
                <a:gd name="T61" fmla="*/ 131 h 200"/>
                <a:gd name="T62" fmla="*/ 16 w 31"/>
                <a:gd name="T63" fmla="*/ 114 h 200"/>
                <a:gd name="T64" fmla="*/ 18 w 31"/>
                <a:gd name="T65" fmla="*/ 106 h 200"/>
                <a:gd name="T66" fmla="*/ 19 w 31"/>
                <a:gd name="T67" fmla="*/ 101 h 200"/>
                <a:gd name="T68" fmla="*/ 19 w 31"/>
                <a:gd name="T69" fmla="*/ 99 h 200"/>
                <a:gd name="T70" fmla="*/ 19 w 31"/>
                <a:gd name="T71" fmla="*/ 97 h 200"/>
                <a:gd name="T72" fmla="*/ 21 w 31"/>
                <a:gd name="T73" fmla="*/ 79 h 200"/>
                <a:gd name="T74" fmla="*/ 22 w 31"/>
                <a:gd name="T75" fmla="*/ 62 h 200"/>
                <a:gd name="T76" fmla="*/ 22 w 31"/>
                <a:gd name="T77" fmla="*/ 54 h 200"/>
                <a:gd name="T78" fmla="*/ 22 w 31"/>
                <a:gd name="T79" fmla="*/ 46 h 200"/>
                <a:gd name="T80" fmla="*/ 20 w 31"/>
                <a:gd name="T81" fmla="*/ 32 h 200"/>
                <a:gd name="T82" fmla="*/ 18 w 31"/>
                <a:gd name="T83" fmla="*/ 20 h 200"/>
                <a:gd name="T84" fmla="*/ 15 w 31"/>
                <a:gd name="T85" fmla="*/ 12 h 200"/>
                <a:gd name="T86" fmla="*/ 12 w 31"/>
                <a:gd name="T87" fmla="*/ 7 h 200"/>
                <a:gd name="T88" fmla="*/ 11 w 31"/>
                <a:gd name="T89" fmla="*/ 5 h 200"/>
                <a:gd name="T90" fmla="*/ 11 w 31"/>
                <a:gd name="T91" fmla="*/ 1 h 200"/>
                <a:gd name="T92" fmla="*/ 16 w 31"/>
                <a:gd name="T93" fmla="*/ 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00">
                  <a:moveTo>
                    <a:pt x="16" y="1"/>
                  </a:moveTo>
                  <a:cubicBezTo>
                    <a:pt x="16" y="1"/>
                    <a:pt x="16" y="2"/>
                    <a:pt x="17" y="3"/>
                  </a:cubicBezTo>
                  <a:cubicBezTo>
                    <a:pt x="18" y="5"/>
                    <a:pt x="19" y="7"/>
                    <a:pt x="20" y="9"/>
                  </a:cubicBezTo>
                  <a:cubicBezTo>
                    <a:pt x="22" y="12"/>
                    <a:pt x="23" y="15"/>
                    <a:pt x="24" y="18"/>
                  </a:cubicBezTo>
                  <a:cubicBezTo>
                    <a:pt x="25" y="22"/>
                    <a:pt x="27" y="26"/>
                    <a:pt x="28" y="31"/>
                  </a:cubicBezTo>
                  <a:cubicBezTo>
                    <a:pt x="29" y="35"/>
                    <a:pt x="29" y="40"/>
                    <a:pt x="30" y="46"/>
                  </a:cubicBezTo>
                  <a:cubicBezTo>
                    <a:pt x="30" y="48"/>
                    <a:pt x="30" y="51"/>
                    <a:pt x="31" y="54"/>
                  </a:cubicBezTo>
                  <a:cubicBezTo>
                    <a:pt x="31" y="57"/>
                    <a:pt x="31" y="59"/>
                    <a:pt x="31" y="62"/>
                  </a:cubicBezTo>
                  <a:cubicBezTo>
                    <a:pt x="31" y="68"/>
                    <a:pt x="31" y="74"/>
                    <a:pt x="31" y="80"/>
                  </a:cubicBezTo>
                  <a:cubicBezTo>
                    <a:pt x="30" y="86"/>
                    <a:pt x="30" y="92"/>
                    <a:pt x="29" y="98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5"/>
                    <a:pt x="28" y="106"/>
                    <a:pt x="28" y="108"/>
                  </a:cubicBezTo>
                  <a:cubicBezTo>
                    <a:pt x="27" y="111"/>
                    <a:pt x="27" y="114"/>
                    <a:pt x="26" y="117"/>
                  </a:cubicBezTo>
                  <a:cubicBezTo>
                    <a:pt x="25" y="123"/>
                    <a:pt x="23" y="128"/>
                    <a:pt x="21" y="134"/>
                  </a:cubicBezTo>
                  <a:cubicBezTo>
                    <a:pt x="18" y="145"/>
                    <a:pt x="16" y="155"/>
                    <a:pt x="15" y="163"/>
                  </a:cubicBezTo>
                  <a:cubicBezTo>
                    <a:pt x="14" y="166"/>
                    <a:pt x="14" y="168"/>
                    <a:pt x="14" y="170"/>
                  </a:cubicBezTo>
                  <a:cubicBezTo>
                    <a:pt x="14" y="171"/>
                    <a:pt x="14" y="173"/>
                    <a:pt x="13" y="175"/>
                  </a:cubicBezTo>
                  <a:cubicBezTo>
                    <a:pt x="13" y="178"/>
                    <a:pt x="13" y="181"/>
                    <a:pt x="14" y="184"/>
                  </a:cubicBezTo>
                  <a:cubicBezTo>
                    <a:pt x="14" y="186"/>
                    <a:pt x="14" y="188"/>
                    <a:pt x="14" y="189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6"/>
                    <a:pt x="13" y="199"/>
                    <a:pt x="9" y="200"/>
                  </a:cubicBezTo>
                  <a:cubicBezTo>
                    <a:pt x="5" y="200"/>
                    <a:pt x="2" y="198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1" y="193"/>
                    <a:pt x="1" y="191"/>
                  </a:cubicBezTo>
                  <a:cubicBezTo>
                    <a:pt x="1" y="190"/>
                    <a:pt x="0" y="188"/>
                    <a:pt x="0" y="185"/>
                  </a:cubicBezTo>
                  <a:cubicBezTo>
                    <a:pt x="0" y="182"/>
                    <a:pt x="0" y="178"/>
                    <a:pt x="1" y="174"/>
                  </a:cubicBezTo>
                  <a:cubicBezTo>
                    <a:pt x="1" y="172"/>
                    <a:pt x="1" y="170"/>
                    <a:pt x="1" y="168"/>
                  </a:cubicBezTo>
                  <a:cubicBezTo>
                    <a:pt x="2" y="166"/>
                    <a:pt x="2" y="164"/>
                    <a:pt x="2" y="161"/>
                  </a:cubicBezTo>
                  <a:cubicBezTo>
                    <a:pt x="4" y="152"/>
                    <a:pt x="7" y="142"/>
                    <a:pt x="11" y="131"/>
                  </a:cubicBezTo>
                  <a:cubicBezTo>
                    <a:pt x="12" y="125"/>
                    <a:pt x="14" y="120"/>
                    <a:pt x="16" y="114"/>
                  </a:cubicBezTo>
                  <a:cubicBezTo>
                    <a:pt x="16" y="111"/>
                    <a:pt x="17" y="109"/>
                    <a:pt x="18" y="106"/>
                  </a:cubicBezTo>
                  <a:cubicBezTo>
                    <a:pt x="18" y="104"/>
                    <a:pt x="18" y="103"/>
                    <a:pt x="19" y="101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20" y="91"/>
                    <a:pt x="21" y="85"/>
                    <a:pt x="21" y="79"/>
                  </a:cubicBezTo>
                  <a:cubicBezTo>
                    <a:pt x="22" y="74"/>
                    <a:pt x="22" y="68"/>
                    <a:pt x="22" y="62"/>
                  </a:cubicBezTo>
                  <a:cubicBezTo>
                    <a:pt x="22" y="59"/>
                    <a:pt x="22" y="57"/>
                    <a:pt x="22" y="54"/>
                  </a:cubicBezTo>
                  <a:cubicBezTo>
                    <a:pt x="22" y="51"/>
                    <a:pt x="22" y="49"/>
                    <a:pt x="22" y="46"/>
                  </a:cubicBezTo>
                  <a:cubicBezTo>
                    <a:pt x="22" y="41"/>
                    <a:pt x="21" y="36"/>
                    <a:pt x="20" y="32"/>
                  </a:cubicBezTo>
                  <a:cubicBezTo>
                    <a:pt x="20" y="28"/>
                    <a:pt x="19" y="24"/>
                    <a:pt x="18" y="20"/>
                  </a:cubicBezTo>
                  <a:cubicBezTo>
                    <a:pt x="17" y="17"/>
                    <a:pt x="16" y="14"/>
                    <a:pt x="15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2"/>
                    <a:pt x="11" y="1"/>
                  </a:cubicBezTo>
                  <a:cubicBezTo>
                    <a:pt x="13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45"/>
            <p:cNvSpPr/>
            <p:nvPr/>
          </p:nvSpPr>
          <p:spPr bwMode="auto">
            <a:xfrm>
              <a:off x="830" y="3606"/>
              <a:ext cx="344" cy="489"/>
            </a:xfrm>
            <a:custGeom>
              <a:avLst/>
              <a:gdLst>
                <a:gd name="T0" fmla="*/ 101 w 102"/>
                <a:gd name="T1" fmla="*/ 3 h 146"/>
                <a:gd name="T2" fmla="*/ 101 w 102"/>
                <a:gd name="T3" fmla="*/ 5 h 146"/>
                <a:gd name="T4" fmla="*/ 102 w 102"/>
                <a:gd name="T5" fmla="*/ 11 h 146"/>
                <a:gd name="T6" fmla="*/ 102 w 102"/>
                <a:gd name="T7" fmla="*/ 33 h 146"/>
                <a:gd name="T8" fmla="*/ 100 w 102"/>
                <a:gd name="T9" fmla="*/ 47 h 146"/>
                <a:gd name="T10" fmla="*/ 99 w 102"/>
                <a:gd name="T11" fmla="*/ 55 h 146"/>
                <a:gd name="T12" fmla="*/ 97 w 102"/>
                <a:gd name="T13" fmla="*/ 63 h 146"/>
                <a:gd name="T14" fmla="*/ 92 w 102"/>
                <a:gd name="T15" fmla="*/ 79 h 146"/>
                <a:gd name="T16" fmla="*/ 89 w 102"/>
                <a:gd name="T17" fmla="*/ 88 h 146"/>
                <a:gd name="T18" fmla="*/ 86 w 102"/>
                <a:gd name="T19" fmla="*/ 96 h 146"/>
                <a:gd name="T20" fmla="*/ 82 w 102"/>
                <a:gd name="T21" fmla="*/ 104 h 146"/>
                <a:gd name="T22" fmla="*/ 80 w 102"/>
                <a:gd name="T23" fmla="*/ 108 h 146"/>
                <a:gd name="T24" fmla="*/ 77 w 102"/>
                <a:gd name="T25" fmla="*/ 112 h 146"/>
                <a:gd name="T26" fmla="*/ 66 w 102"/>
                <a:gd name="T27" fmla="*/ 126 h 146"/>
                <a:gd name="T28" fmla="*/ 52 w 102"/>
                <a:gd name="T29" fmla="*/ 136 h 146"/>
                <a:gd name="T30" fmla="*/ 38 w 102"/>
                <a:gd name="T31" fmla="*/ 142 h 146"/>
                <a:gd name="T32" fmla="*/ 26 w 102"/>
                <a:gd name="T33" fmla="*/ 145 h 146"/>
                <a:gd name="T34" fmla="*/ 15 w 102"/>
                <a:gd name="T35" fmla="*/ 146 h 146"/>
                <a:gd name="T36" fmla="*/ 9 w 102"/>
                <a:gd name="T37" fmla="*/ 145 h 146"/>
                <a:gd name="T38" fmla="*/ 7 w 102"/>
                <a:gd name="T39" fmla="*/ 145 h 146"/>
                <a:gd name="T40" fmla="*/ 1 w 102"/>
                <a:gd name="T41" fmla="*/ 137 h 146"/>
                <a:gd name="T42" fmla="*/ 8 w 102"/>
                <a:gd name="T43" fmla="*/ 132 h 146"/>
                <a:gd name="T44" fmla="*/ 8 w 102"/>
                <a:gd name="T45" fmla="*/ 132 h 146"/>
                <a:gd name="T46" fmla="*/ 9 w 102"/>
                <a:gd name="T47" fmla="*/ 132 h 146"/>
                <a:gd name="T48" fmla="*/ 11 w 102"/>
                <a:gd name="T49" fmla="*/ 132 h 146"/>
                <a:gd name="T50" fmla="*/ 16 w 102"/>
                <a:gd name="T51" fmla="*/ 133 h 146"/>
                <a:gd name="T52" fmla="*/ 24 w 102"/>
                <a:gd name="T53" fmla="*/ 133 h 146"/>
                <a:gd name="T54" fmla="*/ 35 w 102"/>
                <a:gd name="T55" fmla="*/ 131 h 146"/>
                <a:gd name="T56" fmla="*/ 46 w 102"/>
                <a:gd name="T57" fmla="*/ 126 h 146"/>
                <a:gd name="T58" fmla="*/ 58 w 102"/>
                <a:gd name="T59" fmla="*/ 118 h 146"/>
                <a:gd name="T60" fmla="*/ 69 w 102"/>
                <a:gd name="T61" fmla="*/ 106 h 146"/>
                <a:gd name="T62" fmla="*/ 71 w 102"/>
                <a:gd name="T63" fmla="*/ 103 h 146"/>
                <a:gd name="T64" fmla="*/ 73 w 102"/>
                <a:gd name="T65" fmla="*/ 99 h 146"/>
                <a:gd name="T66" fmla="*/ 77 w 102"/>
                <a:gd name="T67" fmla="*/ 92 h 146"/>
                <a:gd name="T68" fmla="*/ 80 w 102"/>
                <a:gd name="T69" fmla="*/ 84 h 146"/>
                <a:gd name="T70" fmla="*/ 84 w 102"/>
                <a:gd name="T71" fmla="*/ 76 h 146"/>
                <a:gd name="T72" fmla="*/ 89 w 102"/>
                <a:gd name="T73" fmla="*/ 61 h 146"/>
                <a:gd name="T74" fmla="*/ 91 w 102"/>
                <a:gd name="T75" fmla="*/ 53 h 146"/>
                <a:gd name="T76" fmla="*/ 92 w 102"/>
                <a:gd name="T77" fmla="*/ 46 h 146"/>
                <a:gd name="T78" fmla="*/ 95 w 102"/>
                <a:gd name="T79" fmla="*/ 32 h 146"/>
                <a:gd name="T80" fmla="*/ 95 w 102"/>
                <a:gd name="T81" fmla="*/ 12 h 146"/>
                <a:gd name="T82" fmla="*/ 95 w 102"/>
                <a:gd name="T83" fmla="*/ 6 h 146"/>
                <a:gd name="T84" fmla="*/ 95 w 102"/>
                <a:gd name="T85" fmla="*/ 4 h 146"/>
                <a:gd name="T86" fmla="*/ 95 w 102"/>
                <a:gd name="T87" fmla="*/ 4 h 146"/>
                <a:gd name="T88" fmla="*/ 97 w 102"/>
                <a:gd name="T89" fmla="*/ 1 h 146"/>
                <a:gd name="T90" fmla="*/ 101 w 102"/>
                <a:gd name="T91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46">
                  <a:moveTo>
                    <a:pt x="101" y="3"/>
                  </a:moveTo>
                  <a:cubicBezTo>
                    <a:pt x="101" y="3"/>
                    <a:pt x="101" y="4"/>
                    <a:pt x="101" y="5"/>
                  </a:cubicBezTo>
                  <a:cubicBezTo>
                    <a:pt x="101" y="7"/>
                    <a:pt x="102" y="9"/>
                    <a:pt x="102" y="11"/>
                  </a:cubicBezTo>
                  <a:cubicBezTo>
                    <a:pt x="102" y="17"/>
                    <a:pt x="102" y="24"/>
                    <a:pt x="102" y="33"/>
                  </a:cubicBezTo>
                  <a:cubicBezTo>
                    <a:pt x="101" y="37"/>
                    <a:pt x="101" y="42"/>
                    <a:pt x="100" y="47"/>
                  </a:cubicBezTo>
                  <a:cubicBezTo>
                    <a:pt x="100" y="50"/>
                    <a:pt x="99" y="52"/>
                    <a:pt x="99" y="55"/>
                  </a:cubicBezTo>
                  <a:cubicBezTo>
                    <a:pt x="98" y="58"/>
                    <a:pt x="98" y="60"/>
                    <a:pt x="97" y="63"/>
                  </a:cubicBezTo>
                  <a:cubicBezTo>
                    <a:pt x="96" y="68"/>
                    <a:pt x="94" y="74"/>
                    <a:pt x="92" y="79"/>
                  </a:cubicBezTo>
                  <a:cubicBezTo>
                    <a:pt x="91" y="82"/>
                    <a:pt x="90" y="85"/>
                    <a:pt x="89" y="88"/>
                  </a:cubicBezTo>
                  <a:cubicBezTo>
                    <a:pt x="88" y="90"/>
                    <a:pt x="87" y="93"/>
                    <a:pt x="86" y="96"/>
                  </a:cubicBezTo>
                  <a:cubicBezTo>
                    <a:pt x="84" y="99"/>
                    <a:pt x="83" y="101"/>
                    <a:pt x="82" y="104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9"/>
                    <a:pt x="78" y="111"/>
                    <a:pt x="77" y="112"/>
                  </a:cubicBezTo>
                  <a:cubicBezTo>
                    <a:pt x="74" y="117"/>
                    <a:pt x="70" y="122"/>
                    <a:pt x="66" y="126"/>
                  </a:cubicBezTo>
                  <a:cubicBezTo>
                    <a:pt x="62" y="130"/>
                    <a:pt x="57" y="133"/>
                    <a:pt x="52" y="136"/>
                  </a:cubicBezTo>
                  <a:cubicBezTo>
                    <a:pt x="48" y="139"/>
                    <a:pt x="43" y="141"/>
                    <a:pt x="38" y="142"/>
                  </a:cubicBezTo>
                  <a:cubicBezTo>
                    <a:pt x="34" y="144"/>
                    <a:pt x="29" y="145"/>
                    <a:pt x="26" y="145"/>
                  </a:cubicBezTo>
                  <a:cubicBezTo>
                    <a:pt x="22" y="146"/>
                    <a:pt x="18" y="146"/>
                    <a:pt x="15" y="146"/>
                  </a:cubicBezTo>
                  <a:cubicBezTo>
                    <a:pt x="13" y="146"/>
                    <a:pt x="10" y="146"/>
                    <a:pt x="9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3" y="145"/>
                    <a:pt x="0" y="141"/>
                    <a:pt x="1" y="137"/>
                  </a:cubicBezTo>
                  <a:cubicBezTo>
                    <a:pt x="1" y="134"/>
                    <a:pt x="5" y="131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10" y="132"/>
                    <a:pt x="11" y="132"/>
                  </a:cubicBezTo>
                  <a:cubicBezTo>
                    <a:pt x="12" y="132"/>
                    <a:pt x="14" y="132"/>
                    <a:pt x="16" y="133"/>
                  </a:cubicBezTo>
                  <a:cubicBezTo>
                    <a:pt x="18" y="133"/>
                    <a:pt x="21" y="133"/>
                    <a:pt x="24" y="133"/>
                  </a:cubicBezTo>
                  <a:cubicBezTo>
                    <a:pt x="27" y="132"/>
                    <a:pt x="31" y="132"/>
                    <a:pt x="35" y="131"/>
                  </a:cubicBezTo>
                  <a:cubicBezTo>
                    <a:pt x="38" y="130"/>
                    <a:pt x="42" y="128"/>
                    <a:pt x="46" y="126"/>
                  </a:cubicBezTo>
                  <a:cubicBezTo>
                    <a:pt x="50" y="124"/>
                    <a:pt x="55" y="121"/>
                    <a:pt x="58" y="118"/>
                  </a:cubicBezTo>
                  <a:cubicBezTo>
                    <a:pt x="62" y="114"/>
                    <a:pt x="66" y="110"/>
                    <a:pt x="69" y="106"/>
                  </a:cubicBezTo>
                  <a:cubicBezTo>
                    <a:pt x="69" y="105"/>
                    <a:pt x="70" y="104"/>
                    <a:pt x="71" y="103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97"/>
                    <a:pt x="75" y="94"/>
                    <a:pt x="77" y="92"/>
                  </a:cubicBezTo>
                  <a:cubicBezTo>
                    <a:pt x="78" y="89"/>
                    <a:pt x="79" y="87"/>
                    <a:pt x="80" y="84"/>
                  </a:cubicBezTo>
                  <a:cubicBezTo>
                    <a:pt x="81" y="81"/>
                    <a:pt x="83" y="79"/>
                    <a:pt x="84" y="76"/>
                  </a:cubicBezTo>
                  <a:cubicBezTo>
                    <a:pt x="86" y="71"/>
                    <a:pt x="87" y="66"/>
                    <a:pt x="89" y="61"/>
                  </a:cubicBezTo>
                  <a:cubicBezTo>
                    <a:pt x="90" y="58"/>
                    <a:pt x="90" y="56"/>
                    <a:pt x="91" y="53"/>
                  </a:cubicBezTo>
                  <a:cubicBezTo>
                    <a:pt x="91" y="51"/>
                    <a:pt x="92" y="48"/>
                    <a:pt x="92" y="46"/>
                  </a:cubicBezTo>
                  <a:cubicBezTo>
                    <a:pt x="93" y="41"/>
                    <a:pt x="94" y="37"/>
                    <a:pt x="95" y="32"/>
                  </a:cubicBezTo>
                  <a:cubicBezTo>
                    <a:pt x="96" y="24"/>
                    <a:pt x="96" y="17"/>
                    <a:pt x="95" y="12"/>
                  </a:cubicBezTo>
                  <a:cubicBezTo>
                    <a:pt x="95" y="9"/>
                    <a:pt x="95" y="7"/>
                    <a:pt x="95" y="6"/>
                  </a:cubicBezTo>
                  <a:cubicBezTo>
                    <a:pt x="95" y="5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2"/>
                    <a:pt x="96" y="1"/>
                    <a:pt x="97" y="1"/>
                  </a:cubicBezTo>
                  <a:cubicBezTo>
                    <a:pt x="99" y="0"/>
                    <a:pt x="100" y="2"/>
                    <a:pt x="101" y="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46"/>
            <p:cNvSpPr/>
            <p:nvPr/>
          </p:nvSpPr>
          <p:spPr bwMode="auto">
            <a:xfrm>
              <a:off x="1588" y="3572"/>
              <a:ext cx="341" cy="647"/>
            </a:xfrm>
            <a:custGeom>
              <a:avLst/>
              <a:gdLst>
                <a:gd name="T0" fmla="*/ 5 w 101"/>
                <a:gd name="T1" fmla="*/ 1 h 193"/>
                <a:gd name="T2" fmla="*/ 7 w 101"/>
                <a:gd name="T3" fmla="*/ 3 h 193"/>
                <a:gd name="T4" fmla="*/ 12 w 101"/>
                <a:gd name="T5" fmla="*/ 7 h 193"/>
                <a:gd name="T6" fmla="*/ 19 w 101"/>
                <a:gd name="T7" fmla="*/ 15 h 193"/>
                <a:gd name="T8" fmla="*/ 27 w 101"/>
                <a:gd name="T9" fmla="*/ 26 h 193"/>
                <a:gd name="T10" fmla="*/ 31 w 101"/>
                <a:gd name="T11" fmla="*/ 33 h 193"/>
                <a:gd name="T12" fmla="*/ 35 w 101"/>
                <a:gd name="T13" fmla="*/ 40 h 193"/>
                <a:gd name="T14" fmla="*/ 43 w 101"/>
                <a:gd name="T15" fmla="*/ 56 h 193"/>
                <a:gd name="T16" fmla="*/ 47 w 101"/>
                <a:gd name="T17" fmla="*/ 64 h 193"/>
                <a:gd name="T18" fmla="*/ 50 w 101"/>
                <a:gd name="T19" fmla="*/ 73 h 193"/>
                <a:gd name="T20" fmla="*/ 53 w 101"/>
                <a:gd name="T21" fmla="*/ 82 h 193"/>
                <a:gd name="T22" fmla="*/ 56 w 101"/>
                <a:gd name="T23" fmla="*/ 91 h 193"/>
                <a:gd name="T24" fmla="*/ 62 w 101"/>
                <a:gd name="T25" fmla="*/ 110 h 193"/>
                <a:gd name="T26" fmla="*/ 67 w 101"/>
                <a:gd name="T27" fmla="*/ 127 h 193"/>
                <a:gd name="T28" fmla="*/ 74 w 101"/>
                <a:gd name="T29" fmla="*/ 143 h 193"/>
                <a:gd name="T30" fmla="*/ 80 w 101"/>
                <a:gd name="T31" fmla="*/ 156 h 193"/>
                <a:gd name="T32" fmla="*/ 87 w 101"/>
                <a:gd name="T33" fmla="*/ 167 h 193"/>
                <a:gd name="T34" fmla="*/ 93 w 101"/>
                <a:gd name="T35" fmla="*/ 174 h 193"/>
                <a:gd name="T36" fmla="*/ 97 w 101"/>
                <a:gd name="T37" fmla="*/ 179 h 193"/>
                <a:gd name="T38" fmla="*/ 98 w 101"/>
                <a:gd name="T39" fmla="*/ 180 h 193"/>
                <a:gd name="T40" fmla="*/ 99 w 101"/>
                <a:gd name="T41" fmla="*/ 180 h 193"/>
                <a:gd name="T42" fmla="*/ 98 w 101"/>
                <a:gd name="T43" fmla="*/ 190 h 193"/>
                <a:gd name="T44" fmla="*/ 89 w 101"/>
                <a:gd name="T45" fmla="*/ 190 h 193"/>
                <a:gd name="T46" fmla="*/ 89 w 101"/>
                <a:gd name="T47" fmla="*/ 190 h 193"/>
                <a:gd name="T48" fmla="*/ 87 w 101"/>
                <a:gd name="T49" fmla="*/ 188 h 193"/>
                <a:gd name="T50" fmla="*/ 83 w 101"/>
                <a:gd name="T51" fmla="*/ 183 h 193"/>
                <a:gd name="T52" fmla="*/ 76 w 101"/>
                <a:gd name="T53" fmla="*/ 174 h 193"/>
                <a:gd name="T54" fmla="*/ 69 w 101"/>
                <a:gd name="T55" fmla="*/ 162 h 193"/>
                <a:gd name="T56" fmla="*/ 63 w 101"/>
                <a:gd name="T57" fmla="*/ 147 h 193"/>
                <a:gd name="T58" fmla="*/ 57 w 101"/>
                <a:gd name="T59" fmla="*/ 131 h 193"/>
                <a:gd name="T60" fmla="*/ 51 w 101"/>
                <a:gd name="T61" fmla="*/ 113 h 193"/>
                <a:gd name="T62" fmla="*/ 47 w 101"/>
                <a:gd name="T63" fmla="*/ 94 h 193"/>
                <a:gd name="T64" fmla="*/ 44 w 101"/>
                <a:gd name="T65" fmla="*/ 85 h 193"/>
                <a:gd name="T66" fmla="*/ 41 w 101"/>
                <a:gd name="T67" fmla="*/ 76 h 193"/>
                <a:gd name="T68" fmla="*/ 38 w 101"/>
                <a:gd name="T69" fmla="*/ 67 h 193"/>
                <a:gd name="T70" fmla="*/ 35 w 101"/>
                <a:gd name="T71" fmla="*/ 59 h 193"/>
                <a:gd name="T72" fmla="*/ 28 w 101"/>
                <a:gd name="T73" fmla="*/ 43 h 193"/>
                <a:gd name="T74" fmla="*/ 25 w 101"/>
                <a:gd name="T75" fmla="*/ 36 h 193"/>
                <a:gd name="T76" fmla="*/ 21 w 101"/>
                <a:gd name="T77" fmla="*/ 30 h 193"/>
                <a:gd name="T78" fmla="*/ 14 w 101"/>
                <a:gd name="T79" fmla="*/ 19 h 193"/>
                <a:gd name="T80" fmla="*/ 8 w 101"/>
                <a:gd name="T81" fmla="*/ 12 h 193"/>
                <a:gd name="T82" fmla="*/ 3 w 101"/>
                <a:gd name="T83" fmla="*/ 8 h 193"/>
                <a:gd name="T84" fmla="*/ 2 w 101"/>
                <a:gd name="T85" fmla="*/ 6 h 193"/>
                <a:gd name="T86" fmla="*/ 1 w 101"/>
                <a:gd name="T87" fmla="*/ 2 h 193"/>
                <a:gd name="T88" fmla="*/ 5 w 101"/>
                <a:gd name="T89" fmla="*/ 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93">
                  <a:moveTo>
                    <a:pt x="5" y="1"/>
                  </a:moveTo>
                  <a:cubicBezTo>
                    <a:pt x="5" y="1"/>
                    <a:pt x="6" y="2"/>
                    <a:pt x="7" y="3"/>
                  </a:cubicBezTo>
                  <a:cubicBezTo>
                    <a:pt x="8" y="4"/>
                    <a:pt x="10" y="5"/>
                    <a:pt x="12" y="7"/>
                  </a:cubicBezTo>
                  <a:cubicBezTo>
                    <a:pt x="14" y="9"/>
                    <a:pt x="17" y="12"/>
                    <a:pt x="19" y="15"/>
                  </a:cubicBezTo>
                  <a:cubicBezTo>
                    <a:pt x="22" y="18"/>
                    <a:pt x="25" y="22"/>
                    <a:pt x="27" y="26"/>
                  </a:cubicBezTo>
                  <a:cubicBezTo>
                    <a:pt x="29" y="28"/>
                    <a:pt x="30" y="30"/>
                    <a:pt x="31" y="33"/>
                  </a:cubicBezTo>
                  <a:cubicBezTo>
                    <a:pt x="33" y="35"/>
                    <a:pt x="34" y="37"/>
                    <a:pt x="35" y="40"/>
                  </a:cubicBezTo>
                  <a:cubicBezTo>
                    <a:pt x="38" y="45"/>
                    <a:pt x="41" y="50"/>
                    <a:pt x="43" y="56"/>
                  </a:cubicBezTo>
                  <a:cubicBezTo>
                    <a:pt x="44" y="58"/>
                    <a:pt x="45" y="61"/>
                    <a:pt x="47" y="64"/>
                  </a:cubicBezTo>
                  <a:cubicBezTo>
                    <a:pt x="48" y="67"/>
                    <a:pt x="49" y="70"/>
                    <a:pt x="50" y="73"/>
                  </a:cubicBezTo>
                  <a:cubicBezTo>
                    <a:pt x="51" y="76"/>
                    <a:pt x="52" y="79"/>
                    <a:pt x="53" y="82"/>
                  </a:cubicBezTo>
                  <a:cubicBezTo>
                    <a:pt x="54" y="85"/>
                    <a:pt x="55" y="88"/>
                    <a:pt x="56" y="91"/>
                  </a:cubicBezTo>
                  <a:cubicBezTo>
                    <a:pt x="58" y="98"/>
                    <a:pt x="60" y="104"/>
                    <a:pt x="62" y="110"/>
                  </a:cubicBezTo>
                  <a:cubicBezTo>
                    <a:pt x="63" y="116"/>
                    <a:pt x="65" y="121"/>
                    <a:pt x="67" y="127"/>
                  </a:cubicBezTo>
                  <a:cubicBezTo>
                    <a:pt x="69" y="133"/>
                    <a:pt x="71" y="138"/>
                    <a:pt x="74" y="143"/>
                  </a:cubicBezTo>
                  <a:cubicBezTo>
                    <a:pt x="76" y="148"/>
                    <a:pt x="78" y="152"/>
                    <a:pt x="80" y="156"/>
                  </a:cubicBezTo>
                  <a:cubicBezTo>
                    <a:pt x="83" y="160"/>
                    <a:pt x="85" y="164"/>
                    <a:pt x="87" y="167"/>
                  </a:cubicBezTo>
                  <a:cubicBezTo>
                    <a:pt x="89" y="170"/>
                    <a:pt x="91" y="172"/>
                    <a:pt x="93" y="174"/>
                  </a:cubicBezTo>
                  <a:cubicBezTo>
                    <a:pt x="95" y="176"/>
                    <a:pt x="96" y="178"/>
                    <a:pt x="97" y="179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101" y="183"/>
                    <a:pt x="101" y="188"/>
                    <a:pt x="98" y="190"/>
                  </a:cubicBezTo>
                  <a:cubicBezTo>
                    <a:pt x="96" y="193"/>
                    <a:pt x="91" y="193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8" y="189"/>
                    <a:pt x="87" y="188"/>
                  </a:cubicBezTo>
                  <a:cubicBezTo>
                    <a:pt x="86" y="187"/>
                    <a:pt x="84" y="185"/>
                    <a:pt x="83" y="183"/>
                  </a:cubicBezTo>
                  <a:cubicBezTo>
                    <a:pt x="81" y="180"/>
                    <a:pt x="79" y="177"/>
                    <a:pt x="76" y="174"/>
                  </a:cubicBezTo>
                  <a:cubicBezTo>
                    <a:pt x="74" y="170"/>
                    <a:pt x="72" y="166"/>
                    <a:pt x="69" y="162"/>
                  </a:cubicBezTo>
                  <a:cubicBezTo>
                    <a:pt x="67" y="157"/>
                    <a:pt x="65" y="153"/>
                    <a:pt x="63" y="147"/>
                  </a:cubicBezTo>
                  <a:cubicBezTo>
                    <a:pt x="61" y="142"/>
                    <a:pt x="59" y="136"/>
                    <a:pt x="57" y="131"/>
                  </a:cubicBezTo>
                  <a:cubicBezTo>
                    <a:pt x="55" y="125"/>
                    <a:pt x="53" y="119"/>
                    <a:pt x="51" y="113"/>
                  </a:cubicBezTo>
                  <a:cubicBezTo>
                    <a:pt x="50" y="107"/>
                    <a:pt x="48" y="100"/>
                    <a:pt x="47" y="94"/>
                  </a:cubicBezTo>
                  <a:cubicBezTo>
                    <a:pt x="46" y="91"/>
                    <a:pt x="45" y="88"/>
                    <a:pt x="44" y="85"/>
                  </a:cubicBezTo>
                  <a:cubicBezTo>
                    <a:pt x="43" y="82"/>
                    <a:pt x="42" y="79"/>
                    <a:pt x="41" y="76"/>
                  </a:cubicBezTo>
                  <a:cubicBezTo>
                    <a:pt x="40" y="73"/>
                    <a:pt x="39" y="70"/>
                    <a:pt x="38" y="67"/>
                  </a:cubicBezTo>
                  <a:cubicBezTo>
                    <a:pt x="37" y="64"/>
                    <a:pt x="36" y="62"/>
                    <a:pt x="35" y="59"/>
                  </a:cubicBezTo>
                  <a:cubicBezTo>
                    <a:pt x="33" y="53"/>
                    <a:pt x="31" y="48"/>
                    <a:pt x="28" y="43"/>
                  </a:cubicBezTo>
                  <a:cubicBezTo>
                    <a:pt x="27" y="41"/>
                    <a:pt x="26" y="39"/>
                    <a:pt x="25" y="36"/>
                  </a:cubicBezTo>
                  <a:cubicBezTo>
                    <a:pt x="24" y="34"/>
                    <a:pt x="22" y="32"/>
                    <a:pt x="21" y="30"/>
                  </a:cubicBezTo>
                  <a:cubicBezTo>
                    <a:pt x="19" y="26"/>
                    <a:pt x="16" y="22"/>
                    <a:pt x="14" y="19"/>
                  </a:cubicBezTo>
                  <a:cubicBezTo>
                    <a:pt x="12" y="16"/>
                    <a:pt x="10" y="14"/>
                    <a:pt x="8" y="12"/>
                  </a:cubicBezTo>
                  <a:cubicBezTo>
                    <a:pt x="6" y="10"/>
                    <a:pt x="4" y="9"/>
                    <a:pt x="3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47"/>
            <p:cNvSpPr/>
            <p:nvPr/>
          </p:nvSpPr>
          <p:spPr bwMode="auto">
            <a:xfrm>
              <a:off x="1727" y="1510"/>
              <a:ext cx="53" cy="53"/>
            </a:xfrm>
            <a:custGeom>
              <a:avLst/>
              <a:gdLst>
                <a:gd name="T0" fmla="*/ 0 w 16"/>
                <a:gd name="T1" fmla="*/ 7 h 16"/>
                <a:gd name="T2" fmla="*/ 7 w 16"/>
                <a:gd name="T3" fmla="*/ 15 h 16"/>
                <a:gd name="T4" fmla="*/ 16 w 16"/>
                <a:gd name="T5" fmla="*/ 9 h 16"/>
                <a:gd name="T6" fmla="*/ 9 w 16"/>
                <a:gd name="T7" fmla="*/ 0 h 16"/>
                <a:gd name="T8" fmla="*/ 0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7"/>
                  </a:moveTo>
                  <a:cubicBezTo>
                    <a:pt x="0" y="11"/>
                    <a:pt x="3" y="15"/>
                    <a:pt x="7" y="15"/>
                  </a:cubicBezTo>
                  <a:cubicBezTo>
                    <a:pt x="11" y="16"/>
                    <a:pt x="15" y="13"/>
                    <a:pt x="16" y="9"/>
                  </a:cubicBezTo>
                  <a:cubicBezTo>
                    <a:pt x="16" y="5"/>
                    <a:pt x="13" y="1"/>
                    <a:pt x="9" y="0"/>
                  </a:cubicBezTo>
                  <a:cubicBezTo>
                    <a:pt x="5" y="0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48"/>
            <p:cNvSpPr/>
            <p:nvPr/>
          </p:nvSpPr>
          <p:spPr bwMode="auto">
            <a:xfrm>
              <a:off x="2141" y="1728"/>
              <a:ext cx="61" cy="60"/>
            </a:xfrm>
            <a:custGeom>
              <a:avLst/>
              <a:gdLst>
                <a:gd name="T0" fmla="*/ 17 w 18"/>
                <a:gd name="T1" fmla="*/ 6 h 18"/>
                <a:gd name="T2" fmla="*/ 11 w 18"/>
                <a:gd name="T3" fmla="*/ 16 h 18"/>
                <a:gd name="T4" fmla="*/ 1 w 18"/>
                <a:gd name="T5" fmla="*/ 11 h 18"/>
                <a:gd name="T6" fmla="*/ 7 w 18"/>
                <a:gd name="T7" fmla="*/ 1 h 18"/>
                <a:gd name="T8" fmla="*/ 17 w 18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7" y="6"/>
                  </a:moveTo>
                  <a:cubicBezTo>
                    <a:pt x="18" y="11"/>
                    <a:pt x="16" y="15"/>
                    <a:pt x="11" y="16"/>
                  </a:cubicBezTo>
                  <a:cubicBezTo>
                    <a:pt x="7" y="18"/>
                    <a:pt x="3" y="15"/>
                    <a:pt x="1" y="11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1" y="0"/>
                    <a:pt x="16" y="2"/>
                    <a:pt x="17" y="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49"/>
            <p:cNvSpPr/>
            <p:nvPr/>
          </p:nvSpPr>
          <p:spPr bwMode="auto">
            <a:xfrm>
              <a:off x="1676" y="2921"/>
              <a:ext cx="88" cy="88"/>
            </a:xfrm>
            <a:custGeom>
              <a:avLst/>
              <a:gdLst>
                <a:gd name="T0" fmla="*/ 10 w 26"/>
                <a:gd name="T1" fmla="*/ 2 h 26"/>
                <a:gd name="T2" fmla="*/ 2 w 26"/>
                <a:gd name="T3" fmla="*/ 16 h 26"/>
                <a:gd name="T4" fmla="*/ 16 w 26"/>
                <a:gd name="T5" fmla="*/ 25 h 26"/>
                <a:gd name="T6" fmla="*/ 25 w 26"/>
                <a:gd name="T7" fmla="*/ 10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4" y="4"/>
                    <a:pt x="0" y="10"/>
                    <a:pt x="2" y="16"/>
                  </a:cubicBezTo>
                  <a:cubicBezTo>
                    <a:pt x="4" y="23"/>
                    <a:pt x="10" y="26"/>
                    <a:pt x="16" y="25"/>
                  </a:cubicBezTo>
                  <a:cubicBezTo>
                    <a:pt x="23" y="23"/>
                    <a:pt x="26" y="16"/>
                    <a:pt x="25" y="10"/>
                  </a:cubicBezTo>
                  <a:cubicBezTo>
                    <a:pt x="23" y="4"/>
                    <a:pt x="16" y="0"/>
                    <a:pt x="10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50"/>
            <p:cNvSpPr/>
            <p:nvPr/>
          </p:nvSpPr>
          <p:spPr bwMode="auto">
            <a:xfrm>
              <a:off x="1544" y="2408"/>
              <a:ext cx="54" cy="81"/>
            </a:xfrm>
            <a:custGeom>
              <a:avLst/>
              <a:gdLst>
                <a:gd name="T0" fmla="*/ 6 w 16"/>
                <a:gd name="T1" fmla="*/ 23 h 24"/>
                <a:gd name="T2" fmla="*/ 14 w 16"/>
                <a:gd name="T3" fmla="*/ 9 h 24"/>
                <a:gd name="T4" fmla="*/ 1 w 16"/>
                <a:gd name="T5" fmla="*/ 0 h 24"/>
                <a:gd name="T6" fmla="*/ 0 w 16"/>
                <a:gd name="T7" fmla="*/ 23 h 24"/>
                <a:gd name="T8" fmla="*/ 6 w 16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6" y="23"/>
                  </a:moveTo>
                  <a:cubicBezTo>
                    <a:pt x="12" y="21"/>
                    <a:pt x="16" y="15"/>
                    <a:pt x="14" y="9"/>
                  </a:cubicBezTo>
                  <a:cubicBezTo>
                    <a:pt x="12" y="3"/>
                    <a:pt x="7" y="0"/>
                    <a:pt x="1" y="0"/>
                  </a:cubicBezTo>
                  <a:cubicBezTo>
                    <a:pt x="1" y="8"/>
                    <a:pt x="0" y="16"/>
                    <a:pt x="0" y="23"/>
                  </a:cubicBezTo>
                  <a:cubicBezTo>
                    <a:pt x="2" y="24"/>
                    <a:pt x="4" y="24"/>
                    <a:pt x="6" y="2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51"/>
            <p:cNvSpPr/>
            <p:nvPr/>
          </p:nvSpPr>
          <p:spPr bwMode="auto">
            <a:xfrm>
              <a:off x="1177" y="3378"/>
              <a:ext cx="88" cy="87"/>
            </a:xfrm>
            <a:custGeom>
              <a:avLst/>
              <a:gdLst>
                <a:gd name="T0" fmla="*/ 10 w 26"/>
                <a:gd name="T1" fmla="*/ 2 h 26"/>
                <a:gd name="T2" fmla="*/ 1 w 26"/>
                <a:gd name="T3" fmla="*/ 16 h 26"/>
                <a:gd name="T4" fmla="*/ 16 w 26"/>
                <a:gd name="T5" fmla="*/ 24 h 26"/>
                <a:gd name="T6" fmla="*/ 24 w 26"/>
                <a:gd name="T7" fmla="*/ 10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3" y="4"/>
                    <a:pt x="0" y="10"/>
                    <a:pt x="1" y="16"/>
                  </a:cubicBezTo>
                  <a:cubicBezTo>
                    <a:pt x="3" y="23"/>
                    <a:pt x="10" y="26"/>
                    <a:pt x="16" y="24"/>
                  </a:cubicBezTo>
                  <a:cubicBezTo>
                    <a:pt x="22" y="23"/>
                    <a:pt x="26" y="16"/>
                    <a:pt x="24" y="10"/>
                  </a:cubicBezTo>
                  <a:cubicBezTo>
                    <a:pt x="22" y="4"/>
                    <a:pt x="16" y="0"/>
                    <a:pt x="10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52"/>
            <p:cNvSpPr/>
            <p:nvPr/>
          </p:nvSpPr>
          <p:spPr bwMode="auto">
            <a:xfrm>
              <a:off x="1632" y="2536"/>
              <a:ext cx="88" cy="87"/>
            </a:xfrm>
            <a:custGeom>
              <a:avLst/>
              <a:gdLst>
                <a:gd name="T0" fmla="*/ 2 w 26"/>
                <a:gd name="T1" fmla="*/ 16 h 26"/>
                <a:gd name="T2" fmla="*/ 16 w 26"/>
                <a:gd name="T3" fmla="*/ 24 h 26"/>
                <a:gd name="T4" fmla="*/ 24 w 26"/>
                <a:gd name="T5" fmla="*/ 10 h 26"/>
                <a:gd name="T6" fmla="*/ 10 w 26"/>
                <a:gd name="T7" fmla="*/ 2 h 26"/>
                <a:gd name="T8" fmla="*/ 2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" y="16"/>
                  </a:moveTo>
                  <a:cubicBezTo>
                    <a:pt x="3" y="22"/>
                    <a:pt x="10" y="26"/>
                    <a:pt x="16" y="24"/>
                  </a:cubicBezTo>
                  <a:cubicBezTo>
                    <a:pt x="22" y="22"/>
                    <a:pt x="26" y="16"/>
                    <a:pt x="24" y="10"/>
                  </a:cubicBezTo>
                  <a:cubicBezTo>
                    <a:pt x="22" y="4"/>
                    <a:pt x="16" y="0"/>
                    <a:pt x="10" y="2"/>
                  </a:cubicBezTo>
                  <a:cubicBezTo>
                    <a:pt x="3" y="3"/>
                    <a:pt x="0" y="10"/>
                    <a:pt x="2" y="1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53"/>
            <p:cNvSpPr/>
            <p:nvPr/>
          </p:nvSpPr>
          <p:spPr bwMode="auto">
            <a:xfrm>
              <a:off x="998" y="3441"/>
              <a:ext cx="88" cy="87"/>
            </a:xfrm>
            <a:custGeom>
              <a:avLst/>
              <a:gdLst>
                <a:gd name="T0" fmla="*/ 16 w 26"/>
                <a:gd name="T1" fmla="*/ 24 h 26"/>
                <a:gd name="T2" fmla="*/ 24 w 26"/>
                <a:gd name="T3" fmla="*/ 10 h 26"/>
                <a:gd name="T4" fmla="*/ 10 w 26"/>
                <a:gd name="T5" fmla="*/ 2 h 26"/>
                <a:gd name="T6" fmla="*/ 1 w 26"/>
                <a:gd name="T7" fmla="*/ 16 h 26"/>
                <a:gd name="T8" fmla="*/ 16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6" y="24"/>
                  </a:moveTo>
                  <a:cubicBezTo>
                    <a:pt x="22" y="22"/>
                    <a:pt x="26" y="16"/>
                    <a:pt x="24" y="10"/>
                  </a:cubicBezTo>
                  <a:cubicBezTo>
                    <a:pt x="22" y="3"/>
                    <a:pt x="16" y="0"/>
                    <a:pt x="10" y="2"/>
                  </a:cubicBezTo>
                  <a:cubicBezTo>
                    <a:pt x="3" y="3"/>
                    <a:pt x="0" y="10"/>
                    <a:pt x="1" y="16"/>
                  </a:cubicBezTo>
                  <a:cubicBezTo>
                    <a:pt x="3" y="22"/>
                    <a:pt x="10" y="26"/>
                    <a:pt x="16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54"/>
            <p:cNvSpPr/>
            <p:nvPr/>
          </p:nvSpPr>
          <p:spPr bwMode="auto">
            <a:xfrm>
              <a:off x="1309" y="3495"/>
              <a:ext cx="87" cy="87"/>
            </a:xfrm>
            <a:custGeom>
              <a:avLst/>
              <a:gdLst>
                <a:gd name="T0" fmla="*/ 16 w 26"/>
                <a:gd name="T1" fmla="*/ 24 h 26"/>
                <a:gd name="T2" fmla="*/ 24 w 26"/>
                <a:gd name="T3" fmla="*/ 10 h 26"/>
                <a:gd name="T4" fmla="*/ 10 w 26"/>
                <a:gd name="T5" fmla="*/ 2 h 26"/>
                <a:gd name="T6" fmla="*/ 2 w 26"/>
                <a:gd name="T7" fmla="*/ 16 h 26"/>
                <a:gd name="T8" fmla="*/ 16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6" y="24"/>
                  </a:moveTo>
                  <a:cubicBezTo>
                    <a:pt x="22" y="22"/>
                    <a:pt x="26" y="16"/>
                    <a:pt x="24" y="10"/>
                  </a:cubicBezTo>
                  <a:cubicBezTo>
                    <a:pt x="22" y="4"/>
                    <a:pt x="16" y="0"/>
                    <a:pt x="10" y="2"/>
                  </a:cubicBezTo>
                  <a:cubicBezTo>
                    <a:pt x="4" y="3"/>
                    <a:pt x="0" y="10"/>
                    <a:pt x="2" y="16"/>
                  </a:cubicBezTo>
                  <a:cubicBezTo>
                    <a:pt x="3" y="22"/>
                    <a:pt x="10" y="26"/>
                    <a:pt x="16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55"/>
            <p:cNvSpPr/>
            <p:nvPr/>
          </p:nvSpPr>
          <p:spPr bwMode="auto">
            <a:xfrm>
              <a:off x="1137" y="3552"/>
              <a:ext cx="87" cy="87"/>
            </a:xfrm>
            <a:custGeom>
              <a:avLst/>
              <a:gdLst>
                <a:gd name="T0" fmla="*/ 16 w 26"/>
                <a:gd name="T1" fmla="*/ 24 h 26"/>
                <a:gd name="T2" fmla="*/ 24 w 26"/>
                <a:gd name="T3" fmla="*/ 10 h 26"/>
                <a:gd name="T4" fmla="*/ 10 w 26"/>
                <a:gd name="T5" fmla="*/ 2 h 26"/>
                <a:gd name="T6" fmla="*/ 2 w 26"/>
                <a:gd name="T7" fmla="*/ 16 h 26"/>
                <a:gd name="T8" fmla="*/ 16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6" y="24"/>
                  </a:moveTo>
                  <a:cubicBezTo>
                    <a:pt x="22" y="23"/>
                    <a:pt x="26" y="16"/>
                    <a:pt x="24" y="10"/>
                  </a:cubicBezTo>
                  <a:cubicBezTo>
                    <a:pt x="23" y="4"/>
                    <a:pt x="16" y="0"/>
                    <a:pt x="10" y="2"/>
                  </a:cubicBezTo>
                  <a:cubicBezTo>
                    <a:pt x="4" y="4"/>
                    <a:pt x="0" y="10"/>
                    <a:pt x="2" y="16"/>
                  </a:cubicBezTo>
                  <a:cubicBezTo>
                    <a:pt x="4" y="22"/>
                    <a:pt x="10" y="26"/>
                    <a:pt x="16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56"/>
            <p:cNvSpPr/>
            <p:nvPr/>
          </p:nvSpPr>
          <p:spPr bwMode="auto">
            <a:xfrm>
              <a:off x="1565" y="3341"/>
              <a:ext cx="87" cy="87"/>
            </a:xfrm>
            <a:custGeom>
              <a:avLst/>
              <a:gdLst>
                <a:gd name="T0" fmla="*/ 16 w 26"/>
                <a:gd name="T1" fmla="*/ 24 h 26"/>
                <a:gd name="T2" fmla="*/ 24 w 26"/>
                <a:gd name="T3" fmla="*/ 10 h 26"/>
                <a:gd name="T4" fmla="*/ 10 w 26"/>
                <a:gd name="T5" fmla="*/ 2 h 26"/>
                <a:gd name="T6" fmla="*/ 2 w 26"/>
                <a:gd name="T7" fmla="*/ 16 h 26"/>
                <a:gd name="T8" fmla="*/ 16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6" y="24"/>
                  </a:moveTo>
                  <a:cubicBezTo>
                    <a:pt x="22" y="22"/>
                    <a:pt x="26" y="16"/>
                    <a:pt x="24" y="10"/>
                  </a:cubicBezTo>
                  <a:cubicBezTo>
                    <a:pt x="22" y="3"/>
                    <a:pt x="16" y="0"/>
                    <a:pt x="10" y="2"/>
                  </a:cubicBezTo>
                  <a:cubicBezTo>
                    <a:pt x="4" y="3"/>
                    <a:pt x="0" y="10"/>
                    <a:pt x="2" y="16"/>
                  </a:cubicBezTo>
                  <a:cubicBezTo>
                    <a:pt x="3" y="22"/>
                    <a:pt x="10" y="26"/>
                    <a:pt x="16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57"/>
            <p:cNvSpPr/>
            <p:nvPr/>
          </p:nvSpPr>
          <p:spPr bwMode="auto">
            <a:xfrm>
              <a:off x="1659" y="3200"/>
              <a:ext cx="84" cy="87"/>
            </a:xfrm>
            <a:custGeom>
              <a:avLst/>
              <a:gdLst>
                <a:gd name="T0" fmla="*/ 16 w 25"/>
                <a:gd name="T1" fmla="*/ 24 h 26"/>
                <a:gd name="T2" fmla="*/ 24 w 25"/>
                <a:gd name="T3" fmla="*/ 10 h 26"/>
                <a:gd name="T4" fmla="*/ 9 w 25"/>
                <a:gd name="T5" fmla="*/ 2 h 26"/>
                <a:gd name="T6" fmla="*/ 1 w 25"/>
                <a:gd name="T7" fmla="*/ 16 h 26"/>
                <a:gd name="T8" fmla="*/ 16 w 25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6" y="24"/>
                  </a:moveTo>
                  <a:cubicBezTo>
                    <a:pt x="22" y="23"/>
                    <a:pt x="25" y="16"/>
                    <a:pt x="24" y="10"/>
                  </a:cubicBezTo>
                  <a:cubicBezTo>
                    <a:pt x="22" y="4"/>
                    <a:pt x="16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3" y="23"/>
                    <a:pt x="10" y="26"/>
                    <a:pt x="16" y="2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58"/>
            <p:cNvSpPr/>
            <p:nvPr/>
          </p:nvSpPr>
          <p:spPr bwMode="auto">
            <a:xfrm>
              <a:off x="1339" y="3656"/>
              <a:ext cx="84" cy="60"/>
            </a:xfrm>
            <a:custGeom>
              <a:avLst/>
              <a:gdLst>
                <a:gd name="T0" fmla="*/ 24 w 25"/>
                <a:gd name="T1" fmla="*/ 10 h 18"/>
                <a:gd name="T2" fmla="*/ 10 w 25"/>
                <a:gd name="T3" fmla="*/ 2 h 18"/>
                <a:gd name="T4" fmla="*/ 2 w 25"/>
                <a:gd name="T5" fmla="*/ 16 h 18"/>
                <a:gd name="T6" fmla="*/ 2 w 25"/>
                <a:gd name="T7" fmla="*/ 18 h 18"/>
                <a:gd name="T8" fmla="*/ 24 w 25"/>
                <a:gd name="T9" fmla="*/ 16 h 18"/>
                <a:gd name="T10" fmla="*/ 24 w 25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8">
                  <a:moveTo>
                    <a:pt x="24" y="10"/>
                  </a:moveTo>
                  <a:cubicBezTo>
                    <a:pt x="23" y="4"/>
                    <a:pt x="16" y="0"/>
                    <a:pt x="10" y="2"/>
                  </a:cubicBezTo>
                  <a:cubicBezTo>
                    <a:pt x="4" y="4"/>
                    <a:pt x="0" y="10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10" y="18"/>
                    <a:pt x="17" y="17"/>
                    <a:pt x="24" y="16"/>
                  </a:cubicBezTo>
                  <a:cubicBezTo>
                    <a:pt x="25" y="14"/>
                    <a:pt x="25" y="12"/>
                    <a:pt x="24" y="1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59"/>
            <p:cNvSpPr/>
            <p:nvPr/>
          </p:nvSpPr>
          <p:spPr bwMode="auto">
            <a:xfrm>
              <a:off x="1393" y="3341"/>
              <a:ext cx="87" cy="87"/>
            </a:xfrm>
            <a:custGeom>
              <a:avLst/>
              <a:gdLst>
                <a:gd name="T0" fmla="*/ 2 w 26"/>
                <a:gd name="T1" fmla="*/ 16 h 26"/>
                <a:gd name="T2" fmla="*/ 16 w 26"/>
                <a:gd name="T3" fmla="*/ 24 h 26"/>
                <a:gd name="T4" fmla="*/ 24 w 26"/>
                <a:gd name="T5" fmla="*/ 10 h 26"/>
                <a:gd name="T6" fmla="*/ 10 w 26"/>
                <a:gd name="T7" fmla="*/ 2 h 26"/>
                <a:gd name="T8" fmla="*/ 2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" y="16"/>
                  </a:moveTo>
                  <a:cubicBezTo>
                    <a:pt x="4" y="22"/>
                    <a:pt x="10" y="26"/>
                    <a:pt x="16" y="24"/>
                  </a:cubicBezTo>
                  <a:cubicBezTo>
                    <a:pt x="23" y="22"/>
                    <a:pt x="26" y="16"/>
                    <a:pt x="24" y="10"/>
                  </a:cubicBezTo>
                  <a:cubicBezTo>
                    <a:pt x="23" y="3"/>
                    <a:pt x="16" y="0"/>
                    <a:pt x="10" y="2"/>
                  </a:cubicBezTo>
                  <a:cubicBezTo>
                    <a:pt x="4" y="3"/>
                    <a:pt x="0" y="10"/>
                    <a:pt x="2" y="1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60"/>
            <p:cNvSpPr/>
            <p:nvPr/>
          </p:nvSpPr>
          <p:spPr bwMode="auto">
            <a:xfrm>
              <a:off x="1443" y="3183"/>
              <a:ext cx="78" cy="81"/>
            </a:xfrm>
            <a:custGeom>
              <a:avLst/>
              <a:gdLst>
                <a:gd name="T0" fmla="*/ 13 w 23"/>
                <a:gd name="T1" fmla="*/ 23 h 24"/>
                <a:gd name="T2" fmla="*/ 21 w 23"/>
                <a:gd name="T3" fmla="*/ 8 h 24"/>
                <a:gd name="T4" fmla="*/ 9 w 23"/>
                <a:gd name="T5" fmla="*/ 0 h 24"/>
                <a:gd name="T6" fmla="*/ 0 w 23"/>
                <a:gd name="T7" fmla="*/ 17 h 24"/>
                <a:gd name="T8" fmla="*/ 13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3" y="23"/>
                  </a:moveTo>
                  <a:cubicBezTo>
                    <a:pt x="19" y="21"/>
                    <a:pt x="23" y="14"/>
                    <a:pt x="21" y="8"/>
                  </a:cubicBezTo>
                  <a:cubicBezTo>
                    <a:pt x="19" y="3"/>
                    <a:pt x="15" y="0"/>
                    <a:pt x="9" y="0"/>
                  </a:cubicBezTo>
                  <a:cubicBezTo>
                    <a:pt x="7" y="6"/>
                    <a:pt x="4" y="12"/>
                    <a:pt x="0" y="17"/>
                  </a:cubicBezTo>
                  <a:cubicBezTo>
                    <a:pt x="2" y="22"/>
                    <a:pt x="8" y="24"/>
                    <a:pt x="13" y="2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61"/>
            <p:cNvSpPr/>
            <p:nvPr/>
          </p:nvSpPr>
          <p:spPr bwMode="auto">
            <a:xfrm>
              <a:off x="1676" y="3468"/>
              <a:ext cx="67" cy="77"/>
            </a:xfrm>
            <a:custGeom>
              <a:avLst/>
              <a:gdLst>
                <a:gd name="T0" fmla="*/ 10 w 20"/>
                <a:gd name="T1" fmla="*/ 0 h 23"/>
                <a:gd name="T2" fmla="*/ 2 w 20"/>
                <a:gd name="T3" fmla="*/ 15 h 23"/>
                <a:gd name="T4" fmla="*/ 10 w 20"/>
                <a:gd name="T5" fmla="*/ 23 h 23"/>
                <a:gd name="T6" fmla="*/ 20 w 20"/>
                <a:gd name="T7" fmla="*/ 2 h 23"/>
                <a:gd name="T8" fmla="*/ 10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0" y="0"/>
                  </a:moveTo>
                  <a:cubicBezTo>
                    <a:pt x="4" y="2"/>
                    <a:pt x="0" y="9"/>
                    <a:pt x="2" y="15"/>
                  </a:cubicBezTo>
                  <a:cubicBezTo>
                    <a:pt x="3" y="19"/>
                    <a:pt x="6" y="22"/>
                    <a:pt x="10" y="23"/>
                  </a:cubicBezTo>
                  <a:cubicBezTo>
                    <a:pt x="14" y="16"/>
                    <a:pt x="17" y="10"/>
                    <a:pt x="20" y="2"/>
                  </a:cubicBezTo>
                  <a:cubicBezTo>
                    <a:pt x="17" y="0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62"/>
            <p:cNvSpPr/>
            <p:nvPr/>
          </p:nvSpPr>
          <p:spPr bwMode="auto">
            <a:xfrm>
              <a:off x="1565" y="3049"/>
              <a:ext cx="87" cy="87"/>
            </a:xfrm>
            <a:custGeom>
              <a:avLst/>
              <a:gdLst>
                <a:gd name="T0" fmla="*/ 24 w 26"/>
                <a:gd name="T1" fmla="*/ 10 h 26"/>
                <a:gd name="T2" fmla="*/ 10 w 26"/>
                <a:gd name="T3" fmla="*/ 2 h 26"/>
                <a:gd name="T4" fmla="*/ 2 w 26"/>
                <a:gd name="T5" fmla="*/ 16 h 26"/>
                <a:gd name="T6" fmla="*/ 16 w 26"/>
                <a:gd name="T7" fmla="*/ 24 h 26"/>
                <a:gd name="T8" fmla="*/ 24 w 26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0"/>
                  </a:moveTo>
                  <a:cubicBezTo>
                    <a:pt x="23" y="4"/>
                    <a:pt x="16" y="0"/>
                    <a:pt x="10" y="2"/>
                  </a:cubicBezTo>
                  <a:cubicBezTo>
                    <a:pt x="4" y="4"/>
                    <a:pt x="0" y="10"/>
                    <a:pt x="2" y="16"/>
                  </a:cubicBezTo>
                  <a:cubicBezTo>
                    <a:pt x="4" y="23"/>
                    <a:pt x="10" y="26"/>
                    <a:pt x="16" y="24"/>
                  </a:cubicBezTo>
                  <a:cubicBezTo>
                    <a:pt x="22" y="23"/>
                    <a:pt x="26" y="16"/>
                    <a:pt x="24" y="1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63"/>
            <p:cNvSpPr/>
            <p:nvPr/>
          </p:nvSpPr>
          <p:spPr bwMode="auto">
            <a:xfrm>
              <a:off x="1497" y="3518"/>
              <a:ext cx="88" cy="88"/>
            </a:xfrm>
            <a:custGeom>
              <a:avLst/>
              <a:gdLst>
                <a:gd name="T0" fmla="*/ 10 w 26"/>
                <a:gd name="T1" fmla="*/ 2 h 26"/>
                <a:gd name="T2" fmla="*/ 2 w 26"/>
                <a:gd name="T3" fmla="*/ 16 h 26"/>
                <a:gd name="T4" fmla="*/ 16 w 26"/>
                <a:gd name="T5" fmla="*/ 24 h 26"/>
                <a:gd name="T6" fmla="*/ 25 w 26"/>
                <a:gd name="T7" fmla="*/ 10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4" y="3"/>
                    <a:pt x="0" y="10"/>
                    <a:pt x="2" y="16"/>
                  </a:cubicBezTo>
                  <a:cubicBezTo>
                    <a:pt x="4" y="22"/>
                    <a:pt x="10" y="26"/>
                    <a:pt x="16" y="24"/>
                  </a:cubicBezTo>
                  <a:cubicBezTo>
                    <a:pt x="23" y="22"/>
                    <a:pt x="26" y="16"/>
                    <a:pt x="25" y="10"/>
                  </a:cubicBezTo>
                  <a:cubicBezTo>
                    <a:pt x="23" y="3"/>
                    <a:pt x="16" y="0"/>
                    <a:pt x="10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64"/>
            <p:cNvSpPr/>
            <p:nvPr/>
          </p:nvSpPr>
          <p:spPr bwMode="auto">
            <a:xfrm>
              <a:off x="1575" y="2777"/>
              <a:ext cx="87" cy="87"/>
            </a:xfrm>
            <a:custGeom>
              <a:avLst/>
              <a:gdLst>
                <a:gd name="T0" fmla="*/ 25 w 26"/>
                <a:gd name="T1" fmla="*/ 10 h 26"/>
                <a:gd name="T2" fmla="*/ 10 w 26"/>
                <a:gd name="T3" fmla="*/ 2 h 26"/>
                <a:gd name="T4" fmla="*/ 2 w 26"/>
                <a:gd name="T5" fmla="*/ 16 h 26"/>
                <a:gd name="T6" fmla="*/ 17 w 26"/>
                <a:gd name="T7" fmla="*/ 24 h 26"/>
                <a:gd name="T8" fmla="*/ 25 w 26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0"/>
                  </a:moveTo>
                  <a:cubicBezTo>
                    <a:pt x="23" y="3"/>
                    <a:pt x="16" y="0"/>
                    <a:pt x="10" y="2"/>
                  </a:cubicBezTo>
                  <a:cubicBezTo>
                    <a:pt x="4" y="3"/>
                    <a:pt x="0" y="10"/>
                    <a:pt x="2" y="16"/>
                  </a:cubicBezTo>
                  <a:cubicBezTo>
                    <a:pt x="4" y="22"/>
                    <a:pt x="10" y="26"/>
                    <a:pt x="17" y="24"/>
                  </a:cubicBezTo>
                  <a:cubicBezTo>
                    <a:pt x="23" y="22"/>
                    <a:pt x="26" y="16"/>
                    <a:pt x="25" y="1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65"/>
            <p:cNvSpPr/>
            <p:nvPr/>
          </p:nvSpPr>
          <p:spPr bwMode="auto">
            <a:xfrm>
              <a:off x="1514" y="2921"/>
              <a:ext cx="64" cy="84"/>
            </a:xfrm>
            <a:custGeom>
              <a:avLst/>
              <a:gdLst>
                <a:gd name="T0" fmla="*/ 9 w 19"/>
                <a:gd name="T1" fmla="*/ 25 h 25"/>
                <a:gd name="T2" fmla="*/ 17 w 19"/>
                <a:gd name="T3" fmla="*/ 10 h 25"/>
                <a:gd name="T4" fmla="*/ 3 w 19"/>
                <a:gd name="T5" fmla="*/ 2 h 25"/>
                <a:gd name="T6" fmla="*/ 2 w 19"/>
                <a:gd name="T7" fmla="*/ 3 h 25"/>
                <a:gd name="T8" fmla="*/ 0 w 19"/>
                <a:gd name="T9" fmla="*/ 23 h 25"/>
                <a:gd name="T10" fmla="*/ 9 w 19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9" y="25"/>
                  </a:moveTo>
                  <a:cubicBezTo>
                    <a:pt x="15" y="23"/>
                    <a:pt x="19" y="16"/>
                    <a:pt x="17" y="10"/>
                  </a:cubicBezTo>
                  <a:cubicBezTo>
                    <a:pt x="15" y="4"/>
                    <a:pt x="9" y="0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12"/>
                    <a:pt x="1" y="19"/>
                    <a:pt x="0" y="23"/>
                  </a:cubicBezTo>
                  <a:cubicBezTo>
                    <a:pt x="3" y="25"/>
                    <a:pt x="6" y="25"/>
                    <a:pt x="9" y="2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66"/>
            <p:cNvSpPr/>
            <p:nvPr/>
          </p:nvSpPr>
          <p:spPr bwMode="auto">
            <a:xfrm>
              <a:off x="1919" y="1919"/>
              <a:ext cx="134" cy="60"/>
            </a:xfrm>
            <a:custGeom>
              <a:avLst/>
              <a:gdLst>
                <a:gd name="T0" fmla="*/ 5 w 40"/>
                <a:gd name="T1" fmla="*/ 1 h 18"/>
                <a:gd name="T2" fmla="*/ 6 w 40"/>
                <a:gd name="T3" fmla="*/ 3 h 18"/>
                <a:gd name="T4" fmla="*/ 8 w 40"/>
                <a:gd name="T5" fmla="*/ 7 h 18"/>
                <a:gd name="T6" fmla="*/ 20 w 40"/>
                <a:gd name="T7" fmla="*/ 15 h 18"/>
                <a:gd name="T8" fmla="*/ 22 w 40"/>
                <a:gd name="T9" fmla="*/ 15 h 18"/>
                <a:gd name="T10" fmla="*/ 24 w 40"/>
                <a:gd name="T11" fmla="*/ 15 h 18"/>
                <a:gd name="T12" fmla="*/ 27 w 40"/>
                <a:gd name="T13" fmla="*/ 14 h 18"/>
                <a:gd name="T14" fmla="*/ 30 w 40"/>
                <a:gd name="T15" fmla="*/ 13 h 18"/>
                <a:gd name="T16" fmla="*/ 33 w 40"/>
                <a:gd name="T17" fmla="*/ 11 h 18"/>
                <a:gd name="T18" fmla="*/ 36 w 40"/>
                <a:gd name="T19" fmla="*/ 7 h 18"/>
                <a:gd name="T20" fmla="*/ 38 w 40"/>
                <a:gd name="T21" fmla="*/ 6 h 18"/>
                <a:gd name="T22" fmla="*/ 38 w 40"/>
                <a:gd name="T23" fmla="*/ 6 h 18"/>
                <a:gd name="T24" fmla="*/ 39 w 40"/>
                <a:gd name="T25" fmla="*/ 6 h 18"/>
                <a:gd name="T26" fmla="*/ 40 w 40"/>
                <a:gd name="T27" fmla="*/ 7 h 18"/>
                <a:gd name="T28" fmla="*/ 38 w 40"/>
                <a:gd name="T29" fmla="*/ 9 h 18"/>
                <a:gd name="T30" fmla="*/ 35 w 40"/>
                <a:gd name="T31" fmla="*/ 13 h 18"/>
                <a:gd name="T32" fmla="*/ 32 w 40"/>
                <a:gd name="T33" fmla="*/ 15 h 18"/>
                <a:gd name="T34" fmla="*/ 28 w 40"/>
                <a:gd name="T35" fmla="*/ 17 h 18"/>
                <a:gd name="T36" fmla="*/ 24 w 40"/>
                <a:gd name="T37" fmla="*/ 18 h 18"/>
                <a:gd name="T38" fmla="*/ 22 w 40"/>
                <a:gd name="T39" fmla="*/ 18 h 18"/>
                <a:gd name="T40" fmla="*/ 19 w 40"/>
                <a:gd name="T41" fmla="*/ 18 h 18"/>
                <a:gd name="T42" fmla="*/ 15 w 40"/>
                <a:gd name="T43" fmla="*/ 17 h 18"/>
                <a:gd name="T44" fmla="*/ 11 w 40"/>
                <a:gd name="T45" fmla="*/ 14 h 18"/>
                <a:gd name="T46" fmla="*/ 5 w 40"/>
                <a:gd name="T47" fmla="*/ 9 h 18"/>
                <a:gd name="T48" fmla="*/ 2 w 40"/>
                <a:gd name="T49" fmla="*/ 5 h 18"/>
                <a:gd name="T50" fmla="*/ 1 w 40"/>
                <a:gd name="T51" fmla="*/ 3 h 18"/>
                <a:gd name="T52" fmla="*/ 1 w 40"/>
                <a:gd name="T53" fmla="*/ 3 h 18"/>
                <a:gd name="T54" fmla="*/ 1 w 40"/>
                <a:gd name="T55" fmla="*/ 0 h 18"/>
                <a:gd name="T56" fmla="*/ 5 w 40"/>
                <a:gd name="T57" fmla="*/ 1 h 18"/>
                <a:gd name="T58" fmla="*/ 5 w 40"/>
                <a:gd name="T5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8">
                  <a:moveTo>
                    <a:pt x="5" y="1"/>
                  </a:moveTo>
                  <a:cubicBezTo>
                    <a:pt x="5" y="1"/>
                    <a:pt x="5" y="2"/>
                    <a:pt x="6" y="3"/>
                  </a:cubicBezTo>
                  <a:cubicBezTo>
                    <a:pt x="6" y="4"/>
                    <a:pt x="7" y="5"/>
                    <a:pt x="8" y="7"/>
                  </a:cubicBezTo>
                  <a:cubicBezTo>
                    <a:pt x="11" y="10"/>
                    <a:pt x="15" y="14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5" y="15"/>
                    <a:pt x="26" y="14"/>
                    <a:pt x="27" y="14"/>
                  </a:cubicBezTo>
                  <a:cubicBezTo>
                    <a:pt x="28" y="14"/>
                    <a:pt x="29" y="13"/>
                    <a:pt x="30" y="13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5" y="10"/>
                    <a:pt x="36" y="8"/>
                    <a:pt x="36" y="7"/>
                  </a:cubicBezTo>
                  <a:cubicBezTo>
                    <a:pt x="37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5"/>
                    <a:pt x="39" y="5"/>
                    <a:pt x="39" y="6"/>
                  </a:cubicBezTo>
                  <a:cubicBezTo>
                    <a:pt x="40" y="6"/>
                    <a:pt x="40" y="7"/>
                    <a:pt x="40" y="7"/>
                  </a:cubicBezTo>
                  <a:cubicBezTo>
                    <a:pt x="40" y="7"/>
                    <a:pt x="39" y="8"/>
                    <a:pt x="38" y="9"/>
                  </a:cubicBezTo>
                  <a:cubicBezTo>
                    <a:pt x="37" y="10"/>
                    <a:pt x="36" y="11"/>
                    <a:pt x="35" y="13"/>
                  </a:cubicBezTo>
                  <a:cubicBezTo>
                    <a:pt x="34" y="13"/>
                    <a:pt x="33" y="14"/>
                    <a:pt x="32" y="15"/>
                  </a:cubicBezTo>
                  <a:cubicBezTo>
                    <a:pt x="31" y="16"/>
                    <a:pt x="30" y="17"/>
                    <a:pt x="28" y="17"/>
                  </a:cubicBezTo>
                  <a:cubicBezTo>
                    <a:pt x="27" y="17"/>
                    <a:pt x="26" y="18"/>
                    <a:pt x="24" y="18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6" y="17"/>
                    <a:pt x="15" y="17"/>
                  </a:cubicBezTo>
                  <a:cubicBezTo>
                    <a:pt x="14" y="16"/>
                    <a:pt x="12" y="15"/>
                    <a:pt x="11" y="14"/>
                  </a:cubicBezTo>
                  <a:cubicBezTo>
                    <a:pt x="9" y="13"/>
                    <a:pt x="7" y="11"/>
                    <a:pt x="5" y="9"/>
                  </a:cubicBezTo>
                  <a:cubicBezTo>
                    <a:pt x="4" y="8"/>
                    <a:pt x="3" y="6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Oval 167"/>
            <p:cNvSpPr>
              <a:spLocks noChangeArrowheads="1"/>
            </p:cNvSpPr>
            <p:nvPr/>
          </p:nvSpPr>
          <p:spPr bwMode="auto">
            <a:xfrm>
              <a:off x="1743" y="1768"/>
              <a:ext cx="101" cy="1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168"/>
            <p:cNvSpPr>
              <a:spLocks noChangeArrowheads="1"/>
            </p:cNvSpPr>
            <p:nvPr/>
          </p:nvSpPr>
          <p:spPr bwMode="auto">
            <a:xfrm>
              <a:off x="1757" y="1798"/>
              <a:ext cx="57" cy="54"/>
            </a:xfrm>
            <a:prstGeom prst="ellipse">
              <a:avLst/>
            </a:pr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69"/>
            <p:cNvSpPr/>
            <p:nvPr/>
          </p:nvSpPr>
          <p:spPr bwMode="auto">
            <a:xfrm>
              <a:off x="1710" y="1828"/>
              <a:ext cx="188" cy="104"/>
            </a:xfrm>
            <a:custGeom>
              <a:avLst/>
              <a:gdLst>
                <a:gd name="T0" fmla="*/ 7 w 56"/>
                <a:gd name="T1" fmla="*/ 31 h 31"/>
                <a:gd name="T2" fmla="*/ 56 w 56"/>
                <a:gd name="T3" fmla="*/ 20 h 31"/>
                <a:gd name="T4" fmla="*/ 21 w 56"/>
                <a:gd name="T5" fmla="*/ 6 h 31"/>
                <a:gd name="T6" fmla="*/ 7 w 5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1">
                  <a:moveTo>
                    <a:pt x="7" y="31"/>
                  </a:moveTo>
                  <a:cubicBezTo>
                    <a:pt x="7" y="31"/>
                    <a:pt x="41" y="19"/>
                    <a:pt x="56" y="20"/>
                  </a:cubicBezTo>
                  <a:cubicBezTo>
                    <a:pt x="56" y="20"/>
                    <a:pt x="42" y="0"/>
                    <a:pt x="21" y="6"/>
                  </a:cubicBezTo>
                  <a:cubicBezTo>
                    <a:pt x="0" y="12"/>
                    <a:pt x="7" y="31"/>
                    <a:pt x="7" y="31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Oval 170"/>
            <p:cNvSpPr>
              <a:spLocks noChangeArrowheads="1"/>
            </p:cNvSpPr>
            <p:nvPr/>
          </p:nvSpPr>
          <p:spPr bwMode="auto">
            <a:xfrm>
              <a:off x="1777" y="1858"/>
              <a:ext cx="98" cy="94"/>
            </a:xfrm>
            <a:prstGeom prst="ellipse">
              <a:avLst/>
            </a:prstGeom>
            <a:solidFill>
              <a:srgbClr val="ED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171"/>
            <p:cNvSpPr/>
            <p:nvPr/>
          </p:nvSpPr>
          <p:spPr bwMode="auto">
            <a:xfrm>
              <a:off x="712" y="4015"/>
              <a:ext cx="189" cy="184"/>
            </a:xfrm>
            <a:custGeom>
              <a:avLst/>
              <a:gdLst>
                <a:gd name="T0" fmla="*/ 56 w 56"/>
                <a:gd name="T1" fmla="*/ 5 h 55"/>
                <a:gd name="T2" fmla="*/ 7 w 56"/>
                <a:gd name="T3" fmla="*/ 21 h 55"/>
                <a:gd name="T4" fmla="*/ 5 w 56"/>
                <a:gd name="T5" fmla="*/ 46 h 55"/>
                <a:gd name="T6" fmla="*/ 23 w 56"/>
                <a:gd name="T7" fmla="*/ 36 h 55"/>
                <a:gd name="T8" fmla="*/ 54 w 56"/>
                <a:gd name="T9" fmla="*/ 31 h 55"/>
                <a:gd name="T10" fmla="*/ 56 w 56"/>
                <a:gd name="T11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"/>
                  </a:moveTo>
                  <a:cubicBezTo>
                    <a:pt x="38" y="0"/>
                    <a:pt x="17" y="3"/>
                    <a:pt x="7" y="21"/>
                  </a:cubicBezTo>
                  <a:cubicBezTo>
                    <a:pt x="4" y="27"/>
                    <a:pt x="0" y="39"/>
                    <a:pt x="5" y="46"/>
                  </a:cubicBezTo>
                  <a:cubicBezTo>
                    <a:pt x="13" y="55"/>
                    <a:pt x="18" y="40"/>
                    <a:pt x="23" y="36"/>
                  </a:cubicBezTo>
                  <a:cubicBezTo>
                    <a:pt x="31" y="26"/>
                    <a:pt x="42" y="29"/>
                    <a:pt x="54" y="31"/>
                  </a:cubicBezTo>
                  <a:lnTo>
                    <a:pt x="56" y="5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72"/>
            <p:cNvSpPr/>
            <p:nvPr/>
          </p:nvSpPr>
          <p:spPr bwMode="auto">
            <a:xfrm>
              <a:off x="1197" y="4169"/>
              <a:ext cx="196" cy="161"/>
            </a:xfrm>
            <a:custGeom>
              <a:avLst/>
              <a:gdLst>
                <a:gd name="T0" fmla="*/ 38 w 58"/>
                <a:gd name="T1" fmla="*/ 25 h 48"/>
                <a:gd name="T2" fmla="*/ 27 w 58"/>
                <a:gd name="T3" fmla="*/ 0 h 48"/>
                <a:gd name="T4" fmla="*/ 1 w 58"/>
                <a:gd name="T5" fmla="*/ 0 h 48"/>
                <a:gd name="T6" fmla="*/ 10 w 58"/>
                <a:gd name="T7" fmla="*/ 36 h 48"/>
                <a:gd name="T8" fmla="*/ 40 w 58"/>
                <a:gd name="T9" fmla="*/ 47 h 48"/>
                <a:gd name="T10" fmla="*/ 57 w 58"/>
                <a:gd name="T11" fmla="*/ 32 h 48"/>
                <a:gd name="T12" fmla="*/ 38 w 58"/>
                <a:gd name="T1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8">
                  <a:moveTo>
                    <a:pt x="38" y="25"/>
                  </a:moveTo>
                  <a:cubicBezTo>
                    <a:pt x="29" y="22"/>
                    <a:pt x="26" y="9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2" y="25"/>
                    <a:pt x="10" y="36"/>
                  </a:cubicBezTo>
                  <a:cubicBezTo>
                    <a:pt x="16" y="46"/>
                    <a:pt x="30" y="48"/>
                    <a:pt x="40" y="47"/>
                  </a:cubicBezTo>
                  <a:cubicBezTo>
                    <a:pt x="47" y="46"/>
                    <a:pt x="58" y="40"/>
                    <a:pt x="57" y="32"/>
                  </a:cubicBezTo>
                  <a:cubicBezTo>
                    <a:pt x="56" y="24"/>
                    <a:pt x="45" y="27"/>
                    <a:pt x="38" y="25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73"/>
            <p:cNvSpPr/>
            <p:nvPr/>
          </p:nvSpPr>
          <p:spPr bwMode="auto">
            <a:xfrm>
              <a:off x="1460" y="4172"/>
              <a:ext cx="169" cy="155"/>
            </a:xfrm>
            <a:custGeom>
              <a:avLst/>
              <a:gdLst>
                <a:gd name="T0" fmla="*/ 49 w 50"/>
                <a:gd name="T1" fmla="*/ 31 h 46"/>
                <a:gd name="T2" fmla="*/ 32 w 50"/>
                <a:gd name="T3" fmla="*/ 24 h 46"/>
                <a:gd name="T4" fmla="*/ 25 w 50"/>
                <a:gd name="T5" fmla="*/ 0 h 46"/>
                <a:gd name="T6" fmla="*/ 2 w 50"/>
                <a:gd name="T7" fmla="*/ 0 h 46"/>
                <a:gd name="T8" fmla="*/ 8 w 50"/>
                <a:gd name="T9" fmla="*/ 34 h 46"/>
                <a:gd name="T10" fmla="*/ 34 w 50"/>
                <a:gd name="T11" fmla="*/ 46 h 46"/>
                <a:gd name="T12" fmla="*/ 49 w 50"/>
                <a:gd name="T1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6">
                  <a:moveTo>
                    <a:pt x="49" y="31"/>
                  </a:moveTo>
                  <a:cubicBezTo>
                    <a:pt x="47" y="24"/>
                    <a:pt x="38" y="26"/>
                    <a:pt x="32" y="24"/>
                  </a:cubicBezTo>
                  <a:cubicBezTo>
                    <a:pt x="23" y="21"/>
                    <a:pt x="24" y="9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2" y="25"/>
                    <a:pt x="8" y="34"/>
                  </a:cubicBezTo>
                  <a:cubicBezTo>
                    <a:pt x="15" y="44"/>
                    <a:pt x="26" y="46"/>
                    <a:pt x="34" y="46"/>
                  </a:cubicBezTo>
                  <a:cubicBezTo>
                    <a:pt x="41" y="45"/>
                    <a:pt x="50" y="39"/>
                    <a:pt x="49" y="3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74"/>
            <p:cNvSpPr/>
            <p:nvPr/>
          </p:nvSpPr>
          <p:spPr bwMode="auto">
            <a:xfrm>
              <a:off x="1811" y="4102"/>
              <a:ext cx="215" cy="134"/>
            </a:xfrm>
            <a:custGeom>
              <a:avLst/>
              <a:gdLst>
                <a:gd name="T0" fmla="*/ 45 w 64"/>
                <a:gd name="T1" fmla="*/ 21 h 40"/>
                <a:gd name="T2" fmla="*/ 23 w 64"/>
                <a:gd name="T3" fmla="*/ 0 h 40"/>
                <a:gd name="T4" fmla="*/ 0 w 64"/>
                <a:gd name="T5" fmla="*/ 9 h 40"/>
                <a:gd name="T6" fmla="*/ 39 w 64"/>
                <a:gd name="T7" fmla="*/ 39 h 40"/>
                <a:gd name="T8" fmla="*/ 62 w 64"/>
                <a:gd name="T9" fmla="*/ 31 h 40"/>
                <a:gd name="T10" fmla="*/ 45 w 64"/>
                <a:gd name="T1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0">
                  <a:moveTo>
                    <a:pt x="45" y="21"/>
                  </a:moveTo>
                  <a:cubicBezTo>
                    <a:pt x="33" y="19"/>
                    <a:pt x="27" y="10"/>
                    <a:pt x="23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26"/>
                    <a:pt x="20" y="40"/>
                    <a:pt x="39" y="39"/>
                  </a:cubicBezTo>
                  <a:cubicBezTo>
                    <a:pt x="46" y="39"/>
                    <a:pt x="60" y="38"/>
                    <a:pt x="62" y="31"/>
                  </a:cubicBezTo>
                  <a:cubicBezTo>
                    <a:pt x="64" y="22"/>
                    <a:pt x="51" y="22"/>
                    <a:pt x="45" y="21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5" name="Group 266"/>
          <p:cNvGrpSpPr>
            <a:grpSpLocks noChangeAspect="1"/>
          </p:cNvGrpSpPr>
          <p:nvPr/>
        </p:nvGrpSpPr>
        <p:grpSpPr bwMode="auto">
          <a:xfrm>
            <a:off x="4186872" y="1146613"/>
            <a:ext cx="4001135" cy="5122107"/>
            <a:chOff x="-2" y="2"/>
            <a:chExt cx="1956" cy="2504"/>
          </a:xfrm>
        </p:grpSpPr>
        <p:sp>
          <p:nvSpPr>
            <p:cNvPr id="347" name="Freeform 267"/>
            <p:cNvSpPr/>
            <p:nvPr/>
          </p:nvSpPr>
          <p:spPr bwMode="auto">
            <a:xfrm>
              <a:off x="-2" y="2"/>
              <a:ext cx="1956" cy="2504"/>
            </a:xfrm>
            <a:custGeom>
              <a:avLst/>
              <a:gdLst>
                <a:gd name="T0" fmla="*/ 453 w 489"/>
                <a:gd name="T1" fmla="*/ 421 h 628"/>
                <a:gd name="T2" fmla="*/ 487 w 489"/>
                <a:gd name="T3" fmla="*/ 366 h 628"/>
                <a:gd name="T4" fmla="*/ 453 w 489"/>
                <a:gd name="T5" fmla="*/ 310 h 628"/>
                <a:gd name="T6" fmla="*/ 485 w 489"/>
                <a:gd name="T7" fmla="*/ 265 h 628"/>
                <a:gd name="T8" fmla="*/ 457 w 489"/>
                <a:gd name="T9" fmla="*/ 221 h 628"/>
                <a:gd name="T10" fmla="*/ 489 w 489"/>
                <a:gd name="T11" fmla="*/ 173 h 628"/>
                <a:gd name="T12" fmla="*/ 451 w 489"/>
                <a:gd name="T13" fmla="*/ 124 h 628"/>
                <a:gd name="T14" fmla="*/ 475 w 489"/>
                <a:gd name="T15" fmla="*/ 83 h 628"/>
                <a:gd name="T16" fmla="*/ 430 w 489"/>
                <a:gd name="T17" fmla="*/ 38 h 628"/>
                <a:gd name="T18" fmla="*/ 407 w 489"/>
                <a:gd name="T19" fmla="*/ 44 h 628"/>
                <a:gd name="T20" fmla="*/ 363 w 489"/>
                <a:gd name="T21" fmla="*/ 10 h 628"/>
                <a:gd name="T22" fmla="*/ 328 w 489"/>
                <a:gd name="T23" fmla="*/ 28 h 628"/>
                <a:gd name="T24" fmla="*/ 275 w 489"/>
                <a:gd name="T25" fmla="*/ 0 h 628"/>
                <a:gd name="T26" fmla="*/ 217 w 489"/>
                <a:gd name="T27" fmla="*/ 40 h 628"/>
                <a:gd name="T28" fmla="*/ 168 w 489"/>
                <a:gd name="T29" fmla="*/ 6 h 628"/>
                <a:gd name="T30" fmla="*/ 117 w 489"/>
                <a:gd name="T31" fmla="*/ 48 h 628"/>
                <a:gd name="T32" fmla="*/ 76 w 489"/>
                <a:gd name="T33" fmla="*/ 23 h 628"/>
                <a:gd name="T34" fmla="*/ 31 w 489"/>
                <a:gd name="T35" fmla="*/ 68 h 628"/>
                <a:gd name="T36" fmla="*/ 63 w 489"/>
                <a:gd name="T37" fmla="*/ 112 h 628"/>
                <a:gd name="T38" fmla="*/ 18 w 489"/>
                <a:gd name="T39" fmla="*/ 160 h 628"/>
                <a:gd name="T40" fmla="*/ 37 w 489"/>
                <a:gd name="T41" fmla="*/ 199 h 628"/>
                <a:gd name="T42" fmla="*/ 0 w 489"/>
                <a:gd name="T43" fmla="*/ 246 h 628"/>
                <a:gd name="T44" fmla="*/ 30 w 489"/>
                <a:gd name="T45" fmla="*/ 291 h 628"/>
                <a:gd name="T46" fmla="*/ 10 w 489"/>
                <a:gd name="T47" fmla="*/ 337 h 628"/>
                <a:gd name="T48" fmla="*/ 40 w 489"/>
                <a:gd name="T49" fmla="*/ 390 h 628"/>
                <a:gd name="T50" fmla="*/ 12 w 489"/>
                <a:gd name="T51" fmla="*/ 442 h 628"/>
                <a:gd name="T52" fmla="*/ 41 w 489"/>
                <a:gd name="T53" fmla="*/ 495 h 628"/>
                <a:gd name="T54" fmla="*/ 20 w 489"/>
                <a:gd name="T55" fmla="*/ 535 h 628"/>
                <a:gd name="T56" fmla="*/ 69 w 489"/>
                <a:gd name="T57" fmla="*/ 584 h 628"/>
                <a:gd name="T58" fmla="*/ 88 w 489"/>
                <a:gd name="T59" fmla="*/ 580 h 628"/>
                <a:gd name="T60" fmla="*/ 134 w 489"/>
                <a:gd name="T61" fmla="*/ 624 h 628"/>
                <a:gd name="T62" fmla="*/ 173 w 489"/>
                <a:gd name="T63" fmla="*/ 602 h 628"/>
                <a:gd name="T64" fmla="*/ 215 w 489"/>
                <a:gd name="T65" fmla="*/ 628 h 628"/>
                <a:gd name="T66" fmla="*/ 262 w 489"/>
                <a:gd name="T67" fmla="*/ 594 h 628"/>
                <a:gd name="T68" fmla="*/ 315 w 489"/>
                <a:gd name="T69" fmla="*/ 623 h 628"/>
                <a:gd name="T70" fmla="*/ 370 w 489"/>
                <a:gd name="T71" fmla="*/ 589 h 628"/>
                <a:gd name="T72" fmla="*/ 413 w 489"/>
                <a:gd name="T73" fmla="*/ 620 h 628"/>
                <a:gd name="T74" fmla="*/ 458 w 489"/>
                <a:gd name="T75" fmla="*/ 574 h 628"/>
                <a:gd name="T76" fmla="*/ 440 w 489"/>
                <a:gd name="T77" fmla="*/ 538 h 628"/>
                <a:gd name="T78" fmla="*/ 489 w 489"/>
                <a:gd name="T79" fmla="*/ 477 h 628"/>
                <a:gd name="T80" fmla="*/ 453 w 489"/>
                <a:gd name="T81" fmla="*/ 42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9" h="628">
                  <a:moveTo>
                    <a:pt x="453" y="421"/>
                  </a:moveTo>
                  <a:cubicBezTo>
                    <a:pt x="473" y="411"/>
                    <a:pt x="487" y="390"/>
                    <a:pt x="487" y="366"/>
                  </a:cubicBezTo>
                  <a:cubicBezTo>
                    <a:pt x="487" y="342"/>
                    <a:pt x="473" y="321"/>
                    <a:pt x="453" y="310"/>
                  </a:cubicBezTo>
                  <a:cubicBezTo>
                    <a:pt x="472" y="304"/>
                    <a:pt x="485" y="286"/>
                    <a:pt x="485" y="265"/>
                  </a:cubicBezTo>
                  <a:cubicBezTo>
                    <a:pt x="485" y="246"/>
                    <a:pt x="473" y="229"/>
                    <a:pt x="457" y="221"/>
                  </a:cubicBezTo>
                  <a:cubicBezTo>
                    <a:pt x="476" y="214"/>
                    <a:pt x="489" y="195"/>
                    <a:pt x="489" y="173"/>
                  </a:cubicBezTo>
                  <a:cubicBezTo>
                    <a:pt x="489" y="150"/>
                    <a:pt x="473" y="129"/>
                    <a:pt x="451" y="124"/>
                  </a:cubicBezTo>
                  <a:cubicBezTo>
                    <a:pt x="465" y="116"/>
                    <a:pt x="475" y="101"/>
                    <a:pt x="475" y="83"/>
                  </a:cubicBezTo>
                  <a:cubicBezTo>
                    <a:pt x="475" y="58"/>
                    <a:pt x="455" y="38"/>
                    <a:pt x="430" y="38"/>
                  </a:cubicBezTo>
                  <a:cubicBezTo>
                    <a:pt x="422" y="38"/>
                    <a:pt x="414" y="40"/>
                    <a:pt x="407" y="44"/>
                  </a:cubicBezTo>
                  <a:cubicBezTo>
                    <a:pt x="402" y="25"/>
                    <a:pt x="384" y="10"/>
                    <a:pt x="363" y="10"/>
                  </a:cubicBezTo>
                  <a:cubicBezTo>
                    <a:pt x="349" y="10"/>
                    <a:pt x="336" y="17"/>
                    <a:pt x="328" y="28"/>
                  </a:cubicBezTo>
                  <a:cubicBezTo>
                    <a:pt x="316" y="11"/>
                    <a:pt x="297" y="0"/>
                    <a:pt x="275" y="0"/>
                  </a:cubicBezTo>
                  <a:cubicBezTo>
                    <a:pt x="249" y="0"/>
                    <a:pt x="226" y="16"/>
                    <a:pt x="217" y="40"/>
                  </a:cubicBezTo>
                  <a:cubicBezTo>
                    <a:pt x="209" y="20"/>
                    <a:pt x="190" y="6"/>
                    <a:pt x="168" y="6"/>
                  </a:cubicBezTo>
                  <a:cubicBezTo>
                    <a:pt x="143" y="6"/>
                    <a:pt x="122" y="24"/>
                    <a:pt x="117" y="48"/>
                  </a:cubicBezTo>
                  <a:cubicBezTo>
                    <a:pt x="109" y="33"/>
                    <a:pt x="94" y="23"/>
                    <a:pt x="76" y="23"/>
                  </a:cubicBezTo>
                  <a:cubicBezTo>
                    <a:pt x="51" y="23"/>
                    <a:pt x="31" y="43"/>
                    <a:pt x="31" y="68"/>
                  </a:cubicBezTo>
                  <a:cubicBezTo>
                    <a:pt x="31" y="89"/>
                    <a:pt x="44" y="106"/>
                    <a:pt x="63" y="112"/>
                  </a:cubicBezTo>
                  <a:cubicBezTo>
                    <a:pt x="38" y="113"/>
                    <a:pt x="18" y="134"/>
                    <a:pt x="18" y="160"/>
                  </a:cubicBezTo>
                  <a:cubicBezTo>
                    <a:pt x="18" y="176"/>
                    <a:pt x="26" y="190"/>
                    <a:pt x="37" y="199"/>
                  </a:cubicBezTo>
                  <a:cubicBezTo>
                    <a:pt x="16" y="204"/>
                    <a:pt x="0" y="223"/>
                    <a:pt x="0" y="246"/>
                  </a:cubicBezTo>
                  <a:cubicBezTo>
                    <a:pt x="0" y="266"/>
                    <a:pt x="12" y="284"/>
                    <a:pt x="30" y="291"/>
                  </a:cubicBezTo>
                  <a:cubicBezTo>
                    <a:pt x="18" y="303"/>
                    <a:pt x="10" y="319"/>
                    <a:pt x="10" y="337"/>
                  </a:cubicBezTo>
                  <a:cubicBezTo>
                    <a:pt x="10" y="360"/>
                    <a:pt x="22" y="379"/>
                    <a:pt x="40" y="390"/>
                  </a:cubicBezTo>
                  <a:cubicBezTo>
                    <a:pt x="24" y="401"/>
                    <a:pt x="12" y="421"/>
                    <a:pt x="12" y="442"/>
                  </a:cubicBezTo>
                  <a:cubicBezTo>
                    <a:pt x="12" y="465"/>
                    <a:pt x="24" y="484"/>
                    <a:pt x="41" y="495"/>
                  </a:cubicBezTo>
                  <a:cubicBezTo>
                    <a:pt x="29" y="504"/>
                    <a:pt x="20" y="519"/>
                    <a:pt x="20" y="535"/>
                  </a:cubicBezTo>
                  <a:cubicBezTo>
                    <a:pt x="20" y="562"/>
                    <a:pt x="42" y="584"/>
                    <a:pt x="69" y="584"/>
                  </a:cubicBezTo>
                  <a:cubicBezTo>
                    <a:pt x="76" y="584"/>
                    <a:pt x="82" y="582"/>
                    <a:pt x="88" y="580"/>
                  </a:cubicBezTo>
                  <a:cubicBezTo>
                    <a:pt x="89" y="604"/>
                    <a:pt x="109" y="624"/>
                    <a:pt x="134" y="624"/>
                  </a:cubicBezTo>
                  <a:cubicBezTo>
                    <a:pt x="150" y="624"/>
                    <a:pt x="165" y="615"/>
                    <a:pt x="173" y="602"/>
                  </a:cubicBezTo>
                  <a:cubicBezTo>
                    <a:pt x="181" y="618"/>
                    <a:pt x="197" y="628"/>
                    <a:pt x="215" y="628"/>
                  </a:cubicBezTo>
                  <a:cubicBezTo>
                    <a:pt x="237" y="628"/>
                    <a:pt x="256" y="614"/>
                    <a:pt x="262" y="594"/>
                  </a:cubicBezTo>
                  <a:cubicBezTo>
                    <a:pt x="273" y="611"/>
                    <a:pt x="292" y="623"/>
                    <a:pt x="315" y="623"/>
                  </a:cubicBezTo>
                  <a:cubicBezTo>
                    <a:pt x="339" y="623"/>
                    <a:pt x="359" y="609"/>
                    <a:pt x="370" y="589"/>
                  </a:cubicBezTo>
                  <a:cubicBezTo>
                    <a:pt x="376" y="607"/>
                    <a:pt x="393" y="620"/>
                    <a:pt x="413" y="620"/>
                  </a:cubicBezTo>
                  <a:cubicBezTo>
                    <a:pt x="438" y="620"/>
                    <a:pt x="458" y="599"/>
                    <a:pt x="458" y="574"/>
                  </a:cubicBezTo>
                  <a:cubicBezTo>
                    <a:pt x="458" y="560"/>
                    <a:pt x="451" y="547"/>
                    <a:pt x="440" y="538"/>
                  </a:cubicBezTo>
                  <a:cubicBezTo>
                    <a:pt x="468" y="532"/>
                    <a:pt x="489" y="507"/>
                    <a:pt x="489" y="477"/>
                  </a:cubicBezTo>
                  <a:cubicBezTo>
                    <a:pt x="489" y="453"/>
                    <a:pt x="474" y="431"/>
                    <a:pt x="453" y="421"/>
                  </a:cubicBezTo>
                  <a:close/>
                </a:path>
              </a:pathLst>
            </a:custGeom>
            <a:solidFill>
              <a:srgbClr val="F7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268"/>
            <p:cNvSpPr/>
            <p:nvPr/>
          </p:nvSpPr>
          <p:spPr bwMode="auto">
            <a:xfrm>
              <a:off x="486" y="708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269"/>
            <p:cNvSpPr>
              <a:spLocks noEditPoints="1"/>
            </p:cNvSpPr>
            <p:nvPr/>
          </p:nvSpPr>
          <p:spPr bwMode="auto">
            <a:xfrm>
              <a:off x="534" y="708"/>
              <a:ext cx="976" cy="8"/>
            </a:xfrm>
            <a:custGeom>
              <a:avLst/>
              <a:gdLst>
                <a:gd name="T0" fmla="*/ 235 w 244"/>
                <a:gd name="T1" fmla="*/ 2 h 2"/>
                <a:gd name="T2" fmla="*/ 235 w 244"/>
                <a:gd name="T3" fmla="*/ 0 h 2"/>
                <a:gd name="T4" fmla="*/ 244 w 244"/>
                <a:gd name="T5" fmla="*/ 1 h 2"/>
                <a:gd name="T6" fmla="*/ 227 w 244"/>
                <a:gd name="T7" fmla="*/ 2 h 2"/>
                <a:gd name="T8" fmla="*/ 218 w 244"/>
                <a:gd name="T9" fmla="*/ 1 h 2"/>
                <a:gd name="T10" fmla="*/ 227 w 244"/>
                <a:gd name="T11" fmla="*/ 0 h 2"/>
                <a:gd name="T12" fmla="*/ 227 w 244"/>
                <a:gd name="T13" fmla="*/ 2 h 2"/>
                <a:gd name="T14" fmla="*/ 204 w 244"/>
                <a:gd name="T15" fmla="*/ 2 h 2"/>
                <a:gd name="T16" fmla="*/ 204 w 244"/>
                <a:gd name="T17" fmla="*/ 0 h 2"/>
                <a:gd name="T18" fmla="*/ 213 w 244"/>
                <a:gd name="T19" fmla="*/ 1 h 2"/>
                <a:gd name="T20" fmla="*/ 196 w 244"/>
                <a:gd name="T21" fmla="*/ 2 h 2"/>
                <a:gd name="T22" fmla="*/ 187 w 244"/>
                <a:gd name="T23" fmla="*/ 1 h 2"/>
                <a:gd name="T24" fmla="*/ 196 w 244"/>
                <a:gd name="T25" fmla="*/ 0 h 2"/>
                <a:gd name="T26" fmla="*/ 196 w 244"/>
                <a:gd name="T27" fmla="*/ 2 h 2"/>
                <a:gd name="T28" fmla="*/ 173 w 244"/>
                <a:gd name="T29" fmla="*/ 2 h 2"/>
                <a:gd name="T30" fmla="*/ 173 w 244"/>
                <a:gd name="T31" fmla="*/ 0 h 2"/>
                <a:gd name="T32" fmla="*/ 181 w 244"/>
                <a:gd name="T33" fmla="*/ 1 h 2"/>
                <a:gd name="T34" fmla="*/ 165 w 244"/>
                <a:gd name="T35" fmla="*/ 2 h 2"/>
                <a:gd name="T36" fmla="*/ 156 w 244"/>
                <a:gd name="T37" fmla="*/ 1 h 2"/>
                <a:gd name="T38" fmla="*/ 165 w 244"/>
                <a:gd name="T39" fmla="*/ 0 h 2"/>
                <a:gd name="T40" fmla="*/ 165 w 244"/>
                <a:gd name="T41" fmla="*/ 2 h 2"/>
                <a:gd name="T42" fmla="*/ 141 w 244"/>
                <a:gd name="T43" fmla="*/ 2 h 2"/>
                <a:gd name="T44" fmla="*/ 141 w 244"/>
                <a:gd name="T45" fmla="*/ 0 h 2"/>
                <a:gd name="T46" fmla="*/ 150 w 244"/>
                <a:gd name="T47" fmla="*/ 1 h 2"/>
                <a:gd name="T48" fmla="*/ 133 w 244"/>
                <a:gd name="T49" fmla="*/ 2 h 2"/>
                <a:gd name="T50" fmla="*/ 125 w 244"/>
                <a:gd name="T51" fmla="*/ 1 h 2"/>
                <a:gd name="T52" fmla="*/ 133 w 244"/>
                <a:gd name="T53" fmla="*/ 0 h 2"/>
                <a:gd name="T54" fmla="*/ 133 w 244"/>
                <a:gd name="T55" fmla="*/ 2 h 2"/>
                <a:gd name="T56" fmla="*/ 110 w 244"/>
                <a:gd name="T57" fmla="*/ 2 h 2"/>
                <a:gd name="T58" fmla="*/ 110 w 244"/>
                <a:gd name="T59" fmla="*/ 0 h 2"/>
                <a:gd name="T60" fmla="*/ 119 w 244"/>
                <a:gd name="T61" fmla="*/ 1 h 2"/>
                <a:gd name="T62" fmla="*/ 102 w 244"/>
                <a:gd name="T63" fmla="*/ 2 h 2"/>
                <a:gd name="T64" fmla="*/ 93 w 244"/>
                <a:gd name="T65" fmla="*/ 1 h 2"/>
                <a:gd name="T66" fmla="*/ 102 w 244"/>
                <a:gd name="T67" fmla="*/ 0 h 2"/>
                <a:gd name="T68" fmla="*/ 102 w 244"/>
                <a:gd name="T69" fmla="*/ 2 h 2"/>
                <a:gd name="T70" fmla="*/ 79 w 244"/>
                <a:gd name="T71" fmla="*/ 2 h 2"/>
                <a:gd name="T72" fmla="*/ 79 w 244"/>
                <a:gd name="T73" fmla="*/ 0 h 2"/>
                <a:gd name="T74" fmla="*/ 88 w 244"/>
                <a:gd name="T75" fmla="*/ 1 h 2"/>
                <a:gd name="T76" fmla="*/ 71 w 244"/>
                <a:gd name="T77" fmla="*/ 2 h 2"/>
                <a:gd name="T78" fmla="*/ 62 w 244"/>
                <a:gd name="T79" fmla="*/ 1 h 2"/>
                <a:gd name="T80" fmla="*/ 71 w 244"/>
                <a:gd name="T81" fmla="*/ 0 h 2"/>
                <a:gd name="T82" fmla="*/ 71 w 244"/>
                <a:gd name="T83" fmla="*/ 2 h 2"/>
                <a:gd name="T84" fmla="*/ 48 w 244"/>
                <a:gd name="T85" fmla="*/ 2 h 2"/>
                <a:gd name="T86" fmla="*/ 48 w 244"/>
                <a:gd name="T87" fmla="*/ 0 h 2"/>
                <a:gd name="T88" fmla="*/ 56 w 244"/>
                <a:gd name="T89" fmla="*/ 1 h 2"/>
                <a:gd name="T90" fmla="*/ 40 w 244"/>
                <a:gd name="T91" fmla="*/ 2 h 2"/>
                <a:gd name="T92" fmla="*/ 31 w 244"/>
                <a:gd name="T93" fmla="*/ 1 h 2"/>
                <a:gd name="T94" fmla="*/ 40 w 244"/>
                <a:gd name="T95" fmla="*/ 0 h 2"/>
                <a:gd name="T96" fmla="*/ 40 w 244"/>
                <a:gd name="T97" fmla="*/ 2 h 2"/>
                <a:gd name="T98" fmla="*/ 16 w 244"/>
                <a:gd name="T99" fmla="*/ 2 h 2"/>
                <a:gd name="T100" fmla="*/ 16 w 244"/>
                <a:gd name="T101" fmla="*/ 0 h 2"/>
                <a:gd name="T102" fmla="*/ 25 w 244"/>
                <a:gd name="T103" fmla="*/ 1 h 2"/>
                <a:gd name="T104" fmla="*/ 9 w 244"/>
                <a:gd name="T105" fmla="*/ 2 h 2"/>
                <a:gd name="T106" fmla="*/ 0 w 244"/>
                <a:gd name="T107" fmla="*/ 1 h 2"/>
                <a:gd name="T108" fmla="*/ 9 w 244"/>
                <a:gd name="T109" fmla="*/ 0 h 2"/>
                <a:gd name="T110" fmla="*/ 9 w 244"/>
                <a:gd name="T1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" h="2">
                  <a:moveTo>
                    <a:pt x="243" y="2"/>
                  </a:moveTo>
                  <a:cubicBezTo>
                    <a:pt x="235" y="2"/>
                    <a:pt x="235" y="2"/>
                    <a:pt x="235" y="2"/>
                  </a:cubicBezTo>
                  <a:cubicBezTo>
                    <a:pt x="234" y="2"/>
                    <a:pt x="234" y="1"/>
                    <a:pt x="234" y="1"/>
                  </a:cubicBezTo>
                  <a:cubicBezTo>
                    <a:pt x="234" y="0"/>
                    <a:pt x="234" y="0"/>
                    <a:pt x="23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0"/>
                    <a:pt x="244" y="1"/>
                  </a:cubicBezTo>
                  <a:cubicBezTo>
                    <a:pt x="244" y="1"/>
                    <a:pt x="243" y="2"/>
                    <a:pt x="243" y="2"/>
                  </a:cubicBezTo>
                  <a:close/>
                  <a:moveTo>
                    <a:pt x="227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8" y="1"/>
                    <a:pt x="218" y="1"/>
                  </a:cubicBezTo>
                  <a:cubicBezTo>
                    <a:pt x="218" y="0"/>
                    <a:pt x="219" y="0"/>
                    <a:pt x="21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8" y="0"/>
                    <a:pt x="228" y="0"/>
                    <a:pt x="228" y="1"/>
                  </a:cubicBezTo>
                  <a:cubicBezTo>
                    <a:pt x="228" y="1"/>
                    <a:pt x="228" y="2"/>
                    <a:pt x="227" y="2"/>
                  </a:cubicBezTo>
                  <a:close/>
                  <a:moveTo>
                    <a:pt x="212" y="2"/>
                  </a:moveTo>
                  <a:cubicBezTo>
                    <a:pt x="204" y="2"/>
                    <a:pt x="204" y="2"/>
                    <a:pt x="204" y="2"/>
                  </a:cubicBezTo>
                  <a:cubicBezTo>
                    <a:pt x="203" y="2"/>
                    <a:pt x="203" y="1"/>
                    <a:pt x="203" y="1"/>
                  </a:cubicBezTo>
                  <a:cubicBezTo>
                    <a:pt x="203" y="0"/>
                    <a:pt x="203" y="0"/>
                    <a:pt x="20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213" y="0"/>
                    <a:pt x="213" y="1"/>
                  </a:cubicBezTo>
                  <a:cubicBezTo>
                    <a:pt x="213" y="1"/>
                    <a:pt x="212" y="2"/>
                    <a:pt x="212" y="2"/>
                  </a:cubicBezTo>
                  <a:close/>
                  <a:moveTo>
                    <a:pt x="196" y="2"/>
                  </a:move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7" y="1"/>
                    <a:pt x="187" y="1"/>
                  </a:cubicBezTo>
                  <a:cubicBezTo>
                    <a:pt x="187" y="0"/>
                    <a:pt x="188" y="0"/>
                    <a:pt x="18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0"/>
                    <a:pt x="197" y="1"/>
                  </a:cubicBezTo>
                  <a:cubicBezTo>
                    <a:pt x="197" y="1"/>
                    <a:pt x="197" y="2"/>
                    <a:pt x="196" y="2"/>
                  </a:cubicBezTo>
                  <a:close/>
                  <a:moveTo>
                    <a:pt x="180" y="2"/>
                  </a:moveTo>
                  <a:cubicBezTo>
                    <a:pt x="173" y="2"/>
                    <a:pt x="173" y="2"/>
                    <a:pt x="173" y="2"/>
                  </a:cubicBezTo>
                  <a:cubicBezTo>
                    <a:pt x="172" y="2"/>
                    <a:pt x="172" y="1"/>
                    <a:pt x="172" y="1"/>
                  </a:cubicBezTo>
                  <a:cubicBezTo>
                    <a:pt x="172" y="0"/>
                    <a:pt x="172" y="0"/>
                    <a:pt x="17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0"/>
                    <a:pt x="181" y="1"/>
                  </a:cubicBezTo>
                  <a:cubicBezTo>
                    <a:pt x="181" y="1"/>
                    <a:pt x="181" y="2"/>
                    <a:pt x="180" y="2"/>
                  </a:cubicBezTo>
                  <a:close/>
                  <a:moveTo>
                    <a:pt x="165" y="2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2"/>
                    <a:pt x="156" y="1"/>
                    <a:pt x="156" y="1"/>
                  </a:cubicBezTo>
                  <a:cubicBezTo>
                    <a:pt x="156" y="0"/>
                    <a:pt x="156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6" y="0"/>
                    <a:pt x="166" y="1"/>
                  </a:cubicBezTo>
                  <a:cubicBezTo>
                    <a:pt x="166" y="1"/>
                    <a:pt x="165" y="2"/>
                    <a:pt x="165" y="2"/>
                  </a:cubicBezTo>
                  <a:close/>
                  <a:moveTo>
                    <a:pt x="149" y="2"/>
                  </a:move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0" y="1"/>
                    <a:pt x="140" y="1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0"/>
                    <a:pt x="150" y="1"/>
                  </a:cubicBezTo>
                  <a:cubicBezTo>
                    <a:pt x="150" y="1"/>
                    <a:pt x="150" y="2"/>
                    <a:pt x="149" y="2"/>
                  </a:cubicBezTo>
                  <a:close/>
                  <a:moveTo>
                    <a:pt x="133" y="2"/>
                  </a:moveTo>
                  <a:cubicBezTo>
                    <a:pt x="126" y="2"/>
                    <a:pt x="126" y="2"/>
                    <a:pt x="126" y="2"/>
                  </a:cubicBezTo>
                  <a:cubicBezTo>
                    <a:pt x="125" y="2"/>
                    <a:pt x="125" y="1"/>
                    <a:pt x="125" y="1"/>
                  </a:cubicBezTo>
                  <a:cubicBezTo>
                    <a:pt x="125" y="0"/>
                    <a:pt x="125" y="0"/>
                    <a:pt x="12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0"/>
                    <a:pt x="134" y="1"/>
                  </a:cubicBezTo>
                  <a:cubicBezTo>
                    <a:pt x="134" y="1"/>
                    <a:pt x="134" y="2"/>
                    <a:pt x="133" y="2"/>
                  </a:cubicBezTo>
                  <a:close/>
                  <a:moveTo>
                    <a:pt x="118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1"/>
                    <a:pt x="109" y="1"/>
                  </a:cubicBezTo>
                  <a:cubicBezTo>
                    <a:pt x="109" y="0"/>
                    <a:pt x="109" y="0"/>
                    <a:pt x="11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9" y="0"/>
                    <a:pt x="119" y="1"/>
                  </a:cubicBezTo>
                  <a:cubicBezTo>
                    <a:pt x="119" y="1"/>
                    <a:pt x="118" y="2"/>
                    <a:pt x="118" y="2"/>
                  </a:cubicBezTo>
                  <a:close/>
                  <a:moveTo>
                    <a:pt x="102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3" y="1"/>
                    <a:pt x="93" y="1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1"/>
                  </a:cubicBezTo>
                  <a:cubicBezTo>
                    <a:pt x="103" y="1"/>
                    <a:pt x="103" y="2"/>
                    <a:pt x="102" y="2"/>
                  </a:cubicBezTo>
                  <a:close/>
                  <a:moveTo>
                    <a:pt x="87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88" y="1"/>
                    <a:pt x="87" y="2"/>
                    <a:pt x="87" y="2"/>
                  </a:cubicBezTo>
                  <a:close/>
                  <a:moveTo>
                    <a:pt x="71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2" y="1"/>
                    <a:pt x="62" y="1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0"/>
                    <a:pt x="72" y="1"/>
                  </a:cubicBezTo>
                  <a:cubicBezTo>
                    <a:pt x="72" y="1"/>
                    <a:pt x="72" y="2"/>
                    <a:pt x="71" y="2"/>
                  </a:cubicBezTo>
                  <a:close/>
                  <a:moveTo>
                    <a:pt x="55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0"/>
                    <a:pt x="47" y="0"/>
                    <a:pt x="4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1"/>
                  </a:cubicBezTo>
                  <a:cubicBezTo>
                    <a:pt x="56" y="1"/>
                    <a:pt x="56" y="2"/>
                    <a:pt x="55" y="2"/>
                  </a:cubicBezTo>
                  <a:close/>
                  <a:moveTo>
                    <a:pt x="40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lose/>
                  <a:moveTo>
                    <a:pt x="24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25" y="1"/>
                    <a:pt x="25" y="2"/>
                    <a:pt x="24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270"/>
            <p:cNvSpPr/>
            <p:nvPr/>
          </p:nvSpPr>
          <p:spPr bwMode="auto">
            <a:xfrm>
              <a:off x="1534" y="708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271"/>
            <p:cNvSpPr/>
            <p:nvPr/>
          </p:nvSpPr>
          <p:spPr bwMode="auto">
            <a:xfrm>
              <a:off x="486" y="983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272"/>
            <p:cNvSpPr>
              <a:spLocks noEditPoints="1"/>
            </p:cNvSpPr>
            <p:nvPr/>
          </p:nvSpPr>
          <p:spPr bwMode="auto">
            <a:xfrm>
              <a:off x="534" y="983"/>
              <a:ext cx="976" cy="8"/>
            </a:xfrm>
            <a:custGeom>
              <a:avLst/>
              <a:gdLst>
                <a:gd name="T0" fmla="*/ 235 w 244"/>
                <a:gd name="T1" fmla="*/ 2 h 2"/>
                <a:gd name="T2" fmla="*/ 235 w 244"/>
                <a:gd name="T3" fmla="*/ 0 h 2"/>
                <a:gd name="T4" fmla="*/ 244 w 244"/>
                <a:gd name="T5" fmla="*/ 1 h 2"/>
                <a:gd name="T6" fmla="*/ 227 w 244"/>
                <a:gd name="T7" fmla="*/ 2 h 2"/>
                <a:gd name="T8" fmla="*/ 218 w 244"/>
                <a:gd name="T9" fmla="*/ 1 h 2"/>
                <a:gd name="T10" fmla="*/ 227 w 244"/>
                <a:gd name="T11" fmla="*/ 0 h 2"/>
                <a:gd name="T12" fmla="*/ 227 w 244"/>
                <a:gd name="T13" fmla="*/ 2 h 2"/>
                <a:gd name="T14" fmla="*/ 204 w 244"/>
                <a:gd name="T15" fmla="*/ 2 h 2"/>
                <a:gd name="T16" fmla="*/ 204 w 244"/>
                <a:gd name="T17" fmla="*/ 0 h 2"/>
                <a:gd name="T18" fmla="*/ 213 w 244"/>
                <a:gd name="T19" fmla="*/ 1 h 2"/>
                <a:gd name="T20" fmla="*/ 196 w 244"/>
                <a:gd name="T21" fmla="*/ 2 h 2"/>
                <a:gd name="T22" fmla="*/ 187 w 244"/>
                <a:gd name="T23" fmla="*/ 1 h 2"/>
                <a:gd name="T24" fmla="*/ 196 w 244"/>
                <a:gd name="T25" fmla="*/ 0 h 2"/>
                <a:gd name="T26" fmla="*/ 196 w 244"/>
                <a:gd name="T27" fmla="*/ 2 h 2"/>
                <a:gd name="T28" fmla="*/ 173 w 244"/>
                <a:gd name="T29" fmla="*/ 2 h 2"/>
                <a:gd name="T30" fmla="*/ 173 w 244"/>
                <a:gd name="T31" fmla="*/ 0 h 2"/>
                <a:gd name="T32" fmla="*/ 181 w 244"/>
                <a:gd name="T33" fmla="*/ 1 h 2"/>
                <a:gd name="T34" fmla="*/ 165 w 244"/>
                <a:gd name="T35" fmla="*/ 2 h 2"/>
                <a:gd name="T36" fmla="*/ 156 w 244"/>
                <a:gd name="T37" fmla="*/ 1 h 2"/>
                <a:gd name="T38" fmla="*/ 165 w 244"/>
                <a:gd name="T39" fmla="*/ 0 h 2"/>
                <a:gd name="T40" fmla="*/ 165 w 244"/>
                <a:gd name="T41" fmla="*/ 2 h 2"/>
                <a:gd name="T42" fmla="*/ 141 w 244"/>
                <a:gd name="T43" fmla="*/ 2 h 2"/>
                <a:gd name="T44" fmla="*/ 141 w 244"/>
                <a:gd name="T45" fmla="*/ 0 h 2"/>
                <a:gd name="T46" fmla="*/ 150 w 244"/>
                <a:gd name="T47" fmla="*/ 1 h 2"/>
                <a:gd name="T48" fmla="*/ 133 w 244"/>
                <a:gd name="T49" fmla="*/ 2 h 2"/>
                <a:gd name="T50" fmla="*/ 125 w 244"/>
                <a:gd name="T51" fmla="*/ 1 h 2"/>
                <a:gd name="T52" fmla="*/ 133 w 244"/>
                <a:gd name="T53" fmla="*/ 0 h 2"/>
                <a:gd name="T54" fmla="*/ 133 w 244"/>
                <a:gd name="T55" fmla="*/ 2 h 2"/>
                <a:gd name="T56" fmla="*/ 110 w 244"/>
                <a:gd name="T57" fmla="*/ 2 h 2"/>
                <a:gd name="T58" fmla="*/ 110 w 244"/>
                <a:gd name="T59" fmla="*/ 0 h 2"/>
                <a:gd name="T60" fmla="*/ 119 w 244"/>
                <a:gd name="T61" fmla="*/ 1 h 2"/>
                <a:gd name="T62" fmla="*/ 102 w 244"/>
                <a:gd name="T63" fmla="*/ 2 h 2"/>
                <a:gd name="T64" fmla="*/ 93 w 244"/>
                <a:gd name="T65" fmla="*/ 1 h 2"/>
                <a:gd name="T66" fmla="*/ 102 w 244"/>
                <a:gd name="T67" fmla="*/ 0 h 2"/>
                <a:gd name="T68" fmla="*/ 102 w 244"/>
                <a:gd name="T69" fmla="*/ 2 h 2"/>
                <a:gd name="T70" fmla="*/ 79 w 244"/>
                <a:gd name="T71" fmla="*/ 2 h 2"/>
                <a:gd name="T72" fmla="*/ 79 w 244"/>
                <a:gd name="T73" fmla="*/ 0 h 2"/>
                <a:gd name="T74" fmla="*/ 88 w 244"/>
                <a:gd name="T75" fmla="*/ 1 h 2"/>
                <a:gd name="T76" fmla="*/ 71 w 244"/>
                <a:gd name="T77" fmla="*/ 2 h 2"/>
                <a:gd name="T78" fmla="*/ 62 w 244"/>
                <a:gd name="T79" fmla="*/ 1 h 2"/>
                <a:gd name="T80" fmla="*/ 71 w 244"/>
                <a:gd name="T81" fmla="*/ 0 h 2"/>
                <a:gd name="T82" fmla="*/ 71 w 244"/>
                <a:gd name="T83" fmla="*/ 2 h 2"/>
                <a:gd name="T84" fmla="*/ 48 w 244"/>
                <a:gd name="T85" fmla="*/ 2 h 2"/>
                <a:gd name="T86" fmla="*/ 48 w 244"/>
                <a:gd name="T87" fmla="*/ 0 h 2"/>
                <a:gd name="T88" fmla="*/ 56 w 244"/>
                <a:gd name="T89" fmla="*/ 1 h 2"/>
                <a:gd name="T90" fmla="*/ 40 w 244"/>
                <a:gd name="T91" fmla="*/ 2 h 2"/>
                <a:gd name="T92" fmla="*/ 31 w 244"/>
                <a:gd name="T93" fmla="*/ 1 h 2"/>
                <a:gd name="T94" fmla="*/ 40 w 244"/>
                <a:gd name="T95" fmla="*/ 0 h 2"/>
                <a:gd name="T96" fmla="*/ 40 w 244"/>
                <a:gd name="T97" fmla="*/ 2 h 2"/>
                <a:gd name="T98" fmla="*/ 16 w 244"/>
                <a:gd name="T99" fmla="*/ 2 h 2"/>
                <a:gd name="T100" fmla="*/ 16 w 244"/>
                <a:gd name="T101" fmla="*/ 0 h 2"/>
                <a:gd name="T102" fmla="*/ 25 w 244"/>
                <a:gd name="T103" fmla="*/ 1 h 2"/>
                <a:gd name="T104" fmla="*/ 9 w 244"/>
                <a:gd name="T105" fmla="*/ 2 h 2"/>
                <a:gd name="T106" fmla="*/ 0 w 244"/>
                <a:gd name="T107" fmla="*/ 1 h 2"/>
                <a:gd name="T108" fmla="*/ 9 w 244"/>
                <a:gd name="T109" fmla="*/ 0 h 2"/>
                <a:gd name="T110" fmla="*/ 9 w 244"/>
                <a:gd name="T1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" h="2">
                  <a:moveTo>
                    <a:pt x="243" y="2"/>
                  </a:moveTo>
                  <a:cubicBezTo>
                    <a:pt x="235" y="2"/>
                    <a:pt x="235" y="2"/>
                    <a:pt x="235" y="2"/>
                  </a:cubicBezTo>
                  <a:cubicBezTo>
                    <a:pt x="234" y="2"/>
                    <a:pt x="234" y="1"/>
                    <a:pt x="234" y="1"/>
                  </a:cubicBezTo>
                  <a:cubicBezTo>
                    <a:pt x="234" y="0"/>
                    <a:pt x="234" y="0"/>
                    <a:pt x="23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0"/>
                    <a:pt x="244" y="1"/>
                  </a:cubicBezTo>
                  <a:cubicBezTo>
                    <a:pt x="244" y="1"/>
                    <a:pt x="243" y="2"/>
                    <a:pt x="243" y="2"/>
                  </a:cubicBezTo>
                  <a:close/>
                  <a:moveTo>
                    <a:pt x="227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8" y="1"/>
                    <a:pt x="218" y="1"/>
                  </a:cubicBezTo>
                  <a:cubicBezTo>
                    <a:pt x="218" y="0"/>
                    <a:pt x="219" y="0"/>
                    <a:pt x="21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8" y="0"/>
                    <a:pt x="228" y="0"/>
                    <a:pt x="228" y="1"/>
                  </a:cubicBezTo>
                  <a:cubicBezTo>
                    <a:pt x="228" y="1"/>
                    <a:pt x="228" y="2"/>
                    <a:pt x="227" y="2"/>
                  </a:cubicBezTo>
                  <a:close/>
                  <a:moveTo>
                    <a:pt x="212" y="2"/>
                  </a:moveTo>
                  <a:cubicBezTo>
                    <a:pt x="204" y="2"/>
                    <a:pt x="204" y="2"/>
                    <a:pt x="204" y="2"/>
                  </a:cubicBezTo>
                  <a:cubicBezTo>
                    <a:pt x="203" y="2"/>
                    <a:pt x="203" y="1"/>
                    <a:pt x="203" y="1"/>
                  </a:cubicBezTo>
                  <a:cubicBezTo>
                    <a:pt x="203" y="0"/>
                    <a:pt x="203" y="0"/>
                    <a:pt x="20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213" y="0"/>
                    <a:pt x="213" y="1"/>
                  </a:cubicBezTo>
                  <a:cubicBezTo>
                    <a:pt x="213" y="1"/>
                    <a:pt x="212" y="2"/>
                    <a:pt x="212" y="2"/>
                  </a:cubicBezTo>
                  <a:close/>
                  <a:moveTo>
                    <a:pt x="196" y="2"/>
                  </a:move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7" y="1"/>
                    <a:pt x="187" y="1"/>
                  </a:cubicBezTo>
                  <a:cubicBezTo>
                    <a:pt x="187" y="0"/>
                    <a:pt x="188" y="0"/>
                    <a:pt x="18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0"/>
                    <a:pt x="197" y="1"/>
                  </a:cubicBezTo>
                  <a:cubicBezTo>
                    <a:pt x="197" y="1"/>
                    <a:pt x="197" y="2"/>
                    <a:pt x="196" y="2"/>
                  </a:cubicBezTo>
                  <a:close/>
                  <a:moveTo>
                    <a:pt x="180" y="2"/>
                  </a:moveTo>
                  <a:cubicBezTo>
                    <a:pt x="173" y="2"/>
                    <a:pt x="173" y="2"/>
                    <a:pt x="173" y="2"/>
                  </a:cubicBezTo>
                  <a:cubicBezTo>
                    <a:pt x="172" y="2"/>
                    <a:pt x="172" y="1"/>
                    <a:pt x="172" y="1"/>
                  </a:cubicBezTo>
                  <a:cubicBezTo>
                    <a:pt x="172" y="0"/>
                    <a:pt x="172" y="0"/>
                    <a:pt x="17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0"/>
                    <a:pt x="181" y="1"/>
                  </a:cubicBezTo>
                  <a:cubicBezTo>
                    <a:pt x="181" y="1"/>
                    <a:pt x="181" y="2"/>
                    <a:pt x="180" y="2"/>
                  </a:cubicBezTo>
                  <a:close/>
                  <a:moveTo>
                    <a:pt x="165" y="2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2"/>
                    <a:pt x="156" y="1"/>
                    <a:pt x="156" y="1"/>
                  </a:cubicBezTo>
                  <a:cubicBezTo>
                    <a:pt x="156" y="0"/>
                    <a:pt x="156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6" y="0"/>
                    <a:pt x="166" y="1"/>
                  </a:cubicBezTo>
                  <a:cubicBezTo>
                    <a:pt x="166" y="1"/>
                    <a:pt x="165" y="2"/>
                    <a:pt x="165" y="2"/>
                  </a:cubicBezTo>
                  <a:close/>
                  <a:moveTo>
                    <a:pt x="149" y="2"/>
                  </a:move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0" y="1"/>
                    <a:pt x="140" y="1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0"/>
                    <a:pt x="150" y="1"/>
                  </a:cubicBezTo>
                  <a:cubicBezTo>
                    <a:pt x="150" y="1"/>
                    <a:pt x="150" y="2"/>
                    <a:pt x="149" y="2"/>
                  </a:cubicBezTo>
                  <a:close/>
                  <a:moveTo>
                    <a:pt x="133" y="2"/>
                  </a:moveTo>
                  <a:cubicBezTo>
                    <a:pt x="126" y="2"/>
                    <a:pt x="126" y="2"/>
                    <a:pt x="126" y="2"/>
                  </a:cubicBezTo>
                  <a:cubicBezTo>
                    <a:pt x="125" y="2"/>
                    <a:pt x="125" y="1"/>
                    <a:pt x="125" y="1"/>
                  </a:cubicBezTo>
                  <a:cubicBezTo>
                    <a:pt x="125" y="0"/>
                    <a:pt x="125" y="0"/>
                    <a:pt x="12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0"/>
                    <a:pt x="134" y="1"/>
                  </a:cubicBezTo>
                  <a:cubicBezTo>
                    <a:pt x="134" y="1"/>
                    <a:pt x="134" y="2"/>
                    <a:pt x="133" y="2"/>
                  </a:cubicBezTo>
                  <a:close/>
                  <a:moveTo>
                    <a:pt x="118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1"/>
                    <a:pt x="109" y="1"/>
                  </a:cubicBezTo>
                  <a:cubicBezTo>
                    <a:pt x="109" y="0"/>
                    <a:pt x="109" y="0"/>
                    <a:pt x="11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9" y="0"/>
                    <a:pt x="119" y="1"/>
                  </a:cubicBezTo>
                  <a:cubicBezTo>
                    <a:pt x="119" y="1"/>
                    <a:pt x="118" y="2"/>
                    <a:pt x="118" y="2"/>
                  </a:cubicBezTo>
                  <a:close/>
                  <a:moveTo>
                    <a:pt x="102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3" y="1"/>
                    <a:pt x="93" y="1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1"/>
                  </a:cubicBezTo>
                  <a:cubicBezTo>
                    <a:pt x="103" y="1"/>
                    <a:pt x="103" y="2"/>
                    <a:pt x="102" y="2"/>
                  </a:cubicBezTo>
                  <a:close/>
                  <a:moveTo>
                    <a:pt x="87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88" y="1"/>
                    <a:pt x="87" y="2"/>
                    <a:pt x="87" y="2"/>
                  </a:cubicBezTo>
                  <a:close/>
                  <a:moveTo>
                    <a:pt x="71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2" y="1"/>
                    <a:pt x="62" y="1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0"/>
                    <a:pt x="72" y="1"/>
                  </a:cubicBezTo>
                  <a:cubicBezTo>
                    <a:pt x="72" y="1"/>
                    <a:pt x="72" y="2"/>
                    <a:pt x="71" y="2"/>
                  </a:cubicBezTo>
                  <a:close/>
                  <a:moveTo>
                    <a:pt x="55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0"/>
                    <a:pt x="47" y="0"/>
                    <a:pt x="4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1"/>
                  </a:cubicBezTo>
                  <a:cubicBezTo>
                    <a:pt x="56" y="1"/>
                    <a:pt x="56" y="2"/>
                    <a:pt x="55" y="2"/>
                  </a:cubicBezTo>
                  <a:close/>
                  <a:moveTo>
                    <a:pt x="40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lose/>
                  <a:moveTo>
                    <a:pt x="24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25" y="1"/>
                    <a:pt x="25" y="2"/>
                    <a:pt x="24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273"/>
            <p:cNvSpPr/>
            <p:nvPr/>
          </p:nvSpPr>
          <p:spPr bwMode="auto">
            <a:xfrm>
              <a:off x="1534" y="983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274"/>
            <p:cNvSpPr/>
            <p:nvPr/>
          </p:nvSpPr>
          <p:spPr bwMode="auto">
            <a:xfrm>
              <a:off x="486" y="1254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275"/>
            <p:cNvSpPr>
              <a:spLocks noEditPoints="1"/>
            </p:cNvSpPr>
            <p:nvPr/>
          </p:nvSpPr>
          <p:spPr bwMode="auto">
            <a:xfrm>
              <a:off x="534" y="1254"/>
              <a:ext cx="976" cy="8"/>
            </a:xfrm>
            <a:custGeom>
              <a:avLst/>
              <a:gdLst>
                <a:gd name="T0" fmla="*/ 235 w 244"/>
                <a:gd name="T1" fmla="*/ 2 h 2"/>
                <a:gd name="T2" fmla="*/ 235 w 244"/>
                <a:gd name="T3" fmla="*/ 0 h 2"/>
                <a:gd name="T4" fmla="*/ 244 w 244"/>
                <a:gd name="T5" fmla="*/ 1 h 2"/>
                <a:gd name="T6" fmla="*/ 227 w 244"/>
                <a:gd name="T7" fmla="*/ 2 h 2"/>
                <a:gd name="T8" fmla="*/ 218 w 244"/>
                <a:gd name="T9" fmla="*/ 1 h 2"/>
                <a:gd name="T10" fmla="*/ 227 w 244"/>
                <a:gd name="T11" fmla="*/ 0 h 2"/>
                <a:gd name="T12" fmla="*/ 227 w 244"/>
                <a:gd name="T13" fmla="*/ 2 h 2"/>
                <a:gd name="T14" fmla="*/ 204 w 244"/>
                <a:gd name="T15" fmla="*/ 2 h 2"/>
                <a:gd name="T16" fmla="*/ 204 w 244"/>
                <a:gd name="T17" fmla="*/ 0 h 2"/>
                <a:gd name="T18" fmla="*/ 213 w 244"/>
                <a:gd name="T19" fmla="*/ 1 h 2"/>
                <a:gd name="T20" fmla="*/ 196 w 244"/>
                <a:gd name="T21" fmla="*/ 2 h 2"/>
                <a:gd name="T22" fmla="*/ 187 w 244"/>
                <a:gd name="T23" fmla="*/ 1 h 2"/>
                <a:gd name="T24" fmla="*/ 196 w 244"/>
                <a:gd name="T25" fmla="*/ 0 h 2"/>
                <a:gd name="T26" fmla="*/ 196 w 244"/>
                <a:gd name="T27" fmla="*/ 2 h 2"/>
                <a:gd name="T28" fmla="*/ 173 w 244"/>
                <a:gd name="T29" fmla="*/ 2 h 2"/>
                <a:gd name="T30" fmla="*/ 173 w 244"/>
                <a:gd name="T31" fmla="*/ 0 h 2"/>
                <a:gd name="T32" fmla="*/ 181 w 244"/>
                <a:gd name="T33" fmla="*/ 1 h 2"/>
                <a:gd name="T34" fmla="*/ 165 w 244"/>
                <a:gd name="T35" fmla="*/ 2 h 2"/>
                <a:gd name="T36" fmla="*/ 156 w 244"/>
                <a:gd name="T37" fmla="*/ 1 h 2"/>
                <a:gd name="T38" fmla="*/ 165 w 244"/>
                <a:gd name="T39" fmla="*/ 0 h 2"/>
                <a:gd name="T40" fmla="*/ 165 w 244"/>
                <a:gd name="T41" fmla="*/ 2 h 2"/>
                <a:gd name="T42" fmla="*/ 141 w 244"/>
                <a:gd name="T43" fmla="*/ 2 h 2"/>
                <a:gd name="T44" fmla="*/ 141 w 244"/>
                <a:gd name="T45" fmla="*/ 0 h 2"/>
                <a:gd name="T46" fmla="*/ 150 w 244"/>
                <a:gd name="T47" fmla="*/ 1 h 2"/>
                <a:gd name="T48" fmla="*/ 133 w 244"/>
                <a:gd name="T49" fmla="*/ 2 h 2"/>
                <a:gd name="T50" fmla="*/ 125 w 244"/>
                <a:gd name="T51" fmla="*/ 1 h 2"/>
                <a:gd name="T52" fmla="*/ 133 w 244"/>
                <a:gd name="T53" fmla="*/ 0 h 2"/>
                <a:gd name="T54" fmla="*/ 133 w 244"/>
                <a:gd name="T55" fmla="*/ 2 h 2"/>
                <a:gd name="T56" fmla="*/ 110 w 244"/>
                <a:gd name="T57" fmla="*/ 2 h 2"/>
                <a:gd name="T58" fmla="*/ 110 w 244"/>
                <a:gd name="T59" fmla="*/ 0 h 2"/>
                <a:gd name="T60" fmla="*/ 119 w 244"/>
                <a:gd name="T61" fmla="*/ 1 h 2"/>
                <a:gd name="T62" fmla="*/ 102 w 244"/>
                <a:gd name="T63" fmla="*/ 2 h 2"/>
                <a:gd name="T64" fmla="*/ 93 w 244"/>
                <a:gd name="T65" fmla="*/ 1 h 2"/>
                <a:gd name="T66" fmla="*/ 102 w 244"/>
                <a:gd name="T67" fmla="*/ 0 h 2"/>
                <a:gd name="T68" fmla="*/ 102 w 244"/>
                <a:gd name="T69" fmla="*/ 2 h 2"/>
                <a:gd name="T70" fmla="*/ 79 w 244"/>
                <a:gd name="T71" fmla="*/ 2 h 2"/>
                <a:gd name="T72" fmla="*/ 79 w 244"/>
                <a:gd name="T73" fmla="*/ 0 h 2"/>
                <a:gd name="T74" fmla="*/ 88 w 244"/>
                <a:gd name="T75" fmla="*/ 1 h 2"/>
                <a:gd name="T76" fmla="*/ 71 w 244"/>
                <a:gd name="T77" fmla="*/ 2 h 2"/>
                <a:gd name="T78" fmla="*/ 62 w 244"/>
                <a:gd name="T79" fmla="*/ 1 h 2"/>
                <a:gd name="T80" fmla="*/ 71 w 244"/>
                <a:gd name="T81" fmla="*/ 0 h 2"/>
                <a:gd name="T82" fmla="*/ 71 w 244"/>
                <a:gd name="T83" fmla="*/ 2 h 2"/>
                <a:gd name="T84" fmla="*/ 48 w 244"/>
                <a:gd name="T85" fmla="*/ 2 h 2"/>
                <a:gd name="T86" fmla="*/ 48 w 244"/>
                <a:gd name="T87" fmla="*/ 0 h 2"/>
                <a:gd name="T88" fmla="*/ 56 w 244"/>
                <a:gd name="T89" fmla="*/ 1 h 2"/>
                <a:gd name="T90" fmla="*/ 40 w 244"/>
                <a:gd name="T91" fmla="*/ 2 h 2"/>
                <a:gd name="T92" fmla="*/ 31 w 244"/>
                <a:gd name="T93" fmla="*/ 1 h 2"/>
                <a:gd name="T94" fmla="*/ 40 w 244"/>
                <a:gd name="T95" fmla="*/ 0 h 2"/>
                <a:gd name="T96" fmla="*/ 40 w 244"/>
                <a:gd name="T97" fmla="*/ 2 h 2"/>
                <a:gd name="T98" fmla="*/ 16 w 244"/>
                <a:gd name="T99" fmla="*/ 2 h 2"/>
                <a:gd name="T100" fmla="*/ 16 w 244"/>
                <a:gd name="T101" fmla="*/ 0 h 2"/>
                <a:gd name="T102" fmla="*/ 25 w 244"/>
                <a:gd name="T103" fmla="*/ 1 h 2"/>
                <a:gd name="T104" fmla="*/ 9 w 244"/>
                <a:gd name="T105" fmla="*/ 2 h 2"/>
                <a:gd name="T106" fmla="*/ 0 w 244"/>
                <a:gd name="T107" fmla="*/ 1 h 2"/>
                <a:gd name="T108" fmla="*/ 9 w 244"/>
                <a:gd name="T109" fmla="*/ 0 h 2"/>
                <a:gd name="T110" fmla="*/ 9 w 244"/>
                <a:gd name="T1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" h="2">
                  <a:moveTo>
                    <a:pt x="243" y="2"/>
                  </a:moveTo>
                  <a:cubicBezTo>
                    <a:pt x="235" y="2"/>
                    <a:pt x="235" y="2"/>
                    <a:pt x="235" y="2"/>
                  </a:cubicBezTo>
                  <a:cubicBezTo>
                    <a:pt x="234" y="2"/>
                    <a:pt x="234" y="2"/>
                    <a:pt x="234" y="1"/>
                  </a:cubicBezTo>
                  <a:cubicBezTo>
                    <a:pt x="234" y="1"/>
                    <a:pt x="234" y="0"/>
                    <a:pt x="23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1"/>
                    <a:pt x="244" y="1"/>
                  </a:cubicBezTo>
                  <a:cubicBezTo>
                    <a:pt x="244" y="2"/>
                    <a:pt x="243" y="2"/>
                    <a:pt x="243" y="2"/>
                  </a:cubicBezTo>
                  <a:close/>
                  <a:moveTo>
                    <a:pt x="227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8" y="2"/>
                    <a:pt x="218" y="1"/>
                  </a:cubicBezTo>
                  <a:cubicBezTo>
                    <a:pt x="218" y="1"/>
                    <a:pt x="219" y="0"/>
                    <a:pt x="21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8" y="0"/>
                    <a:pt x="228" y="1"/>
                    <a:pt x="228" y="1"/>
                  </a:cubicBezTo>
                  <a:cubicBezTo>
                    <a:pt x="228" y="2"/>
                    <a:pt x="228" y="2"/>
                    <a:pt x="227" y="2"/>
                  </a:cubicBezTo>
                  <a:close/>
                  <a:moveTo>
                    <a:pt x="212" y="2"/>
                  </a:moveTo>
                  <a:cubicBezTo>
                    <a:pt x="204" y="2"/>
                    <a:pt x="204" y="2"/>
                    <a:pt x="204" y="2"/>
                  </a:cubicBezTo>
                  <a:cubicBezTo>
                    <a:pt x="203" y="2"/>
                    <a:pt x="203" y="2"/>
                    <a:pt x="203" y="1"/>
                  </a:cubicBezTo>
                  <a:cubicBezTo>
                    <a:pt x="203" y="1"/>
                    <a:pt x="203" y="0"/>
                    <a:pt x="20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213" y="1"/>
                    <a:pt x="213" y="1"/>
                  </a:cubicBezTo>
                  <a:cubicBezTo>
                    <a:pt x="213" y="2"/>
                    <a:pt x="212" y="2"/>
                    <a:pt x="212" y="2"/>
                  </a:cubicBezTo>
                  <a:close/>
                  <a:moveTo>
                    <a:pt x="196" y="2"/>
                  </a:move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7" y="2"/>
                    <a:pt x="187" y="1"/>
                  </a:cubicBezTo>
                  <a:cubicBezTo>
                    <a:pt x="187" y="1"/>
                    <a:pt x="188" y="0"/>
                    <a:pt x="18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1"/>
                    <a:pt x="197" y="1"/>
                  </a:cubicBezTo>
                  <a:cubicBezTo>
                    <a:pt x="197" y="2"/>
                    <a:pt x="197" y="2"/>
                    <a:pt x="196" y="2"/>
                  </a:cubicBezTo>
                  <a:close/>
                  <a:moveTo>
                    <a:pt x="180" y="2"/>
                  </a:moveTo>
                  <a:cubicBezTo>
                    <a:pt x="173" y="2"/>
                    <a:pt x="173" y="2"/>
                    <a:pt x="173" y="2"/>
                  </a:cubicBezTo>
                  <a:cubicBezTo>
                    <a:pt x="172" y="2"/>
                    <a:pt x="172" y="2"/>
                    <a:pt x="172" y="1"/>
                  </a:cubicBezTo>
                  <a:cubicBezTo>
                    <a:pt x="172" y="1"/>
                    <a:pt x="172" y="0"/>
                    <a:pt x="17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81" y="2"/>
                    <a:pt x="181" y="2"/>
                    <a:pt x="180" y="2"/>
                  </a:cubicBezTo>
                  <a:close/>
                  <a:moveTo>
                    <a:pt x="165" y="2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2"/>
                    <a:pt x="156" y="2"/>
                    <a:pt x="156" y="1"/>
                  </a:cubicBezTo>
                  <a:cubicBezTo>
                    <a:pt x="156" y="1"/>
                    <a:pt x="156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6" y="1"/>
                    <a:pt x="166" y="1"/>
                  </a:cubicBezTo>
                  <a:cubicBezTo>
                    <a:pt x="166" y="2"/>
                    <a:pt x="165" y="2"/>
                    <a:pt x="165" y="2"/>
                  </a:cubicBezTo>
                  <a:close/>
                  <a:moveTo>
                    <a:pt x="149" y="2"/>
                  </a:move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0" y="2"/>
                    <a:pt x="140" y="1"/>
                  </a:cubicBezTo>
                  <a:cubicBezTo>
                    <a:pt x="140" y="1"/>
                    <a:pt x="141" y="0"/>
                    <a:pt x="14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1"/>
                    <a:pt x="150" y="1"/>
                  </a:cubicBezTo>
                  <a:cubicBezTo>
                    <a:pt x="150" y="2"/>
                    <a:pt x="150" y="2"/>
                    <a:pt x="149" y="2"/>
                  </a:cubicBezTo>
                  <a:close/>
                  <a:moveTo>
                    <a:pt x="133" y="2"/>
                  </a:moveTo>
                  <a:cubicBezTo>
                    <a:pt x="126" y="2"/>
                    <a:pt x="126" y="2"/>
                    <a:pt x="126" y="2"/>
                  </a:cubicBezTo>
                  <a:cubicBezTo>
                    <a:pt x="125" y="2"/>
                    <a:pt x="125" y="2"/>
                    <a:pt x="125" y="1"/>
                  </a:cubicBezTo>
                  <a:cubicBezTo>
                    <a:pt x="125" y="1"/>
                    <a:pt x="125" y="0"/>
                    <a:pt x="12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1"/>
                    <a:pt x="134" y="1"/>
                  </a:cubicBezTo>
                  <a:cubicBezTo>
                    <a:pt x="134" y="2"/>
                    <a:pt x="134" y="2"/>
                    <a:pt x="133" y="2"/>
                  </a:cubicBezTo>
                  <a:close/>
                  <a:moveTo>
                    <a:pt x="118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2"/>
                    <a:pt x="109" y="1"/>
                  </a:cubicBezTo>
                  <a:cubicBezTo>
                    <a:pt x="109" y="1"/>
                    <a:pt x="109" y="0"/>
                    <a:pt x="11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9" y="1"/>
                    <a:pt x="119" y="1"/>
                  </a:cubicBezTo>
                  <a:cubicBezTo>
                    <a:pt x="119" y="2"/>
                    <a:pt x="118" y="2"/>
                    <a:pt x="118" y="2"/>
                  </a:cubicBezTo>
                  <a:close/>
                  <a:moveTo>
                    <a:pt x="102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3" y="2"/>
                    <a:pt x="93" y="1"/>
                  </a:cubicBezTo>
                  <a:cubicBezTo>
                    <a:pt x="93" y="1"/>
                    <a:pt x="94" y="0"/>
                    <a:pt x="9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1"/>
                    <a:pt x="103" y="1"/>
                  </a:cubicBezTo>
                  <a:cubicBezTo>
                    <a:pt x="103" y="2"/>
                    <a:pt x="103" y="2"/>
                    <a:pt x="102" y="2"/>
                  </a:cubicBezTo>
                  <a:close/>
                  <a:moveTo>
                    <a:pt x="87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1"/>
                  </a:cubicBezTo>
                  <a:cubicBezTo>
                    <a:pt x="78" y="1"/>
                    <a:pt x="78" y="0"/>
                    <a:pt x="7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8" y="1"/>
                    <a:pt x="88" y="1"/>
                  </a:cubicBezTo>
                  <a:cubicBezTo>
                    <a:pt x="88" y="2"/>
                    <a:pt x="87" y="2"/>
                    <a:pt x="87" y="2"/>
                  </a:cubicBezTo>
                  <a:close/>
                  <a:moveTo>
                    <a:pt x="71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2" y="2"/>
                    <a:pt x="62" y="1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2"/>
                    <a:pt x="72" y="2"/>
                    <a:pt x="71" y="2"/>
                  </a:cubicBezTo>
                  <a:close/>
                  <a:moveTo>
                    <a:pt x="55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1"/>
                  </a:cubicBezTo>
                  <a:cubicBezTo>
                    <a:pt x="47" y="1"/>
                    <a:pt x="47" y="0"/>
                    <a:pt x="4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1"/>
                    <a:pt x="56" y="1"/>
                  </a:cubicBezTo>
                  <a:cubicBezTo>
                    <a:pt x="56" y="2"/>
                    <a:pt x="56" y="2"/>
                    <a:pt x="55" y="2"/>
                  </a:cubicBezTo>
                  <a:close/>
                  <a:moveTo>
                    <a:pt x="40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1"/>
                    <a:pt x="41" y="1"/>
                  </a:cubicBezTo>
                  <a:cubicBezTo>
                    <a:pt x="41" y="2"/>
                    <a:pt x="40" y="2"/>
                    <a:pt x="40" y="2"/>
                  </a:cubicBezTo>
                  <a:close/>
                  <a:moveTo>
                    <a:pt x="24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2"/>
                    <a:pt x="25" y="2"/>
                    <a:pt x="24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76"/>
            <p:cNvSpPr/>
            <p:nvPr/>
          </p:nvSpPr>
          <p:spPr bwMode="auto">
            <a:xfrm>
              <a:off x="1534" y="1254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77"/>
            <p:cNvSpPr/>
            <p:nvPr/>
          </p:nvSpPr>
          <p:spPr bwMode="auto">
            <a:xfrm>
              <a:off x="486" y="1529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78"/>
            <p:cNvSpPr>
              <a:spLocks noEditPoints="1"/>
            </p:cNvSpPr>
            <p:nvPr/>
          </p:nvSpPr>
          <p:spPr bwMode="auto">
            <a:xfrm>
              <a:off x="534" y="1529"/>
              <a:ext cx="976" cy="8"/>
            </a:xfrm>
            <a:custGeom>
              <a:avLst/>
              <a:gdLst>
                <a:gd name="T0" fmla="*/ 235 w 244"/>
                <a:gd name="T1" fmla="*/ 2 h 2"/>
                <a:gd name="T2" fmla="*/ 235 w 244"/>
                <a:gd name="T3" fmla="*/ 0 h 2"/>
                <a:gd name="T4" fmla="*/ 244 w 244"/>
                <a:gd name="T5" fmla="*/ 1 h 2"/>
                <a:gd name="T6" fmla="*/ 227 w 244"/>
                <a:gd name="T7" fmla="*/ 2 h 2"/>
                <a:gd name="T8" fmla="*/ 218 w 244"/>
                <a:gd name="T9" fmla="*/ 1 h 2"/>
                <a:gd name="T10" fmla="*/ 227 w 244"/>
                <a:gd name="T11" fmla="*/ 0 h 2"/>
                <a:gd name="T12" fmla="*/ 227 w 244"/>
                <a:gd name="T13" fmla="*/ 2 h 2"/>
                <a:gd name="T14" fmla="*/ 204 w 244"/>
                <a:gd name="T15" fmla="*/ 2 h 2"/>
                <a:gd name="T16" fmla="*/ 204 w 244"/>
                <a:gd name="T17" fmla="*/ 0 h 2"/>
                <a:gd name="T18" fmla="*/ 213 w 244"/>
                <a:gd name="T19" fmla="*/ 1 h 2"/>
                <a:gd name="T20" fmla="*/ 196 w 244"/>
                <a:gd name="T21" fmla="*/ 2 h 2"/>
                <a:gd name="T22" fmla="*/ 187 w 244"/>
                <a:gd name="T23" fmla="*/ 1 h 2"/>
                <a:gd name="T24" fmla="*/ 196 w 244"/>
                <a:gd name="T25" fmla="*/ 0 h 2"/>
                <a:gd name="T26" fmla="*/ 196 w 244"/>
                <a:gd name="T27" fmla="*/ 2 h 2"/>
                <a:gd name="T28" fmla="*/ 173 w 244"/>
                <a:gd name="T29" fmla="*/ 2 h 2"/>
                <a:gd name="T30" fmla="*/ 173 w 244"/>
                <a:gd name="T31" fmla="*/ 0 h 2"/>
                <a:gd name="T32" fmla="*/ 181 w 244"/>
                <a:gd name="T33" fmla="*/ 1 h 2"/>
                <a:gd name="T34" fmla="*/ 165 w 244"/>
                <a:gd name="T35" fmla="*/ 2 h 2"/>
                <a:gd name="T36" fmla="*/ 156 w 244"/>
                <a:gd name="T37" fmla="*/ 1 h 2"/>
                <a:gd name="T38" fmla="*/ 165 w 244"/>
                <a:gd name="T39" fmla="*/ 0 h 2"/>
                <a:gd name="T40" fmla="*/ 165 w 244"/>
                <a:gd name="T41" fmla="*/ 2 h 2"/>
                <a:gd name="T42" fmla="*/ 141 w 244"/>
                <a:gd name="T43" fmla="*/ 2 h 2"/>
                <a:gd name="T44" fmla="*/ 141 w 244"/>
                <a:gd name="T45" fmla="*/ 0 h 2"/>
                <a:gd name="T46" fmla="*/ 150 w 244"/>
                <a:gd name="T47" fmla="*/ 1 h 2"/>
                <a:gd name="T48" fmla="*/ 133 w 244"/>
                <a:gd name="T49" fmla="*/ 2 h 2"/>
                <a:gd name="T50" fmla="*/ 125 w 244"/>
                <a:gd name="T51" fmla="*/ 1 h 2"/>
                <a:gd name="T52" fmla="*/ 133 w 244"/>
                <a:gd name="T53" fmla="*/ 0 h 2"/>
                <a:gd name="T54" fmla="*/ 133 w 244"/>
                <a:gd name="T55" fmla="*/ 2 h 2"/>
                <a:gd name="T56" fmla="*/ 110 w 244"/>
                <a:gd name="T57" fmla="*/ 2 h 2"/>
                <a:gd name="T58" fmla="*/ 110 w 244"/>
                <a:gd name="T59" fmla="*/ 0 h 2"/>
                <a:gd name="T60" fmla="*/ 119 w 244"/>
                <a:gd name="T61" fmla="*/ 1 h 2"/>
                <a:gd name="T62" fmla="*/ 102 w 244"/>
                <a:gd name="T63" fmla="*/ 2 h 2"/>
                <a:gd name="T64" fmla="*/ 93 w 244"/>
                <a:gd name="T65" fmla="*/ 1 h 2"/>
                <a:gd name="T66" fmla="*/ 102 w 244"/>
                <a:gd name="T67" fmla="*/ 0 h 2"/>
                <a:gd name="T68" fmla="*/ 102 w 244"/>
                <a:gd name="T69" fmla="*/ 2 h 2"/>
                <a:gd name="T70" fmla="*/ 79 w 244"/>
                <a:gd name="T71" fmla="*/ 2 h 2"/>
                <a:gd name="T72" fmla="*/ 79 w 244"/>
                <a:gd name="T73" fmla="*/ 0 h 2"/>
                <a:gd name="T74" fmla="*/ 88 w 244"/>
                <a:gd name="T75" fmla="*/ 1 h 2"/>
                <a:gd name="T76" fmla="*/ 71 w 244"/>
                <a:gd name="T77" fmla="*/ 2 h 2"/>
                <a:gd name="T78" fmla="*/ 62 w 244"/>
                <a:gd name="T79" fmla="*/ 1 h 2"/>
                <a:gd name="T80" fmla="*/ 71 w 244"/>
                <a:gd name="T81" fmla="*/ 0 h 2"/>
                <a:gd name="T82" fmla="*/ 71 w 244"/>
                <a:gd name="T83" fmla="*/ 2 h 2"/>
                <a:gd name="T84" fmla="*/ 48 w 244"/>
                <a:gd name="T85" fmla="*/ 2 h 2"/>
                <a:gd name="T86" fmla="*/ 48 w 244"/>
                <a:gd name="T87" fmla="*/ 0 h 2"/>
                <a:gd name="T88" fmla="*/ 56 w 244"/>
                <a:gd name="T89" fmla="*/ 1 h 2"/>
                <a:gd name="T90" fmla="*/ 40 w 244"/>
                <a:gd name="T91" fmla="*/ 2 h 2"/>
                <a:gd name="T92" fmla="*/ 31 w 244"/>
                <a:gd name="T93" fmla="*/ 1 h 2"/>
                <a:gd name="T94" fmla="*/ 40 w 244"/>
                <a:gd name="T95" fmla="*/ 0 h 2"/>
                <a:gd name="T96" fmla="*/ 40 w 244"/>
                <a:gd name="T97" fmla="*/ 2 h 2"/>
                <a:gd name="T98" fmla="*/ 16 w 244"/>
                <a:gd name="T99" fmla="*/ 2 h 2"/>
                <a:gd name="T100" fmla="*/ 16 w 244"/>
                <a:gd name="T101" fmla="*/ 0 h 2"/>
                <a:gd name="T102" fmla="*/ 25 w 244"/>
                <a:gd name="T103" fmla="*/ 1 h 2"/>
                <a:gd name="T104" fmla="*/ 9 w 244"/>
                <a:gd name="T105" fmla="*/ 2 h 2"/>
                <a:gd name="T106" fmla="*/ 0 w 244"/>
                <a:gd name="T107" fmla="*/ 1 h 2"/>
                <a:gd name="T108" fmla="*/ 9 w 244"/>
                <a:gd name="T109" fmla="*/ 0 h 2"/>
                <a:gd name="T110" fmla="*/ 9 w 244"/>
                <a:gd name="T1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" h="2">
                  <a:moveTo>
                    <a:pt x="243" y="2"/>
                  </a:moveTo>
                  <a:cubicBezTo>
                    <a:pt x="235" y="2"/>
                    <a:pt x="235" y="2"/>
                    <a:pt x="235" y="2"/>
                  </a:cubicBezTo>
                  <a:cubicBezTo>
                    <a:pt x="234" y="2"/>
                    <a:pt x="234" y="2"/>
                    <a:pt x="234" y="1"/>
                  </a:cubicBezTo>
                  <a:cubicBezTo>
                    <a:pt x="234" y="1"/>
                    <a:pt x="234" y="0"/>
                    <a:pt x="23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1"/>
                    <a:pt x="244" y="1"/>
                  </a:cubicBezTo>
                  <a:cubicBezTo>
                    <a:pt x="244" y="2"/>
                    <a:pt x="243" y="2"/>
                    <a:pt x="243" y="2"/>
                  </a:cubicBezTo>
                  <a:close/>
                  <a:moveTo>
                    <a:pt x="227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8" y="2"/>
                    <a:pt x="218" y="1"/>
                  </a:cubicBezTo>
                  <a:cubicBezTo>
                    <a:pt x="218" y="1"/>
                    <a:pt x="219" y="0"/>
                    <a:pt x="21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8" y="0"/>
                    <a:pt x="228" y="1"/>
                    <a:pt x="228" y="1"/>
                  </a:cubicBezTo>
                  <a:cubicBezTo>
                    <a:pt x="228" y="2"/>
                    <a:pt x="228" y="2"/>
                    <a:pt x="227" y="2"/>
                  </a:cubicBezTo>
                  <a:close/>
                  <a:moveTo>
                    <a:pt x="212" y="2"/>
                  </a:moveTo>
                  <a:cubicBezTo>
                    <a:pt x="204" y="2"/>
                    <a:pt x="204" y="2"/>
                    <a:pt x="204" y="2"/>
                  </a:cubicBezTo>
                  <a:cubicBezTo>
                    <a:pt x="203" y="2"/>
                    <a:pt x="203" y="2"/>
                    <a:pt x="203" y="1"/>
                  </a:cubicBezTo>
                  <a:cubicBezTo>
                    <a:pt x="203" y="1"/>
                    <a:pt x="203" y="0"/>
                    <a:pt x="20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2" y="0"/>
                    <a:pt x="213" y="1"/>
                    <a:pt x="213" y="1"/>
                  </a:cubicBezTo>
                  <a:cubicBezTo>
                    <a:pt x="213" y="2"/>
                    <a:pt x="212" y="2"/>
                    <a:pt x="212" y="2"/>
                  </a:cubicBezTo>
                  <a:close/>
                  <a:moveTo>
                    <a:pt x="196" y="2"/>
                  </a:move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7" y="2"/>
                    <a:pt x="187" y="1"/>
                  </a:cubicBezTo>
                  <a:cubicBezTo>
                    <a:pt x="187" y="1"/>
                    <a:pt x="188" y="0"/>
                    <a:pt x="18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1"/>
                    <a:pt x="197" y="1"/>
                  </a:cubicBezTo>
                  <a:cubicBezTo>
                    <a:pt x="197" y="2"/>
                    <a:pt x="197" y="2"/>
                    <a:pt x="196" y="2"/>
                  </a:cubicBezTo>
                  <a:close/>
                  <a:moveTo>
                    <a:pt x="180" y="2"/>
                  </a:moveTo>
                  <a:cubicBezTo>
                    <a:pt x="173" y="2"/>
                    <a:pt x="173" y="2"/>
                    <a:pt x="173" y="2"/>
                  </a:cubicBezTo>
                  <a:cubicBezTo>
                    <a:pt x="172" y="2"/>
                    <a:pt x="172" y="2"/>
                    <a:pt x="172" y="1"/>
                  </a:cubicBezTo>
                  <a:cubicBezTo>
                    <a:pt x="172" y="1"/>
                    <a:pt x="172" y="0"/>
                    <a:pt x="17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81" y="2"/>
                    <a:pt x="181" y="2"/>
                    <a:pt x="180" y="2"/>
                  </a:cubicBezTo>
                  <a:close/>
                  <a:moveTo>
                    <a:pt x="165" y="2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2"/>
                    <a:pt x="156" y="2"/>
                    <a:pt x="156" y="1"/>
                  </a:cubicBezTo>
                  <a:cubicBezTo>
                    <a:pt x="156" y="1"/>
                    <a:pt x="156" y="0"/>
                    <a:pt x="15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6" y="1"/>
                    <a:pt x="166" y="1"/>
                  </a:cubicBezTo>
                  <a:cubicBezTo>
                    <a:pt x="166" y="2"/>
                    <a:pt x="165" y="2"/>
                    <a:pt x="165" y="2"/>
                  </a:cubicBezTo>
                  <a:close/>
                  <a:moveTo>
                    <a:pt x="149" y="2"/>
                  </a:move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0" y="2"/>
                    <a:pt x="140" y="1"/>
                  </a:cubicBezTo>
                  <a:cubicBezTo>
                    <a:pt x="140" y="1"/>
                    <a:pt x="141" y="0"/>
                    <a:pt x="14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0" y="1"/>
                    <a:pt x="150" y="1"/>
                  </a:cubicBezTo>
                  <a:cubicBezTo>
                    <a:pt x="150" y="2"/>
                    <a:pt x="150" y="2"/>
                    <a:pt x="149" y="2"/>
                  </a:cubicBezTo>
                  <a:close/>
                  <a:moveTo>
                    <a:pt x="133" y="2"/>
                  </a:moveTo>
                  <a:cubicBezTo>
                    <a:pt x="126" y="2"/>
                    <a:pt x="126" y="2"/>
                    <a:pt x="126" y="2"/>
                  </a:cubicBezTo>
                  <a:cubicBezTo>
                    <a:pt x="125" y="2"/>
                    <a:pt x="125" y="2"/>
                    <a:pt x="125" y="1"/>
                  </a:cubicBezTo>
                  <a:cubicBezTo>
                    <a:pt x="125" y="1"/>
                    <a:pt x="125" y="0"/>
                    <a:pt x="12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1"/>
                    <a:pt x="134" y="1"/>
                  </a:cubicBezTo>
                  <a:cubicBezTo>
                    <a:pt x="134" y="2"/>
                    <a:pt x="134" y="2"/>
                    <a:pt x="133" y="2"/>
                  </a:cubicBezTo>
                  <a:close/>
                  <a:moveTo>
                    <a:pt x="118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2"/>
                    <a:pt x="109" y="1"/>
                  </a:cubicBezTo>
                  <a:cubicBezTo>
                    <a:pt x="109" y="1"/>
                    <a:pt x="109" y="0"/>
                    <a:pt x="11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9" y="1"/>
                    <a:pt x="119" y="1"/>
                  </a:cubicBezTo>
                  <a:cubicBezTo>
                    <a:pt x="119" y="2"/>
                    <a:pt x="118" y="2"/>
                    <a:pt x="118" y="2"/>
                  </a:cubicBezTo>
                  <a:close/>
                  <a:moveTo>
                    <a:pt x="102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3" y="2"/>
                    <a:pt x="93" y="1"/>
                  </a:cubicBezTo>
                  <a:cubicBezTo>
                    <a:pt x="93" y="1"/>
                    <a:pt x="94" y="0"/>
                    <a:pt x="9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1"/>
                    <a:pt x="103" y="1"/>
                  </a:cubicBezTo>
                  <a:cubicBezTo>
                    <a:pt x="103" y="2"/>
                    <a:pt x="103" y="2"/>
                    <a:pt x="102" y="2"/>
                  </a:cubicBezTo>
                  <a:close/>
                  <a:moveTo>
                    <a:pt x="87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1"/>
                  </a:cubicBezTo>
                  <a:cubicBezTo>
                    <a:pt x="78" y="1"/>
                    <a:pt x="78" y="0"/>
                    <a:pt x="7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8" y="1"/>
                    <a:pt x="88" y="1"/>
                  </a:cubicBezTo>
                  <a:cubicBezTo>
                    <a:pt x="88" y="2"/>
                    <a:pt x="87" y="2"/>
                    <a:pt x="87" y="2"/>
                  </a:cubicBezTo>
                  <a:close/>
                  <a:moveTo>
                    <a:pt x="71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2" y="2"/>
                    <a:pt x="62" y="1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2"/>
                    <a:pt x="72" y="2"/>
                    <a:pt x="71" y="2"/>
                  </a:cubicBezTo>
                  <a:close/>
                  <a:moveTo>
                    <a:pt x="55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1"/>
                  </a:cubicBezTo>
                  <a:cubicBezTo>
                    <a:pt x="47" y="1"/>
                    <a:pt x="47" y="0"/>
                    <a:pt x="4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1"/>
                    <a:pt x="56" y="1"/>
                  </a:cubicBezTo>
                  <a:cubicBezTo>
                    <a:pt x="56" y="2"/>
                    <a:pt x="56" y="2"/>
                    <a:pt x="55" y="2"/>
                  </a:cubicBezTo>
                  <a:close/>
                  <a:moveTo>
                    <a:pt x="40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1"/>
                    <a:pt x="41" y="1"/>
                  </a:cubicBezTo>
                  <a:cubicBezTo>
                    <a:pt x="41" y="2"/>
                    <a:pt x="40" y="2"/>
                    <a:pt x="40" y="2"/>
                  </a:cubicBezTo>
                  <a:close/>
                  <a:moveTo>
                    <a:pt x="24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2"/>
                    <a:pt x="25" y="2"/>
                    <a:pt x="24" y="2"/>
                  </a:cubicBezTo>
                  <a:close/>
                  <a:moveTo>
                    <a:pt x="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79"/>
            <p:cNvSpPr/>
            <p:nvPr/>
          </p:nvSpPr>
          <p:spPr bwMode="auto">
            <a:xfrm>
              <a:off x="1534" y="1529"/>
              <a:ext cx="24" cy="8"/>
            </a:xfrm>
            <a:custGeom>
              <a:avLst/>
              <a:gdLst>
                <a:gd name="T0" fmla="*/ 5 w 6"/>
                <a:gd name="T1" fmla="*/ 2 h 2"/>
                <a:gd name="T2" fmla="*/ 1 w 6"/>
                <a:gd name="T3" fmla="*/ 2 h 2"/>
                <a:gd name="T4" fmla="*/ 0 w 6"/>
                <a:gd name="T5" fmla="*/ 1 h 2"/>
                <a:gd name="T6" fmla="*/ 1 w 6"/>
                <a:gd name="T7" fmla="*/ 0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23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0" name="矩形 359"/>
          <p:cNvSpPr/>
          <p:nvPr/>
        </p:nvSpPr>
        <p:spPr>
          <a:xfrm>
            <a:off x="4825849" y="2855241"/>
            <a:ext cx="2926381" cy="14650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    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黑字体，本模版所有图形线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条及其相应素材均可自由编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8774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辑、改色、替换。</a:t>
            </a:r>
            <a:endParaRPr lang="en-US" altLang="zh-CN" sz="1400" dirty="0">
              <a:solidFill>
                <a:srgbClr val="877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1" name="TextBox 13"/>
          <p:cNvSpPr txBox="1"/>
          <p:nvPr/>
        </p:nvSpPr>
        <p:spPr>
          <a:xfrm rot="21570949">
            <a:off x="5491676" y="2269239"/>
            <a:ext cx="16150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87747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87747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2" name="Group 238"/>
          <p:cNvGrpSpPr>
            <a:grpSpLocks noChangeAspect="1"/>
          </p:cNvGrpSpPr>
          <p:nvPr/>
        </p:nvGrpSpPr>
        <p:grpSpPr bwMode="auto">
          <a:xfrm>
            <a:off x="8084531" y="689149"/>
            <a:ext cx="2746029" cy="2353740"/>
            <a:chOff x="5320" y="1031"/>
            <a:chExt cx="336" cy="288"/>
          </a:xfrm>
        </p:grpSpPr>
        <p:sp>
          <p:nvSpPr>
            <p:cNvPr id="363" name="Freeform 239"/>
            <p:cNvSpPr/>
            <p:nvPr/>
          </p:nvSpPr>
          <p:spPr bwMode="auto">
            <a:xfrm>
              <a:off x="5419" y="1200"/>
              <a:ext cx="61" cy="78"/>
            </a:xfrm>
            <a:custGeom>
              <a:avLst/>
              <a:gdLst>
                <a:gd name="T0" fmla="*/ 1 w 52"/>
                <a:gd name="T1" fmla="*/ 64 h 67"/>
                <a:gd name="T2" fmla="*/ 12 w 52"/>
                <a:gd name="T3" fmla="*/ 58 h 67"/>
                <a:gd name="T4" fmla="*/ 22 w 52"/>
                <a:gd name="T5" fmla="*/ 50 h 67"/>
                <a:gd name="T6" fmla="*/ 27 w 52"/>
                <a:gd name="T7" fmla="*/ 45 h 67"/>
                <a:gd name="T8" fmla="*/ 29 w 52"/>
                <a:gd name="T9" fmla="*/ 42 h 67"/>
                <a:gd name="T10" fmla="*/ 31 w 52"/>
                <a:gd name="T11" fmla="*/ 39 h 67"/>
                <a:gd name="T12" fmla="*/ 35 w 52"/>
                <a:gd name="T13" fmla="*/ 33 h 67"/>
                <a:gd name="T14" fmla="*/ 39 w 52"/>
                <a:gd name="T15" fmla="*/ 27 h 67"/>
                <a:gd name="T16" fmla="*/ 41 w 52"/>
                <a:gd name="T17" fmla="*/ 21 h 67"/>
                <a:gd name="T18" fmla="*/ 43 w 52"/>
                <a:gd name="T19" fmla="*/ 15 h 67"/>
                <a:gd name="T20" fmla="*/ 44 w 52"/>
                <a:gd name="T21" fmla="*/ 10 h 67"/>
                <a:gd name="T22" fmla="*/ 45 w 52"/>
                <a:gd name="T23" fmla="*/ 7 h 67"/>
                <a:gd name="T24" fmla="*/ 45 w 52"/>
                <a:gd name="T25" fmla="*/ 3 h 67"/>
                <a:gd name="T26" fmla="*/ 45 w 52"/>
                <a:gd name="T27" fmla="*/ 3 h 67"/>
                <a:gd name="T28" fmla="*/ 49 w 52"/>
                <a:gd name="T29" fmla="*/ 0 h 67"/>
                <a:gd name="T30" fmla="*/ 52 w 52"/>
                <a:gd name="T31" fmla="*/ 4 h 67"/>
                <a:gd name="T32" fmla="*/ 52 w 52"/>
                <a:gd name="T33" fmla="*/ 4 h 67"/>
                <a:gd name="T34" fmla="*/ 51 w 52"/>
                <a:gd name="T35" fmla="*/ 8 h 67"/>
                <a:gd name="T36" fmla="*/ 51 w 52"/>
                <a:gd name="T37" fmla="*/ 12 h 67"/>
                <a:gd name="T38" fmla="*/ 49 w 52"/>
                <a:gd name="T39" fmla="*/ 17 h 67"/>
                <a:gd name="T40" fmla="*/ 47 w 52"/>
                <a:gd name="T41" fmla="*/ 23 h 67"/>
                <a:gd name="T42" fmla="*/ 44 w 52"/>
                <a:gd name="T43" fmla="*/ 29 h 67"/>
                <a:gd name="T44" fmla="*/ 40 w 52"/>
                <a:gd name="T45" fmla="*/ 36 h 67"/>
                <a:gd name="T46" fmla="*/ 36 w 52"/>
                <a:gd name="T47" fmla="*/ 42 h 67"/>
                <a:gd name="T48" fmla="*/ 33 w 52"/>
                <a:gd name="T49" fmla="*/ 45 h 67"/>
                <a:gd name="T50" fmla="*/ 30 w 52"/>
                <a:gd name="T51" fmla="*/ 48 h 67"/>
                <a:gd name="T52" fmla="*/ 25 w 52"/>
                <a:gd name="T53" fmla="*/ 53 h 67"/>
                <a:gd name="T54" fmla="*/ 14 w 52"/>
                <a:gd name="T55" fmla="*/ 61 h 67"/>
                <a:gd name="T56" fmla="*/ 3 w 52"/>
                <a:gd name="T57" fmla="*/ 67 h 67"/>
                <a:gd name="T58" fmla="*/ 3 w 52"/>
                <a:gd name="T59" fmla="*/ 67 h 67"/>
                <a:gd name="T60" fmla="*/ 1 w 52"/>
                <a:gd name="T61" fmla="*/ 66 h 67"/>
                <a:gd name="T62" fmla="*/ 1 w 52"/>
                <a:gd name="T6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67">
                  <a:moveTo>
                    <a:pt x="1" y="64"/>
                  </a:moveTo>
                  <a:cubicBezTo>
                    <a:pt x="1" y="64"/>
                    <a:pt x="6" y="62"/>
                    <a:pt x="12" y="58"/>
                  </a:cubicBezTo>
                  <a:cubicBezTo>
                    <a:pt x="15" y="56"/>
                    <a:pt x="19" y="53"/>
                    <a:pt x="22" y="50"/>
                  </a:cubicBezTo>
                  <a:cubicBezTo>
                    <a:pt x="24" y="48"/>
                    <a:pt x="25" y="47"/>
                    <a:pt x="27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7"/>
                    <a:pt x="34" y="35"/>
                    <a:pt x="35" y="33"/>
                  </a:cubicBezTo>
                  <a:cubicBezTo>
                    <a:pt x="37" y="31"/>
                    <a:pt x="38" y="29"/>
                    <a:pt x="39" y="27"/>
                  </a:cubicBezTo>
                  <a:cubicBezTo>
                    <a:pt x="40" y="25"/>
                    <a:pt x="40" y="23"/>
                    <a:pt x="41" y="21"/>
                  </a:cubicBezTo>
                  <a:cubicBezTo>
                    <a:pt x="42" y="19"/>
                    <a:pt x="42" y="17"/>
                    <a:pt x="43" y="15"/>
                  </a:cubicBezTo>
                  <a:cubicBezTo>
                    <a:pt x="43" y="13"/>
                    <a:pt x="44" y="12"/>
                    <a:pt x="44" y="10"/>
                  </a:cubicBezTo>
                  <a:cubicBezTo>
                    <a:pt x="44" y="9"/>
                    <a:pt x="45" y="8"/>
                    <a:pt x="45" y="7"/>
                  </a:cubicBezTo>
                  <a:cubicBezTo>
                    <a:pt x="45" y="5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1"/>
                    <a:pt x="47" y="0"/>
                    <a:pt x="49" y="0"/>
                  </a:cubicBezTo>
                  <a:cubicBezTo>
                    <a:pt x="51" y="0"/>
                    <a:pt x="52" y="2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6"/>
                    <a:pt x="51" y="8"/>
                  </a:cubicBezTo>
                  <a:cubicBezTo>
                    <a:pt x="51" y="9"/>
                    <a:pt x="51" y="10"/>
                    <a:pt x="51" y="12"/>
                  </a:cubicBezTo>
                  <a:cubicBezTo>
                    <a:pt x="50" y="13"/>
                    <a:pt x="50" y="15"/>
                    <a:pt x="49" y="17"/>
                  </a:cubicBezTo>
                  <a:cubicBezTo>
                    <a:pt x="48" y="19"/>
                    <a:pt x="48" y="21"/>
                    <a:pt x="47" y="23"/>
                  </a:cubicBezTo>
                  <a:cubicBezTo>
                    <a:pt x="46" y="25"/>
                    <a:pt x="45" y="27"/>
                    <a:pt x="44" y="29"/>
                  </a:cubicBezTo>
                  <a:cubicBezTo>
                    <a:pt x="43" y="31"/>
                    <a:pt x="42" y="34"/>
                    <a:pt x="40" y="36"/>
                  </a:cubicBezTo>
                  <a:cubicBezTo>
                    <a:pt x="39" y="38"/>
                    <a:pt x="37" y="40"/>
                    <a:pt x="36" y="42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50"/>
                    <a:pt x="27" y="52"/>
                    <a:pt x="25" y="53"/>
                  </a:cubicBezTo>
                  <a:cubicBezTo>
                    <a:pt x="21" y="56"/>
                    <a:pt x="18" y="59"/>
                    <a:pt x="14" y="61"/>
                  </a:cubicBezTo>
                  <a:cubicBezTo>
                    <a:pt x="8" y="65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1" y="67"/>
                    <a:pt x="1" y="66"/>
                  </a:cubicBezTo>
                  <a:cubicBezTo>
                    <a:pt x="0" y="65"/>
                    <a:pt x="1" y="64"/>
                    <a:pt x="1" y="6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40"/>
            <p:cNvSpPr/>
            <p:nvPr/>
          </p:nvSpPr>
          <p:spPr bwMode="auto">
            <a:xfrm>
              <a:off x="5451" y="1205"/>
              <a:ext cx="62" cy="78"/>
            </a:xfrm>
            <a:custGeom>
              <a:avLst/>
              <a:gdLst>
                <a:gd name="T0" fmla="*/ 2 w 53"/>
                <a:gd name="T1" fmla="*/ 63 h 67"/>
                <a:gd name="T2" fmla="*/ 12 w 53"/>
                <a:gd name="T3" fmla="*/ 57 h 67"/>
                <a:gd name="T4" fmla="*/ 22 w 53"/>
                <a:gd name="T5" fmla="*/ 50 h 67"/>
                <a:gd name="T6" fmla="*/ 27 w 53"/>
                <a:gd name="T7" fmla="*/ 45 h 67"/>
                <a:gd name="T8" fmla="*/ 29 w 53"/>
                <a:gd name="T9" fmla="*/ 42 h 67"/>
                <a:gd name="T10" fmla="*/ 32 w 53"/>
                <a:gd name="T11" fmla="*/ 39 h 67"/>
                <a:gd name="T12" fmla="*/ 36 w 53"/>
                <a:gd name="T13" fmla="*/ 33 h 67"/>
                <a:gd name="T14" fmla="*/ 39 w 53"/>
                <a:gd name="T15" fmla="*/ 27 h 67"/>
                <a:gd name="T16" fmla="*/ 41 w 53"/>
                <a:gd name="T17" fmla="*/ 21 h 67"/>
                <a:gd name="T18" fmla="*/ 43 w 53"/>
                <a:gd name="T19" fmla="*/ 15 h 67"/>
                <a:gd name="T20" fmla="*/ 44 w 53"/>
                <a:gd name="T21" fmla="*/ 10 h 67"/>
                <a:gd name="T22" fmla="*/ 45 w 53"/>
                <a:gd name="T23" fmla="*/ 6 h 67"/>
                <a:gd name="T24" fmla="*/ 45 w 53"/>
                <a:gd name="T25" fmla="*/ 3 h 67"/>
                <a:gd name="T26" fmla="*/ 45 w 53"/>
                <a:gd name="T27" fmla="*/ 3 h 67"/>
                <a:gd name="T28" fmla="*/ 49 w 53"/>
                <a:gd name="T29" fmla="*/ 0 h 67"/>
                <a:gd name="T30" fmla="*/ 52 w 53"/>
                <a:gd name="T31" fmla="*/ 4 h 67"/>
                <a:gd name="T32" fmla="*/ 52 w 53"/>
                <a:gd name="T33" fmla="*/ 4 h 67"/>
                <a:gd name="T34" fmla="*/ 52 w 53"/>
                <a:gd name="T35" fmla="*/ 8 h 67"/>
                <a:gd name="T36" fmla="*/ 51 w 53"/>
                <a:gd name="T37" fmla="*/ 12 h 67"/>
                <a:gd name="T38" fmla="*/ 49 w 53"/>
                <a:gd name="T39" fmla="*/ 17 h 67"/>
                <a:gd name="T40" fmla="*/ 47 w 53"/>
                <a:gd name="T41" fmla="*/ 23 h 67"/>
                <a:gd name="T42" fmla="*/ 44 w 53"/>
                <a:gd name="T43" fmla="*/ 29 h 67"/>
                <a:gd name="T44" fmla="*/ 40 w 53"/>
                <a:gd name="T45" fmla="*/ 36 h 67"/>
                <a:gd name="T46" fmla="*/ 36 w 53"/>
                <a:gd name="T47" fmla="*/ 42 h 67"/>
                <a:gd name="T48" fmla="*/ 33 w 53"/>
                <a:gd name="T49" fmla="*/ 45 h 67"/>
                <a:gd name="T50" fmla="*/ 31 w 53"/>
                <a:gd name="T51" fmla="*/ 48 h 67"/>
                <a:gd name="T52" fmla="*/ 25 w 53"/>
                <a:gd name="T53" fmla="*/ 53 h 67"/>
                <a:gd name="T54" fmla="*/ 14 w 53"/>
                <a:gd name="T55" fmla="*/ 61 h 67"/>
                <a:gd name="T56" fmla="*/ 3 w 53"/>
                <a:gd name="T57" fmla="*/ 66 h 67"/>
                <a:gd name="T58" fmla="*/ 3 w 53"/>
                <a:gd name="T59" fmla="*/ 67 h 67"/>
                <a:gd name="T60" fmla="*/ 1 w 53"/>
                <a:gd name="T61" fmla="*/ 65 h 67"/>
                <a:gd name="T62" fmla="*/ 2 w 53"/>
                <a:gd name="T63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67">
                  <a:moveTo>
                    <a:pt x="2" y="63"/>
                  </a:moveTo>
                  <a:cubicBezTo>
                    <a:pt x="2" y="63"/>
                    <a:pt x="6" y="62"/>
                    <a:pt x="12" y="57"/>
                  </a:cubicBezTo>
                  <a:cubicBezTo>
                    <a:pt x="15" y="55"/>
                    <a:pt x="19" y="53"/>
                    <a:pt x="22" y="50"/>
                  </a:cubicBezTo>
                  <a:cubicBezTo>
                    <a:pt x="24" y="48"/>
                    <a:pt x="26" y="46"/>
                    <a:pt x="27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7"/>
                    <a:pt x="34" y="35"/>
                    <a:pt x="36" y="33"/>
                  </a:cubicBezTo>
                  <a:cubicBezTo>
                    <a:pt x="37" y="31"/>
                    <a:pt x="38" y="29"/>
                    <a:pt x="39" y="27"/>
                  </a:cubicBezTo>
                  <a:cubicBezTo>
                    <a:pt x="40" y="25"/>
                    <a:pt x="41" y="22"/>
                    <a:pt x="41" y="21"/>
                  </a:cubicBezTo>
                  <a:cubicBezTo>
                    <a:pt x="42" y="19"/>
                    <a:pt x="43" y="17"/>
                    <a:pt x="43" y="15"/>
                  </a:cubicBezTo>
                  <a:cubicBezTo>
                    <a:pt x="43" y="13"/>
                    <a:pt x="44" y="12"/>
                    <a:pt x="44" y="10"/>
                  </a:cubicBezTo>
                  <a:cubicBezTo>
                    <a:pt x="44" y="9"/>
                    <a:pt x="45" y="7"/>
                    <a:pt x="45" y="6"/>
                  </a:cubicBezTo>
                  <a:cubicBezTo>
                    <a:pt x="45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1"/>
                    <a:pt x="48" y="0"/>
                    <a:pt x="49" y="0"/>
                  </a:cubicBezTo>
                  <a:cubicBezTo>
                    <a:pt x="51" y="0"/>
                    <a:pt x="53" y="2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5"/>
                    <a:pt x="52" y="8"/>
                  </a:cubicBezTo>
                  <a:cubicBezTo>
                    <a:pt x="51" y="9"/>
                    <a:pt x="51" y="10"/>
                    <a:pt x="51" y="12"/>
                  </a:cubicBezTo>
                  <a:cubicBezTo>
                    <a:pt x="50" y="13"/>
                    <a:pt x="50" y="15"/>
                    <a:pt x="49" y="17"/>
                  </a:cubicBezTo>
                  <a:cubicBezTo>
                    <a:pt x="49" y="19"/>
                    <a:pt x="48" y="21"/>
                    <a:pt x="47" y="23"/>
                  </a:cubicBezTo>
                  <a:cubicBezTo>
                    <a:pt x="46" y="25"/>
                    <a:pt x="45" y="27"/>
                    <a:pt x="44" y="29"/>
                  </a:cubicBezTo>
                  <a:cubicBezTo>
                    <a:pt x="43" y="31"/>
                    <a:pt x="42" y="34"/>
                    <a:pt x="40" y="36"/>
                  </a:cubicBezTo>
                  <a:cubicBezTo>
                    <a:pt x="39" y="38"/>
                    <a:pt x="37" y="40"/>
                    <a:pt x="36" y="42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50"/>
                    <a:pt x="27" y="51"/>
                    <a:pt x="25" y="53"/>
                  </a:cubicBezTo>
                  <a:cubicBezTo>
                    <a:pt x="21" y="56"/>
                    <a:pt x="18" y="59"/>
                    <a:pt x="14" y="61"/>
                  </a:cubicBezTo>
                  <a:cubicBezTo>
                    <a:pt x="8" y="65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1" y="66"/>
                    <a:pt x="1" y="65"/>
                  </a:cubicBezTo>
                  <a:cubicBezTo>
                    <a:pt x="0" y="65"/>
                    <a:pt x="1" y="64"/>
                    <a:pt x="2" y="63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41"/>
            <p:cNvSpPr/>
            <p:nvPr/>
          </p:nvSpPr>
          <p:spPr bwMode="auto">
            <a:xfrm>
              <a:off x="5611" y="1111"/>
              <a:ext cx="38" cy="32"/>
            </a:xfrm>
            <a:custGeom>
              <a:avLst/>
              <a:gdLst>
                <a:gd name="T0" fmla="*/ 1 w 32"/>
                <a:gd name="T1" fmla="*/ 9 h 27"/>
                <a:gd name="T2" fmla="*/ 32 w 32"/>
                <a:gd name="T3" fmla="*/ 0 h 27"/>
                <a:gd name="T4" fmla="*/ 0 w 32"/>
                <a:gd name="T5" fmla="*/ 24 h 27"/>
                <a:gd name="T6" fmla="*/ 1 w 32"/>
                <a:gd name="T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1" y="9"/>
                  </a:moveTo>
                  <a:cubicBezTo>
                    <a:pt x="9" y="11"/>
                    <a:pt x="23" y="5"/>
                    <a:pt x="32" y="0"/>
                  </a:cubicBezTo>
                  <a:cubicBezTo>
                    <a:pt x="31" y="14"/>
                    <a:pt x="12" y="27"/>
                    <a:pt x="0" y="24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42"/>
            <p:cNvSpPr/>
            <p:nvPr/>
          </p:nvSpPr>
          <p:spPr bwMode="auto">
            <a:xfrm>
              <a:off x="5552" y="1108"/>
              <a:ext cx="70" cy="69"/>
            </a:xfrm>
            <a:custGeom>
              <a:avLst/>
              <a:gdLst>
                <a:gd name="T0" fmla="*/ 1 w 60"/>
                <a:gd name="T1" fmla="*/ 28 h 59"/>
                <a:gd name="T2" fmla="*/ 28 w 60"/>
                <a:gd name="T3" fmla="*/ 58 h 59"/>
                <a:gd name="T4" fmla="*/ 59 w 60"/>
                <a:gd name="T5" fmla="*/ 31 h 59"/>
                <a:gd name="T6" fmla="*/ 32 w 60"/>
                <a:gd name="T7" fmla="*/ 1 h 59"/>
                <a:gd name="T8" fmla="*/ 1 w 60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1" y="28"/>
                  </a:moveTo>
                  <a:cubicBezTo>
                    <a:pt x="0" y="44"/>
                    <a:pt x="12" y="57"/>
                    <a:pt x="28" y="58"/>
                  </a:cubicBezTo>
                  <a:cubicBezTo>
                    <a:pt x="44" y="59"/>
                    <a:pt x="58" y="47"/>
                    <a:pt x="59" y="31"/>
                  </a:cubicBezTo>
                  <a:cubicBezTo>
                    <a:pt x="60" y="15"/>
                    <a:pt x="47" y="2"/>
                    <a:pt x="32" y="1"/>
                  </a:cubicBezTo>
                  <a:cubicBezTo>
                    <a:pt x="16" y="0"/>
                    <a:pt x="2" y="12"/>
                    <a:pt x="1" y="28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43"/>
            <p:cNvSpPr/>
            <p:nvPr/>
          </p:nvSpPr>
          <p:spPr bwMode="auto">
            <a:xfrm>
              <a:off x="5320" y="1138"/>
              <a:ext cx="254" cy="122"/>
            </a:xfrm>
            <a:custGeom>
              <a:avLst/>
              <a:gdLst>
                <a:gd name="T0" fmla="*/ 197 w 217"/>
                <a:gd name="T1" fmla="*/ 66 h 104"/>
                <a:gd name="T2" fmla="*/ 155 w 217"/>
                <a:gd name="T3" fmla="*/ 81 h 104"/>
                <a:gd name="T4" fmla="*/ 49 w 217"/>
                <a:gd name="T5" fmla="*/ 69 h 104"/>
                <a:gd name="T6" fmla="*/ 11 w 217"/>
                <a:gd name="T7" fmla="*/ 104 h 104"/>
                <a:gd name="T8" fmla="*/ 33 w 217"/>
                <a:gd name="T9" fmla="*/ 51 h 104"/>
                <a:gd name="T10" fmla="*/ 1 w 217"/>
                <a:gd name="T11" fmla="*/ 5 h 104"/>
                <a:gd name="T12" fmla="*/ 31 w 217"/>
                <a:gd name="T13" fmla="*/ 29 h 104"/>
                <a:gd name="T14" fmla="*/ 158 w 217"/>
                <a:gd name="T15" fmla="*/ 3 h 104"/>
                <a:gd name="T16" fmla="*/ 215 w 217"/>
                <a:gd name="T17" fmla="*/ 31 h 104"/>
                <a:gd name="T18" fmla="*/ 197 w 217"/>
                <a:gd name="T19" fmla="*/ 6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4">
                  <a:moveTo>
                    <a:pt x="197" y="66"/>
                  </a:moveTo>
                  <a:cubicBezTo>
                    <a:pt x="184" y="76"/>
                    <a:pt x="167" y="81"/>
                    <a:pt x="155" y="81"/>
                  </a:cubicBezTo>
                  <a:cubicBezTo>
                    <a:pt x="118" y="84"/>
                    <a:pt x="86" y="63"/>
                    <a:pt x="49" y="69"/>
                  </a:cubicBezTo>
                  <a:cubicBezTo>
                    <a:pt x="30" y="72"/>
                    <a:pt x="15" y="83"/>
                    <a:pt x="11" y="104"/>
                  </a:cubicBezTo>
                  <a:cubicBezTo>
                    <a:pt x="4" y="73"/>
                    <a:pt x="14" y="60"/>
                    <a:pt x="33" y="51"/>
                  </a:cubicBezTo>
                  <a:cubicBezTo>
                    <a:pt x="17" y="47"/>
                    <a:pt x="0" y="28"/>
                    <a:pt x="1" y="5"/>
                  </a:cubicBezTo>
                  <a:cubicBezTo>
                    <a:pt x="9" y="14"/>
                    <a:pt x="17" y="23"/>
                    <a:pt x="31" y="29"/>
                  </a:cubicBezTo>
                  <a:cubicBezTo>
                    <a:pt x="91" y="54"/>
                    <a:pt x="115" y="9"/>
                    <a:pt x="158" y="3"/>
                  </a:cubicBezTo>
                  <a:cubicBezTo>
                    <a:pt x="177" y="0"/>
                    <a:pt x="212" y="5"/>
                    <a:pt x="215" y="31"/>
                  </a:cubicBezTo>
                  <a:cubicBezTo>
                    <a:pt x="217" y="46"/>
                    <a:pt x="209" y="58"/>
                    <a:pt x="197" y="66"/>
                  </a:cubicBez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44"/>
            <p:cNvSpPr/>
            <p:nvPr/>
          </p:nvSpPr>
          <p:spPr bwMode="auto">
            <a:xfrm>
              <a:off x="5593" y="1123"/>
              <a:ext cx="13" cy="12"/>
            </a:xfrm>
            <a:custGeom>
              <a:avLst/>
              <a:gdLst>
                <a:gd name="T0" fmla="*/ 11 w 11"/>
                <a:gd name="T1" fmla="*/ 4 h 10"/>
                <a:gd name="T2" fmla="*/ 6 w 11"/>
                <a:gd name="T3" fmla="*/ 10 h 10"/>
                <a:gd name="T4" fmla="*/ 1 w 11"/>
                <a:gd name="T5" fmla="*/ 5 h 10"/>
                <a:gd name="T6" fmla="*/ 5 w 11"/>
                <a:gd name="T7" fmla="*/ 0 h 10"/>
                <a:gd name="T8" fmla="*/ 1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7"/>
                    <a:pt x="9" y="10"/>
                    <a:pt x="6" y="10"/>
                  </a:cubicBezTo>
                  <a:cubicBezTo>
                    <a:pt x="3" y="10"/>
                    <a:pt x="1" y="8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1" y="4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45"/>
            <p:cNvSpPr/>
            <p:nvPr/>
          </p:nvSpPr>
          <p:spPr bwMode="auto">
            <a:xfrm>
              <a:off x="5447" y="1031"/>
              <a:ext cx="109" cy="131"/>
            </a:xfrm>
            <a:custGeom>
              <a:avLst/>
              <a:gdLst>
                <a:gd name="T0" fmla="*/ 93 w 93"/>
                <a:gd name="T1" fmla="*/ 100 h 112"/>
                <a:gd name="T2" fmla="*/ 42 w 93"/>
                <a:gd name="T3" fmla="*/ 0 h 112"/>
                <a:gd name="T4" fmla="*/ 17 w 93"/>
                <a:gd name="T5" fmla="*/ 75 h 112"/>
                <a:gd name="T6" fmla="*/ 70 w 93"/>
                <a:gd name="T7" fmla="*/ 112 h 112"/>
                <a:gd name="T8" fmla="*/ 93 w 93"/>
                <a:gd name="T9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2">
                  <a:moveTo>
                    <a:pt x="93" y="100"/>
                  </a:moveTo>
                  <a:cubicBezTo>
                    <a:pt x="93" y="100"/>
                    <a:pt x="42" y="61"/>
                    <a:pt x="42" y="0"/>
                  </a:cubicBezTo>
                  <a:cubicBezTo>
                    <a:pt x="42" y="0"/>
                    <a:pt x="0" y="34"/>
                    <a:pt x="17" y="75"/>
                  </a:cubicBezTo>
                  <a:cubicBezTo>
                    <a:pt x="30" y="107"/>
                    <a:pt x="70" y="112"/>
                    <a:pt x="70" y="112"/>
                  </a:cubicBezTo>
                  <a:lnTo>
                    <a:pt x="93" y="100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46"/>
            <p:cNvSpPr/>
            <p:nvPr/>
          </p:nvSpPr>
          <p:spPr bwMode="auto">
            <a:xfrm>
              <a:off x="5520" y="1166"/>
              <a:ext cx="136" cy="153"/>
            </a:xfrm>
            <a:custGeom>
              <a:avLst/>
              <a:gdLst>
                <a:gd name="T0" fmla="*/ 41 w 116"/>
                <a:gd name="T1" fmla="*/ 0 h 131"/>
                <a:gd name="T2" fmla="*/ 116 w 116"/>
                <a:gd name="T3" fmla="*/ 106 h 131"/>
                <a:gd name="T4" fmla="*/ 26 w 116"/>
                <a:gd name="T5" fmla="*/ 91 h 131"/>
                <a:gd name="T6" fmla="*/ 17 w 116"/>
                <a:gd name="T7" fmla="*/ 18 h 131"/>
                <a:gd name="T8" fmla="*/ 41 w 116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31">
                  <a:moveTo>
                    <a:pt x="41" y="0"/>
                  </a:moveTo>
                  <a:cubicBezTo>
                    <a:pt x="41" y="0"/>
                    <a:pt x="54" y="74"/>
                    <a:pt x="116" y="106"/>
                  </a:cubicBezTo>
                  <a:cubicBezTo>
                    <a:pt x="116" y="106"/>
                    <a:pt x="59" y="131"/>
                    <a:pt x="26" y="91"/>
                  </a:cubicBezTo>
                  <a:cubicBezTo>
                    <a:pt x="0" y="61"/>
                    <a:pt x="17" y="18"/>
                    <a:pt x="17" y="1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DB8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247"/>
            <p:cNvSpPr/>
            <p:nvPr/>
          </p:nvSpPr>
          <p:spPr bwMode="auto">
            <a:xfrm>
              <a:off x="5494" y="1183"/>
              <a:ext cx="19" cy="9"/>
            </a:xfrm>
            <a:custGeom>
              <a:avLst/>
              <a:gdLst>
                <a:gd name="T0" fmla="*/ 0 w 16"/>
                <a:gd name="T1" fmla="*/ 1 h 8"/>
                <a:gd name="T2" fmla="*/ 16 w 16"/>
                <a:gd name="T3" fmla="*/ 0 h 8"/>
                <a:gd name="T4" fmla="*/ 9 w 16"/>
                <a:gd name="T5" fmla="*/ 8 h 8"/>
                <a:gd name="T6" fmla="*/ 0 w 16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1"/>
                  </a:moveTo>
                  <a:cubicBezTo>
                    <a:pt x="0" y="1"/>
                    <a:pt x="8" y="6"/>
                    <a:pt x="16" y="0"/>
                  </a:cubicBezTo>
                  <a:cubicBezTo>
                    <a:pt x="16" y="0"/>
                    <a:pt x="16" y="8"/>
                    <a:pt x="9" y="8"/>
                  </a:cubicBezTo>
                  <a:cubicBezTo>
                    <a:pt x="2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248"/>
            <p:cNvSpPr/>
            <p:nvPr/>
          </p:nvSpPr>
          <p:spPr bwMode="auto">
            <a:xfrm>
              <a:off x="5515" y="1188"/>
              <a:ext cx="18" cy="10"/>
            </a:xfrm>
            <a:custGeom>
              <a:avLst/>
              <a:gdLst>
                <a:gd name="T0" fmla="*/ 0 w 15"/>
                <a:gd name="T1" fmla="*/ 0 h 8"/>
                <a:gd name="T2" fmla="*/ 15 w 15"/>
                <a:gd name="T3" fmla="*/ 0 h 8"/>
                <a:gd name="T4" fmla="*/ 8 w 15"/>
                <a:gd name="T5" fmla="*/ 8 h 8"/>
                <a:gd name="T6" fmla="*/ 0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0" y="0"/>
                    <a:pt x="8" y="5"/>
                    <a:pt x="15" y="0"/>
                  </a:cubicBezTo>
                  <a:cubicBezTo>
                    <a:pt x="15" y="0"/>
                    <a:pt x="15" y="7"/>
                    <a:pt x="8" y="8"/>
                  </a:cubicBezTo>
                  <a:cubicBezTo>
                    <a:pt x="2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249"/>
            <p:cNvSpPr/>
            <p:nvPr/>
          </p:nvSpPr>
          <p:spPr bwMode="auto">
            <a:xfrm>
              <a:off x="5495" y="1199"/>
              <a:ext cx="19" cy="9"/>
            </a:xfrm>
            <a:custGeom>
              <a:avLst/>
              <a:gdLst>
                <a:gd name="T0" fmla="*/ 0 w 16"/>
                <a:gd name="T1" fmla="*/ 0 h 8"/>
                <a:gd name="T2" fmla="*/ 16 w 16"/>
                <a:gd name="T3" fmla="*/ 0 h 8"/>
                <a:gd name="T4" fmla="*/ 8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8" y="5"/>
                    <a:pt x="16" y="0"/>
                  </a:cubicBezTo>
                  <a:cubicBezTo>
                    <a:pt x="16" y="0"/>
                    <a:pt x="15" y="7"/>
                    <a:pt x="8" y="8"/>
                  </a:cubicBezTo>
                  <a:cubicBezTo>
                    <a:pt x="2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250"/>
            <p:cNvSpPr/>
            <p:nvPr/>
          </p:nvSpPr>
          <p:spPr bwMode="auto">
            <a:xfrm>
              <a:off x="5515" y="1205"/>
              <a:ext cx="18" cy="9"/>
            </a:xfrm>
            <a:custGeom>
              <a:avLst/>
              <a:gdLst>
                <a:gd name="T0" fmla="*/ 0 w 15"/>
                <a:gd name="T1" fmla="*/ 1 h 8"/>
                <a:gd name="T2" fmla="*/ 15 w 15"/>
                <a:gd name="T3" fmla="*/ 0 h 8"/>
                <a:gd name="T4" fmla="*/ 8 w 15"/>
                <a:gd name="T5" fmla="*/ 8 h 8"/>
                <a:gd name="T6" fmla="*/ 0 w 15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1"/>
                  </a:moveTo>
                  <a:cubicBezTo>
                    <a:pt x="0" y="1"/>
                    <a:pt x="7" y="5"/>
                    <a:pt x="15" y="0"/>
                  </a:cubicBezTo>
                  <a:cubicBezTo>
                    <a:pt x="15" y="0"/>
                    <a:pt x="14" y="7"/>
                    <a:pt x="8" y="8"/>
                  </a:cubicBezTo>
                  <a:cubicBezTo>
                    <a:pt x="1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251"/>
            <p:cNvSpPr/>
            <p:nvPr/>
          </p:nvSpPr>
          <p:spPr bwMode="auto">
            <a:xfrm>
              <a:off x="5536" y="1193"/>
              <a:ext cx="19" cy="9"/>
            </a:xfrm>
            <a:custGeom>
              <a:avLst/>
              <a:gdLst>
                <a:gd name="T0" fmla="*/ 0 w 16"/>
                <a:gd name="T1" fmla="*/ 0 h 8"/>
                <a:gd name="T2" fmla="*/ 16 w 16"/>
                <a:gd name="T3" fmla="*/ 0 h 8"/>
                <a:gd name="T4" fmla="*/ 9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8" y="5"/>
                    <a:pt x="16" y="0"/>
                  </a:cubicBezTo>
                  <a:cubicBezTo>
                    <a:pt x="16" y="0"/>
                    <a:pt x="15" y="7"/>
                    <a:pt x="9" y="8"/>
                  </a:cubicBezTo>
                  <a:cubicBezTo>
                    <a:pt x="2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252"/>
            <p:cNvSpPr/>
            <p:nvPr/>
          </p:nvSpPr>
          <p:spPr bwMode="auto">
            <a:xfrm>
              <a:off x="5486" y="1213"/>
              <a:ext cx="19" cy="9"/>
            </a:xfrm>
            <a:custGeom>
              <a:avLst/>
              <a:gdLst>
                <a:gd name="T0" fmla="*/ 0 w 16"/>
                <a:gd name="T1" fmla="*/ 0 h 8"/>
                <a:gd name="T2" fmla="*/ 16 w 16"/>
                <a:gd name="T3" fmla="*/ 0 h 8"/>
                <a:gd name="T4" fmla="*/ 9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8" y="5"/>
                    <a:pt x="16" y="0"/>
                  </a:cubicBezTo>
                  <a:cubicBezTo>
                    <a:pt x="16" y="0"/>
                    <a:pt x="15" y="7"/>
                    <a:pt x="9" y="8"/>
                  </a:cubicBezTo>
                  <a:cubicBezTo>
                    <a:pt x="2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253"/>
            <p:cNvSpPr/>
            <p:nvPr/>
          </p:nvSpPr>
          <p:spPr bwMode="auto">
            <a:xfrm>
              <a:off x="5466" y="1205"/>
              <a:ext cx="19" cy="9"/>
            </a:xfrm>
            <a:custGeom>
              <a:avLst/>
              <a:gdLst>
                <a:gd name="T0" fmla="*/ 0 w 16"/>
                <a:gd name="T1" fmla="*/ 0 h 8"/>
                <a:gd name="T2" fmla="*/ 16 w 16"/>
                <a:gd name="T3" fmla="*/ 0 h 8"/>
                <a:gd name="T4" fmla="*/ 8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8" y="5"/>
                    <a:pt x="16" y="0"/>
                  </a:cubicBezTo>
                  <a:cubicBezTo>
                    <a:pt x="16" y="0"/>
                    <a:pt x="15" y="7"/>
                    <a:pt x="8" y="8"/>
                  </a:cubicBezTo>
                  <a:cubicBezTo>
                    <a:pt x="2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254"/>
            <p:cNvSpPr/>
            <p:nvPr/>
          </p:nvSpPr>
          <p:spPr bwMode="auto">
            <a:xfrm>
              <a:off x="5474" y="1192"/>
              <a:ext cx="18" cy="9"/>
            </a:xfrm>
            <a:custGeom>
              <a:avLst/>
              <a:gdLst>
                <a:gd name="T0" fmla="*/ 0 w 15"/>
                <a:gd name="T1" fmla="*/ 0 h 8"/>
                <a:gd name="T2" fmla="*/ 15 w 15"/>
                <a:gd name="T3" fmla="*/ 0 h 8"/>
                <a:gd name="T4" fmla="*/ 8 w 15"/>
                <a:gd name="T5" fmla="*/ 8 h 8"/>
                <a:gd name="T6" fmla="*/ 0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0" y="0"/>
                    <a:pt x="7" y="5"/>
                    <a:pt x="15" y="0"/>
                  </a:cubicBezTo>
                  <a:cubicBezTo>
                    <a:pt x="15" y="0"/>
                    <a:pt x="14" y="7"/>
                    <a:pt x="8" y="8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255"/>
            <p:cNvSpPr/>
            <p:nvPr/>
          </p:nvSpPr>
          <p:spPr bwMode="auto">
            <a:xfrm>
              <a:off x="5451" y="1194"/>
              <a:ext cx="19" cy="10"/>
            </a:xfrm>
            <a:custGeom>
              <a:avLst/>
              <a:gdLst>
                <a:gd name="T0" fmla="*/ 0 w 16"/>
                <a:gd name="T1" fmla="*/ 0 h 8"/>
                <a:gd name="T2" fmla="*/ 16 w 16"/>
                <a:gd name="T3" fmla="*/ 0 h 8"/>
                <a:gd name="T4" fmla="*/ 9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8" y="5"/>
                    <a:pt x="16" y="0"/>
                  </a:cubicBezTo>
                  <a:cubicBezTo>
                    <a:pt x="16" y="0"/>
                    <a:pt x="15" y="7"/>
                    <a:pt x="9" y="8"/>
                  </a:cubicBezTo>
                  <a:cubicBezTo>
                    <a:pt x="2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256"/>
            <p:cNvSpPr/>
            <p:nvPr/>
          </p:nvSpPr>
          <p:spPr bwMode="auto">
            <a:xfrm>
              <a:off x="5556" y="1053"/>
              <a:ext cx="50" cy="75"/>
            </a:xfrm>
            <a:custGeom>
              <a:avLst/>
              <a:gdLst>
                <a:gd name="T0" fmla="*/ 0 w 50"/>
                <a:gd name="T1" fmla="*/ 75 h 75"/>
                <a:gd name="T2" fmla="*/ 50 w 50"/>
                <a:gd name="T3" fmla="*/ 61 h 75"/>
                <a:gd name="T4" fmla="*/ 5 w 50"/>
                <a:gd name="T5" fmla="*/ 0 h 75"/>
                <a:gd name="T6" fmla="*/ 0 w 5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5">
                  <a:moveTo>
                    <a:pt x="0" y="75"/>
                  </a:moveTo>
                  <a:lnTo>
                    <a:pt x="50" y="61"/>
                  </a:lnTo>
                  <a:lnTo>
                    <a:pt x="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257"/>
            <p:cNvSpPr/>
            <p:nvPr/>
          </p:nvSpPr>
          <p:spPr bwMode="auto">
            <a:xfrm>
              <a:off x="5556" y="1097"/>
              <a:ext cx="43" cy="23"/>
            </a:xfrm>
            <a:custGeom>
              <a:avLst/>
              <a:gdLst>
                <a:gd name="T0" fmla="*/ 32 w 36"/>
                <a:gd name="T1" fmla="*/ 0 h 19"/>
                <a:gd name="T2" fmla="*/ 30 w 36"/>
                <a:gd name="T3" fmla="*/ 2 h 19"/>
                <a:gd name="T4" fmla="*/ 25 w 36"/>
                <a:gd name="T5" fmla="*/ 5 h 19"/>
                <a:gd name="T6" fmla="*/ 20 w 36"/>
                <a:gd name="T7" fmla="*/ 7 h 19"/>
                <a:gd name="T8" fmla="*/ 15 w 36"/>
                <a:gd name="T9" fmla="*/ 10 h 19"/>
                <a:gd name="T10" fmla="*/ 10 w 36"/>
                <a:gd name="T11" fmla="*/ 12 h 19"/>
                <a:gd name="T12" fmla="*/ 5 w 36"/>
                <a:gd name="T13" fmla="*/ 13 h 19"/>
                <a:gd name="T14" fmla="*/ 1 w 36"/>
                <a:gd name="T15" fmla="*/ 15 h 19"/>
                <a:gd name="T16" fmla="*/ 1 w 36"/>
                <a:gd name="T17" fmla="*/ 15 h 19"/>
                <a:gd name="T18" fmla="*/ 0 w 36"/>
                <a:gd name="T19" fmla="*/ 19 h 19"/>
                <a:gd name="T20" fmla="*/ 2 w 36"/>
                <a:gd name="T21" fmla="*/ 19 h 19"/>
                <a:gd name="T22" fmla="*/ 6 w 36"/>
                <a:gd name="T23" fmla="*/ 18 h 19"/>
                <a:gd name="T24" fmla="*/ 11 w 36"/>
                <a:gd name="T25" fmla="*/ 16 h 19"/>
                <a:gd name="T26" fmla="*/ 17 w 36"/>
                <a:gd name="T27" fmla="*/ 14 h 19"/>
                <a:gd name="T28" fmla="*/ 22 w 36"/>
                <a:gd name="T29" fmla="*/ 12 h 19"/>
                <a:gd name="T30" fmla="*/ 28 w 36"/>
                <a:gd name="T31" fmla="*/ 10 h 19"/>
                <a:gd name="T32" fmla="*/ 33 w 36"/>
                <a:gd name="T33" fmla="*/ 7 h 19"/>
                <a:gd name="T34" fmla="*/ 36 w 36"/>
                <a:gd name="T35" fmla="*/ 6 h 19"/>
                <a:gd name="T36" fmla="*/ 32 w 36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19">
                  <a:moveTo>
                    <a:pt x="32" y="0"/>
                  </a:moveTo>
                  <a:cubicBezTo>
                    <a:pt x="31" y="1"/>
                    <a:pt x="30" y="1"/>
                    <a:pt x="30" y="2"/>
                  </a:cubicBezTo>
                  <a:cubicBezTo>
                    <a:pt x="28" y="3"/>
                    <a:pt x="27" y="4"/>
                    <a:pt x="25" y="5"/>
                  </a:cubicBezTo>
                  <a:cubicBezTo>
                    <a:pt x="23" y="6"/>
                    <a:pt x="22" y="6"/>
                    <a:pt x="20" y="7"/>
                  </a:cubicBezTo>
                  <a:cubicBezTo>
                    <a:pt x="18" y="8"/>
                    <a:pt x="17" y="9"/>
                    <a:pt x="15" y="10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8" y="12"/>
                    <a:pt x="7" y="13"/>
                    <a:pt x="5" y="13"/>
                  </a:cubicBezTo>
                  <a:cubicBezTo>
                    <a:pt x="4" y="14"/>
                    <a:pt x="2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3" y="18"/>
                    <a:pt x="5" y="18"/>
                    <a:pt x="6" y="18"/>
                  </a:cubicBezTo>
                  <a:cubicBezTo>
                    <a:pt x="8" y="17"/>
                    <a:pt x="10" y="17"/>
                    <a:pt x="11" y="16"/>
                  </a:cubicBezTo>
                  <a:cubicBezTo>
                    <a:pt x="13" y="16"/>
                    <a:pt x="15" y="15"/>
                    <a:pt x="17" y="14"/>
                  </a:cubicBezTo>
                  <a:cubicBezTo>
                    <a:pt x="19" y="14"/>
                    <a:pt x="20" y="13"/>
                    <a:pt x="22" y="12"/>
                  </a:cubicBezTo>
                  <a:cubicBezTo>
                    <a:pt x="24" y="11"/>
                    <a:pt x="26" y="11"/>
                    <a:pt x="28" y="10"/>
                  </a:cubicBezTo>
                  <a:cubicBezTo>
                    <a:pt x="29" y="9"/>
                    <a:pt x="31" y="8"/>
                    <a:pt x="33" y="7"/>
                  </a:cubicBezTo>
                  <a:cubicBezTo>
                    <a:pt x="34" y="7"/>
                    <a:pt x="35" y="6"/>
                    <a:pt x="36" y="6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258"/>
            <p:cNvSpPr/>
            <p:nvPr/>
          </p:nvSpPr>
          <p:spPr bwMode="auto">
            <a:xfrm>
              <a:off x="5558" y="1086"/>
              <a:ext cx="31" cy="18"/>
            </a:xfrm>
            <a:custGeom>
              <a:avLst/>
              <a:gdLst>
                <a:gd name="T0" fmla="*/ 7 w 27"/>
                <a:gd name="T1" fmla="*/ 14 h 16"/>
                <a:gd name="T2" fmla="*/ 12 w 27"/>
                <a:gd name="T3" fmla="*/ 12 h 16"/>
                <a:gd name="T4" fmla="*/ 18 w 27"/>
                <a:gd name="T5" fmla="*/ 10 h 16"/>
                <a:gd name="T6" fmla="*/ 23 w 27"/>
                <a:gd name="T7" fmla="*/ 8 h 16"/>
                <a:gd name="T8" fmla="*/ 27 w 27"/>
                <a:gd name="T9" fmla="*/ 5 h 16"/>
                <a:gd name="T10" fmla="*/ 24 w 27"/>
                <a:gd name="T11" fmla="*/ 0 h 16"/>
                <a:gd name="T12" fmla="*/ 21 w 27"/>
                <a:gd name="T13" fmla="*/ 2 h 16"/>
                <a:gd name="T14" fmla="*/ 16 w 27"/>
                <a:gd name="T15" fmla="*/ 5 h 16"/>
                <a:gd name="T16" fmla="*/ 10 w 27"/>
                <a:gd name="T17" fmla="*/ 7 h 16"/>
                <a:gd name="T18" fmla="*/ 5 w 27"/>
                <a:gd name="T19" fmla="*/ 9 h 16"/>
                <a:gd name="T20" fmla="*/ 1 w 27"/>
                <a:gd name="T21" fmla="*/ 11 h 16"/>
                <a:gd name="T22" fmla="*/ 0 w 27"/>
                <a:gd name="T23" fmla="*/ 11 h 16"/>
                <a:gd name="T24" fmla="*/ 0 w 27"/>
                <a:gd name="T25" fmla="*/ 16 h 16"/>
                <a:gd name="T26" fmla="*/ 2 w 27"/>
                <a:gd name="T27" fmla="*/ 15 h 16"/>
                <a:gd name="T28" fmla="*/ 7 w 27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6">
                  <a:moveTo>
                    <a:pt x="7" y="14"/>
                  </a:moveTo>
                  <a:cubicBezTo>
                    <a:pt x="9" y="13"/>
                    <a:pt x="10" y="13"/>
                    <a:pt x="12" y="12"/>
                  </a:cubicBezTo>
                  <a:cubicBezTo>
                    <a:pt x="14" y="12"/>
                    <a:pt x="16" y="11"/>
                    <a:pt x="18" y="10"/>
                  </a:cubicBezTo>
                  <a:cubicBezTo>
                    <a:pt x="20" y="9"/>
                    <a:pt x="21" y="8"/>
                    <a:pt x="23" y="8"/>
                  </a:cubicBezTo>
                  <a:cubicBezTo>
                    <a:pt x="25" y="7"/>
                    <a:pt x="26" y="6"/>
                    <a:pt x="2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19" y="3"/>
                    <a:pt x="17" y="4"/>
                    <a:pt x="16" y="5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9" y="8"/>
                    <a:pt x="7" y="9"/>
                    <a:pt x="5" y="9"/>
                  </a:cubicBezTo>
                  <a:cubicBezTo>
                    <a:pt x="4" y="10"/>
                    <a:pt x="2" y="10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3" y="15"/>
                    <a:pt x="5" y="14"/>
                    <a:pt x="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259"/>
            <p:cNvSpPr/>
            <p:nvPr/>
          </p:nvSpPr>
          <p:spPr bwMode="auto">
            <a:xfrm>
              <a:off x="5559" y="1075"/>
              <a:ext cx="23" cy="13"/>
            </a:xfrm>
            <a:custGeom>
              <a:avLst/>
              <a:gdLst>
                <a:gd name="T0" fmla="*/ 0 w 20"/>
                <a:gd name="T1" fmla="*/ 11 h 11"/>
                <a:gd name="T2" fmla="*/ 5 w 20"/>
                <a:gd name="T3" fmla="*/ 10 h 11"/>
                <a:gd name="T4" fmla="*/ 11 w 20"/>
                <a:gd name="T5" fmla="*/ 8 h 11"/>
                <a:gd name="T6" fmla="*/ 16 w 20"/>
                <a:gd name="T7" fmla="*/ 6 h 11"/>
                <a:gd name="T8" fmla="*/ 20 w 20"/>
                <a:gd name="T9" fmla="*/ 5 h 11"/>
                <a:gd name="T10" fmla="*/ 16 w 20"/>
                <a:gd name="T11" fmla="*/ 0 h 11"/>
                <a:gd name="T12" fmla="*/ 14 w 20"/>
                <a:gd name="T13" fmla="*/ 1 h 11"/>
                <a:gd name="T14" fmla="*/ 9 w 20"/>
                <a:gd name="T15" fmla="*/ 3 h 11"/>
                <a:gd name="T16" fmla="*/ 4 w 20"/>
                <a:gd name="T17" fmla="*/ 5 h 11"/>
                <a:gd name="T18" fmla="*/ 0 w 20"/>
                <a:gd name="T19" fmla="*/ 6 h 11"/>
                <a:gd name="T20" fmla="*/ 0 w 20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7" y="9"/>
                    <a:pt x="9" y="9"/>
                    <a:pt x="11" y="8"/>
                  </a:cubicBezTo>
                  <a:cubicBezTo>
                    <a:pt x="12" y="8"/>
                    <a:pt x="14" y="7"/>
                    <a:pt x="16" y="6"/>
                  </a:cubicBezTo>
                  <a:cubicBezTo>
                    <a:pt x="17" y="6"/>
                    <a:pt x="18" y="6"/>
                    <a:pt x="20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2" y="2"/>
                    <a:pt x="11" y="2"/>
                    <a:pt x="9" y="3"/>
                  </a:cubicBezTo>
                  <a:cubicBezTo>
                    <a:pt x="7" y="4"/>
                    <a:pt x="5" y="5"/>
                    <a:pt x="4" y="5"/>
                  </a:cubicBezTo>
                  <a:cubicBezTo>
                    <a:pt x="2" y="5"/>
                    <a:pt x="1" y="6"/>
                    <a:pt x="0" y="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5" name="Group 282"/>
          <p:cNvGrpSpPr>
            <a:grpSpLocks noChangeAspect="1"/>
          </p:cNvGrpSpPr>
          <p:nvPr/>
        </p:nvGrpSpPr>
        <p:grpSpPr bwMode="auto">
          <a:xfrm rot="20644797">
            <a:off x="5748275" y="4774367"/>
            <a:ext cx="3454915" cy="2008545"/>
            <a:chOff x="4511" y="3389"/>
            <a:chExt cx="1266" cy="736"/>
          </a:xfrm>
        </p:grpSpPr>
        <p:sp>
          <p:nvSpPr>
            <p:cNvPr id="387" name="Freeform 283"/>
            <p:cNvSpPr/>
            <p:nvPr/>
          </p:nvSpPr>
          <p:spPr bwMode="auto">
            <a:xfrm>
              <a:off x="4901" y="3819"/>
              <a:ext cx="276" cy="256"/>
            </a:xfrm>
            <a:custGeom>
              <a:avLst/>
              <a:gdLst>
                <a:gd name="T0" fmla="*/ 101 w 106"/>
                <a:gd name="T1" fmla="*/ 9 h 98"/>
                <a:gd name="T2" fmla="*/ 26 w 106"/>
                <a:gd name="T3" fmla="*/ 26 h 98"/>
                <a:gd name="T4" fmla="*/ 36 w 106"/>
                <a:gd name="T5" fmla="*/ 32 h 98"/>
                <a:gd name="T6" fmla="*/ 0 w 106"/>
                <a:gd name="T7" fmla="*/ 90 h 98"/>
                <a:gd name="T8" fmla="*/ 58 w 106"/>
                <a:gd name="T9" fmla="*/ 80 h 98"/>
                <a:gd name="T10" fmla="*/ 69 w 106"/>
                <a:gd name="T11" fmla="*/ 82 h 98"/>
                <a:gd name="T12" fmla="*/ 101 w 106"/>
                <a:gd name="T1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98">
                  <a:moveTo>
                    <a:pt x="101" y="9"/>
                  </a:moveTo>
                  <a:cubicBezTo>
                    <a:pt x="101" y="9"/>
                    <a:pt x="52" y="0"/>
                    <a:pt x="26" y="26"/>
                  </a:cubicBezTo>
                  <a:cubicBezTo>
                    <a:pt x="26" y="26"/>
                    <a:pt x="30" y="31"/>
                    <a:pt x="36" y="32"/>
                  </a:cubicBezTo>
                  <a:cubicBezTo>
                    <a:pt x="36" y="32"/>
                    <a:pt x="1" y="55"/>
                    <a:pt x="0" y="90"/>
                  </a:cubicBezTo>
                  <a:cubicBezTo>
                    <a:pt x="0" y="90"/>
                    <a:pt x="25" y="98"/>
                    <a:pt x="58" y="80"/>
                  </a:cubicBezTo>
                  <a:cubicBezTo>
                    <a:pt x="58" y="80"/>
                    <a:pt x="62" y="85"/>
                    <a:pt x="69" y="82"/>
                  </a:cubicBezTo>
                  <a:cubicBezTo>
                    <a:pt x="87" y="76"/>
                    <a:pt x="106" y="46"/>
                    <a:pt x="101" y="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84"/>
            <p:cNvSpPr/>
            <p:nvPr/>
          </p:nvSpPr>
          <p:spPr bwMode="auto">
            <a:xfrm>
              <a:off x="5018" y="3853"/>
              <a:ext cx="125" cy="120"/>
            </a:xfrm>
            <a:custGeom>
              <a:avLst/>
              <a:gdLst>
                <a:gd name="T0" fmla="*/ 47 w 48"/>
                <a:gd name="T1" fmla="*/ 4 h 46"/>
                <a:gd name="T2" fmla="*/ 46 w 48"/>
                <a:gd name="T3" fmla="*/ 5 h 46"/>
                <a:gd name="T4" fmla="*/ 44 w 48"/>
                <a:gd name="T5" fmla="*/ 5 h 46"/>
                <a:gd name="T6" fmla="*/ 41 w 48"/>
                <a:gd name="T7" fmla="*/ 6 h 46"/>
                <a:gd name="T8" fmla="*/ 38 w 48"/>
                <a:gd name="T9" fmla="*/ 8 h 46"/>
                <a:gd name="T10" fmla="*/ 34 w 48"/>
                <a:gd name="T11" fmla="*/ 11 h 46"/>
                <a:gd name="T12" fmla="*/ 32 w 48"/>
                <a:gd name="T13" fmla="*/ 12 h 46"/>
                <a:gd name="T14" fmla="*/ 30 w 48"/>
                <a:gd name="T15" fmla="*/ 14 h 46"/>
                <a:gd name="T16" fmla="*/ 28 w 48"/>
                <a:gd name="T17" fmla="*/ 16 h 46"/>
                <a:gd name="T18" fmla="*/ 27 w 48"/>
                <a:gd name="T19" fmla="*/ 19 h 46"/>
                <a:gd name="T20" fmla="*/ 23 w 48"/>
                <a:gd name="T21" fmla="*/ 23 h 46"/>
                <a:gd name="T22" fmla="*/ 17 w 48"/>
                <a:gd name="T23" fmla="*/ 34 h 46"/>
                <a:gd name="T24" fmla="*/ 13 w 48"/>
                <a:gd name="T25" fmla="*/ 38 h 46"/>
                <a:gd name="T26" fmla="*/ 9 w 48"/>
                <a:gd name="T27" fmla="*/ 41 h 46"/>
                <a:gd name="T28" fmla="*/ 6 w 48"/>
                <a:gd name="T29" fmla="*/ 44 h 46"/>
                <a:gd name="T30" fmla="*/ 3 w 48"/>
                <a:gd name="T31" fmla="*/ 45 h 46"/>
                <a:gd name="T32" fmla="*/ 0 w 48"/>
                <a:gd name="T33" fmla="*/ 46 h 46"/>
                <a:gd name="T34" fmla="*/ 0 w 48"/>
                <a:gd name="T35" fmla="*/ 46 h 46"/>
                <a:gd name="T36" fmla="*/ 0 w 48"/>
                <a:gd name="T37" fmla="*/ 46 h 46"/>
                <a:gd name="T38" fmla="*/ 0 w 48"/>
                <a:gd name="T39" fmla="*/ 46 h 46"/>
                <a:gd name="T40" fmla="*/ 2 w 48"/>
                <a:gd name="T41" fmla="*/ 44 h 46"/>
                <a:gd name="T42" fmla="*/ 5 w 48"/>
                <a:gd name="T43" fmla="*/ 43 h 46"/>
                <a:gd name="T44" fmla="*/ 8 w 48"/>
                <a:gd name="T45" fmla="*/ 40 h 46"/>
                <a:gd name="T46" fmla="*/ 11 w 48"/>
                <a:gd name="T47" fmla="*/ 36 h 46"/>
                <a:gd name="T48" fmla="*/ 14 w 48"/>
                <a:gd name="T49" fmla="*/ 32 h 46"/>
                <a:gd name="T50" fmla="*/ 20 w 48"/>
                <a:gd name="T51" fmla="*/ 22 h 46"/>
                <a:gd name="T52" fmla="*/ 23 w 48"/>
                <a:gd name="T53" fmla="*/ 16 h 46"/>
                <a:gd name="T54" fmla="*/ 25 w 48"/>
                <a:gd name="T55" fmla="*/ 14 h 46"/>
                <a:gd name="T56" fmla="*/ 27 w 48"/>
                <a:gd name="T57" fmla="*/ 11 h 46"/>
                <a:gd name="T58" fmla="*/ 29 w 48"/>
                <a:gd name="T59" fmla="*/ 9 h 46"/>
                <a:gd name="T60" fmla="*/ 31 w 48"/>
                <a:gd name="T61" fmla="*/ 7 h 46"/>
                <a:gd name="T62" fmla="*/ 36 w 48"/>
                <a:gd name="T63" fmla="*/ 5 h 46"/>
                <a:gd name="T64" fmla="*/ 40 w 48"/>
                <a:gd name="T65" fmla="*/ 3 h 46"/>
                <a:gd name="T66" fmla="*/ 43 w 48"/>
                <a:gd name="T67" fmla="*/ 1 h 46"/>
                <a:gd name="T68" fmla="*/ 45 w 48"/>
                <a:gd name="T69" fmla="*/ 1 h 46"/>
                <a:gd name="T70" fmla="*/ 46 w 48"/>
                <a:gd name="T71" fmla="*/ 1 h 46"/>
                <a:gd name="T72" fmla="*/ 48 w 48"/>
                <a:gd name="T73" fmla="*/ 2 h 46"/>
                <a:gd name="T74" fmla="*/ 47 w 48"/>
                <a:gd name="T7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6">
                  <a:moveTo>
                    <a:pt x="47" y="4"/>
                  </a:moveTo>
                  <a:cubicBezTo>
                    <a:pt x="47" y="4"/>
                    <a:pt x="46" y="5"/>
                    <a:pt x="46" y="5"/>
                  </a:cubicBezTo>
                  <a:cubicBezTo>
                    <a:pt x="45" y="5"/>
                    <a:pt x="45" y="5"/>
                    <a:pt x="44" y="5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40" y="7"/>
                    <a:pt x="39" y="8"/>
                    <a:pt x="38" y="8"/>
                  </a:cubicBezTo>
                  <a:cubicBezTo>
                    <a:pt x="37" y="9"/>
                    <a:pt x="35" y="10"/>
                    <a:pt x="34" y="11"/>
                  </a:cubicBezTo>
                  <a:cubicBezTo>
                    <a:pt x="33" y="11"/>
                    <a:pt x="33" y="12"/>
                    <a:pt x="32" y="12"/>
                  </a:cubicBezTo>
                  <a:cubicBezTo>
                    <a:pt x="31" y="13"/>
                    <a:pt x="31" y="14"/>
                    <a:pt x="30" y="14"/>
                  </a:cubicBezTo>
                  <a:cubicBezTo>
                    <a:pt x="29" y="15"/>
                    <a:pt x="29" y="16"/>
                    <a:pt x="28" y="16"/>
                  </a:cubicBezTo>
                  <a:cubicBezTo>
                    <a:pt x="28" y="17"/>
                    <a:pt x="27" y="18"/>
                    <a:pt x="27" y="19"/>
                  </a:cubicBezTo>
                  <a:cubicBezTo>
                    <a:pt x="25" y="20"/>
                    <a:pt x="24" y="22"/>
                    <a:pt x="23" y="23"/>
                  </a:cubicBezTo>
                  <a:cubicBezTo>
                    <a:pt x="21" y="27"/>
                    <a:pt x="19" y="30"/>
                    <a:pt x="17" y="34"/>
                  </a:cubicBezTo>
                  <a:cubicBezTo>
                    <a:pt x="15" y="35"/>
                    <a:pt x="14" y="37"/>
                    <a:pt x="13" y="38"/>
                  </a:cubicBezTo>
                  <a:cubicBezTo>
                    <a:pt x="12" y="39"/>
                    <a:pt x="11" y="41"/>
                    <a:pt x="9" y="41"/>
                  </a:cubicBezTo>
                  <a:cubicBezTo>
                    <a:pt x="8" y="42"/>
                    <a:pt x="7" y="43"/>
                    <a:pt x="6" y="44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1" y="45"/>
                    <a:pt x="2" y="44"/>
                  </a:cubicBezTo>
                  <a:cubicBezTo>
                    <a:pt x="3" y="44"/>
                    <a:pt x="4" y="43"/>
                    <a:pt x="5" y="43"/>
                  </a:cubicBezTo>
                  <a:cubicBezTo>
                    <a:pt x="6" y="42"/>
                    <a:pt x="7" y="41"/>
                    <a:pt x="8" y="40"/>
                  </a:cubicBezTo>
                  <a:cubicBezTo>
                    <a:pt x="9" y="39"/>
                    <a:pt x="10" y="38"/>
                    <a:pt x="11" y="36"/>
                  </a:cubicBezTo>
                  <a:cubicBezTo>
                    <a:pt x="12" y="35"/>
                    <a:pt x="13" y="33"/>
                    <a:pt x="14" y="32"/>
                  </a:cubicBezTo>
                  <a:cubicBezTo>
                    <a:pt x="16" y="29"/>
                    <a:pt x="18" y="25"/>
                    <a:pt x="20" y="22"/>
                  </a:cubicBezTo>
                  <a:cubicBezTo>
                    <a:pt x="21" y="20"/>
                    <a:pt x="22" y="18"/>
                    <a:pt x="23" y="16"/>
                  </a:cubicBezTo>
                  <a:cubicBezTo>
                    <a:pt x="24" y="15"/>
                    <a:pt x="24" y="15"/>
                    <a:pt x="25" y="14"/>
                  </a:cubicBezTo>
                  <a:cubicBezTo>
                    <a:pt x="26" y="13"/>
                    <a:pt x="26" y="12"/>
                    <a:pt x="27" y="11"/>
                  </a:cubicBezTo>
                  <a:cubicBezTo>
                    <a:pt x="28" y="11"/>
                    <a:pt x="28" y="10"/>
                    <a:pt x="29" y="9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3" y="6"/>
                    <a:pt x="34" y="5"/>
                    <a:pt x="36" y="5"/>
                  </a:cubicBezTo>
                  <a:cubicBezTo>
                    <a:pt x="37" y="4"/>
                    <a:pt x="38" y="3"/>
                    <a:pt x="40" y="3"/>
                  </a:cubicBezTo>
                  <a:cubicBezTo>
                    <a:pt x="41" y="2"/>
                    <a:pt x="42" y="2"/>
                    <a:pt x="43" y="1"/>
                  </a:cubicBezTo>
                  <a:cubicBezTo>
                    <a:pt x="44" y="1"/>
                    <a:pt x="44" y="1"/>
                    <a:pt x="45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8" y="4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285"/>
            <p:cNvSpPr/>
            <p:nvPr/>
          </p:nvSpPr>
          <p:spPr bwMode="auto">
            <a:xfrm>
              <a:off x="4758" y="3642"/>
              <a:ext cx="83" cy="151"/>
            </a:xfrm>
            <a:custGeom>
              <a:avLst/>
              <a:gdLst>
                <a:gd name="T0" fmla="*/ 30 w 32"/>
                <a:gd name="T1" fmla="*/ 58 h 58"/>
                <a:gd name="T2" fmla="*/ 25 w 32"/>
                <a:gd name="T3" fmla="*/ 29 h 58"/>
                <a:gd name="T4" fmla="*/ 3 w 32"/>
                <a:gd name="T5" fmla="*/ 1 h 58"/>
                <a:gd name="T6" fmla="*/ 8 w 32"/>
                <a:gd name="T7" fmla="*/ 35 h 58"/>
                <a:gd name="T8" fmla="*/ 30 w 32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8">
                  <a:moveTo>
                    <a:pt x="30" y="58"/>
                  </a:moveTo>
                  <a:cubicBezTo>
                    <a:pt x="32" y="58"/>
                    <a:pt x="31" y="41"/>
                    <a:pt x="25" y="29"/>
                  </a:cubicBezTo>
                  <a:cubicBezTo>
                    <a:pt x="20" y="16"/>
                    <a:pt x="7" y="0"/>
                    <a:pt x="3" y="1"/>
                  </a:cubicBezTo>
                  <a:cubicBezTo>
                    <a:pt x="0" y="2"/>
                    <a:pt x="1" y="24"/>
                    <a:pt x="8" y="35"/>
                  </a:cubicBezTo>
                  <a:cubicBezTo>
                    <a:pt x="15" y="48"/>
                    <a:pt x="26" y="58"/>
                    <a:pt x="30" y="58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86"/>
            <p:cNvSpPr/>
            <p:nvPr/>
          </p:nvSpPr>
          <p:spPr bwMode="auto">
            <a:xfrm>
              <a:off x="4537" y="3791"/>
              <a:ext cx="164" cy="57"/>
            </a:xfrm>
            <a:custGeom>
              <a:avLst/>
              <a:gdLst>
                <a:gd name="T0" fmla="*/ 63 w 63"/>
                <a:gd name="T1" fmla="*/ 12 h 22"/>
                <a:gd name="T2" fmla="*/ 28 w 63"/>
                <a:gd name="T3" fmla="*/ 4 h 22"/>
                <a:gd name="T4" fmla="*/ 1 w 63"/>
                <a:gd name="T5" fmla="*/ 19 h 22"/>
                <a:gd name="T6" fmla="*/ 34 w 63"/>
                <a:gd name="T7" fmla="*/ 20 h 22"/>
                <a:gd name="T8" fmla="*/ 63 w 63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63" y="12"/>
                  </a:moveTo>
                  <a:cubicBezTo>
                    <a:pt x="63" y="12"/>
                    <a:pt x="47" y="0"/>
                    <a:pt x="28" y="4"/>
                  </a:cubicBezTo>
                  <a:cubicBezTo>
                    <a:pt x="9" y="9"/>
                    <a:pt x="0" y="16"/>
                    <a:pt x="1" y="19"/>
                  </a:cubicBezTo>
                  <a:cubicBezTo>
                    <a:pt x="2" y="22"/>
                    <a:pt x="26" y="21"/>
                    <a:pt x="34" y="20"/>
                  </a:cubicBezTo>
                  <a:cubicBezTo>
                    <a:pt x="42" y="20"/>
                    <a:pt x="56" y="16"/>
                    <a:pt x="63" y="1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287"/>
            <p:cNvSpPr/>
            <p:nvPr/>
          </p:nvSpPr>
          <p:spPr bwMode="auto">
            <a:xfrm>
              <a:off x="4633" y="3681"/>
              <a:ext cx="143" cy="120"/>
            </a:xfrm>
            <a:custGeom>
              <a:avLst/>
              <a:gdLst>
                <a:gd name="T0" fmla="*/ 55 w 55"/>
                <a:gd name="T1" fmla="*/ 45 h 46"/>
                <a:gd name="T2" fmla="*/ 35 w 55"/>
                <a:gd name="T3" fmla="*/ 16 h 46"/>
                <a:gd name="T4" fmla="*/ 3 w 55"/>
                <a:gd name="T5" fmla="*/ 2 h 46"/>
                <a:gd name="T6" fmla="*/ 23 w 55"/>
                <a:gd name="T7" fmla="*/ 31 h 46"/>
                <a:gd name="T8" fmla="*/ 55 w 55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6">
                  <a:moveTo>
                    <a:pt x="55" y="45"/>
                  </a:moveTo>
                  <a:cubicBezTo>
                    <a:pt x="55" y="45"/>
                    <a:pt x="55" y="30"/>
                    <a:pt x="35" y="16"/>
                  </a:cubicBezTo>
                  <a:cubicBezTo>
                    <a:pt x="15" y="2"/>
                    <a:pt x="4" y="0"/>
                    <a:pt x="3" y="2"/>
                  </a:cubicBezTo>
                  <a:cubicBezTo>
                    <a:pt x="0" y="6"/>
                    <a:pt x="11" y="22"/>
                    <a:pt x="23" y="31"/>
                  </a:cubicBezTo>
                  <a:cubicBezTo>
                    <a:pt x="37" y="41"/>
                    <a:pt x="50" y="46"/>
                    <a:pt x="55" y="45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88"/>
            <p:cNvSpPr/>
            <p:nvPr/>
          </p:nvSpPr>
          <p:spPr bwMode="auto">
            <a:xfrm>
              <a:off x="4581" y="3707"/>
              <a:ext cx="117" cy="115"/>
            </a:xfrm>
            <a:custGeom>
              <a:avLst/>
              <a:gdLst>
                <a:gd name="T0" fmla="*/ 45 w 45"/>
                <a:gd name="T1" fmla="*/ 44 h 44"/>
                <a:gd name="T2" fmla="*/ 30 w 45"/>
                <a:gd name="T3" fmla="*/ 18 h 44"/>
                <a:gd name="T4" fmla="*/ 3 w 45"/>
                <a:gd name="T5" fmla="*/ 1 h 44"/>
                <a:gd name="T6" fmla="*/ 19 w 45"/>
                <a:gd name="T7" fmla="*/ 28 h 44"/>
                <a:gd name="T8" fmla="*/ 45 w 4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cubicBezTo>
                    <a:pt x="45" y="44"/>
                    <a:pt x="45" y="33"/>
                    <a:pt x="30" y="18"/>
                  </a:cubicBezTo>
                  <a:cubicBezTo>
                    <a:pt x="14" y="2"/>
                    <a:pt x="6" y="0"/>
                    <a:pt x="3" y="1"/>
                  </a:cubicBezTo>
                  <a:cubicBezTo>
                    <a:pt x="0" y="3"/>
                    <a:pt x="11" y="21"/>
                    <a:pt x="19" y="28"/>
                  </a:cubicBezTo>
                  <a:cubicBezTo>
                    <a:pt x="27" y="35"/>
                    <a:pt x="42" y="43"/>
                    <a:pt x="45" y="44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289"/>
            <p:cNvSpPr/>
            <p:nvPr/>
          </p:nvSpPr>
          <p:spPr bwMode="auto">
            <a:xfrm>
              <a:off x="4511" y="3765"/>
              <a:ext cx="190" cy="57"/>
            </a:xfrm>
            <a:custGeom>
              <a:avLst/>
              <a:gdLst>
                <a:gd name="T0" fmla="*/ 73 w 73"/>
                <a:gd name="T1" fmla="*/ 22 h 22"/>
                <a:gd name="T2" fmla="*/ 30 w 73"/>
                <a:gd name="T3" fmla="*/ 1 h 22"/>
                <a:gd name="T4" fmla="*/ 1 w 73"/>
                <a:gd name="T5" fmla="*/ 13 h 22"/>
                <a:gd name="T6" fmla="*/ 39 w 73"/>
                <a:gd name="T7" fmla="*/ 20 h 22"/>
                <a:gd name="T8" fmla="*/ 73 w 7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">
                  <a:moveTo>
                    <a:pt x="73" y="22"/>
                  </a:moveTo>
                  <a:cubicBezTo>
                    <a:pt x="73" y="22"/>
                    <a:pt x="52" y="3"/>
                    <a:pt x="30" y="1"/>
                  </a:cubicBezTo>
                  <a:cubicBezTo>
                    <a:pt x="8" y="0"/>
                    <a:pt x="0" y="10"/>
                    <a:pt x="1" y="13"/>
                  </a:cubicBezTo>
                  <a:cubicBezTo>
                    <a:pt x="1" y="16"/>
                    <a:pt x="31" y="19"/>
                    <a:pt x="39" y="20"/>
                  </a:cubicBezTo>
                  <a:cubicBezTo>
                    <a:pt x="47" y="21"/>
                    <a:pt x="73" y="22"/>
                    <a:pt x="73" y="22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290"/>
            <p:cNvSpPr/>
            <p:nvPr/>
          </p:nvSpPr>
          <p:spPr bwMode="auto">
            <a:xfrm>
              <a:off x="4737" y="3799"/>
              <a:ext cx="109" cy="169"/>
            </a:xfrm>
            <a:custGeom>
              <a:avLst/>
              <a:gdLst>
                <a:gd name="T0" fmla="*/ 39 w 42"/>
                <a:gd name="T1" fmla="*/ 1 h 65"/>
                <a:gd name="T2" fmla="*/ 29 w 42"/>
                <a:gd name="T3" fmla="*/ 36 h 65"/>
                <a:gd name="T4" fmla="*/ 3 w 42"/>
                <a:gd name="T5" fmla="*/ 64 h 65"/>
                <a:gd name="T6" fmla="*/ 14 w 42"/>
                <a:gd name="T7" fmla="*/ 28 h 65"/>
                <a:gd name="T8" fmla="*/ 39 w 42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5">
                  <a:moveTo>
                    <a:pt x="39" y="1"/>
                  </a:moveTo>
                  <a:cubicBezTo>
                    <a:pt x="42" y="2"/>
                    <a:pt x="35" y="25"/>
                    <a:pt x="29" y="36"/>
                  </a:cubicBezTo>
                  <a:cubicBezTo>
                    <a:pt x="23" y="48"/>
                    <a:pt x="7" y="65"/>
                    <a:pt x="3" y="64"/>
                  </a:cubicBezTo>
                  <a:cubicBezTo>
                    <a:pt x="0" y="63"/>
                    <a:pt x="6" y="40"/>
                    <a:pt x="14" y="28"/>
                  </a:cubicBezTo>
                  <a:cubicBezTo>
                    <a:pt x="22" y="16"/>
                    <a:pt x="34" y="0"/>
                    <a:pt x="39" y="1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291"/>
            <p:cNvSpPr/>
            <p:nvPr/>
          </p:nvSpPr>
          <p:spPr bwMode="auto">
            <a:xfrm>
              <a:off x="4714" y="3801"/>
              <a:ext cx="88" cy="138"/>
            </a:xfrm>
            <a:custGeom>
              <a:avLst/>
              <a:gdLst>
                <a:gd name="T0" fmla="*/ 33 w 34"/>
                <a:gd name="T1" fmla="*/ 0 h 53"/>
                <a:gd name="T2" fmla="*/ 25 w 34"/>
                <a:gd name="T3" fmla="*/ 33 h 53"/>
                <a:gd name="T4" fmla="*/ 7 w 34"/>
                <a:gd name="T5" fmla="*/ 53 h 53"/>
                <a:gd name="T6" fmla="*/ 33 w 34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3">
                  <a:moveTo>
                    <a:pt x="33" y="0"/>
                  </a:moveTo>
                  <a:cubicBezTo>
                    <a:pt x="33" y="0"/>
                    <a:pt x="34" y="18"/>
                    <a:pt x="25" y="33"/>
                  </a:cubicBezTo>
                  <a:cubicBezTo>
                    <a:pt x="16" y="48"/>
                    <a:pt x="10" y="53"/>
                    <a:pt x="7" y="53"/>
                  </a:cubicBezTo>
                  <a:cubicBezTo>
                    <a:pt x="5" y="53"/>
                    <a:pt x="0" y="22"/>
                    <a:pt x="33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292"/>
            <p:cNvSpPr/>
            <p:nvPr/>
          </p:nvSpPr>
          <p:spPr bwMode="auto">
            <a:xfrm>
              <a:off x="4628" y="3825"/>
              <a:ext cx="86" cy="135"/>
            </a:xfrm>
            <a:custGeom>
              <a:avLst/>
              <a:gdLst>
                <a:gd name="T0" fmla="*/ 30 w 33"/>
                <a:gd name="T1" fmla="*/ 0 h 52"/>
                <a:gd name="T2" fmla="*/ 22 w 33"/>
                <a:gd name="T3" fmla="*/ 35 h 52"/>
                <a:gd name="T4" fmla="*/ 3 w 33"/>
                <a:gd name="T5" fmla="*/ 50 h 52"/>
                <a:gd name="T6" fmla="*/ 9 w 33"/>
                <a:gd name="T7" fmla="*/ 25 h 52"/>
                <a:gd name="T8" fmla="*/ 30 w 3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2">
                  <a:moveTo>
                    <a:pt x="30" y="0"/>
                  </a:moveTo>
                  <a:cubicBezTo>
                    <a:pt x="30" y="0"/>
                    <a:pt x="33" y="16"/>
                    <a:pt x="22" y="35"/>
                  </a:cubicBezTo>
                  <a:cubicBezTo>
                    <a:pt x="12" y="52"/>
                    <a:pt x="5" y="52"/>
                    <a:pt x="3" y="50"/>
                  </a:cubicBezTo>
                  <a:cubicBezTo>
                    <a:pt x="0" y="49"/>
                    <a:pt x="3" y="34"/>
                    <a:pt x="9" y="25"/>
                  </a:cubicBezTo>
                  <a:cubicBezTo>
                    <a:pt x="15" y="16"/>
                    <a:pt x="23" y="4"/>
                    <a:pt x="30" y="0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293"/>
            <p:cNvSpPr/>
            <p:nvPr/>
          </p:nvSpPr>
          <p:spPr bwMode="auto">
            <a:xfrm>
              <a:off x="4789" y="3825"/>
              <a:ext cx="151" cy="135"/>
            </a:xfrm>
            <a:custGeom>
              <a:avLst/>
              <a:gdLst>
                <a:gd name="T0" fmla="*/ 58 w 58"/>
                <a:gd name="T1" fmla="*/ 0 h 52"/>
                <a:gd name="T2" fmla="*/ 34 w 58"/>
                <a:gd name="T3" fmla="*/ 32 h 52"/>
                <a:gd name="T4" fmla="*/ 15 w 58"/>
                <a:gd name="T5" fmla="*/ 30 h 52"/>
                <a:gd name="T6" fmla="*/ 58 w 5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2">
                  <a:moveTo>
                    <a:pt x="58" y="0"/>
                  </a:moveTo>
                  <a:cubicBezTo>
                    <a:pt x="58" y="0"/>
                    <a:pt x="53" y="17"/>
                    <a:pt x="34" y="32"/>
                  </a:cubicBezTo>
                  <a:cubicBezTo>
                    <a:pt x="15" y="47"/>
                    <a:pt x="0" y="52"/>
                    <a:pt x="15" y="30"/>
                  </a:cubicBezTo>
                  <a:cubicBezTo>
                    <a:pt x="30" y="8"/>
                    <a:pt x="57" y="0"/>
                    <a:pt x="58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294"/>
            <p:cNvSpPr/>
            <p:nvPr/>
          </p:nvSpPr>
          <p:spPr bwMode="auto">
            <a:xfrm>
              <a:off x="4867" y="3676"/>
              <a:ext cx="76" cy="136"/>
            </a:xfrm>
            <a:custGeom>
              <a:avLst/>
              <a:gdLst>
                <a:gd name="T0" fmla="*/ 24 w 29"/>
                <a:gd name="T1" fmla="*/ 52 h 52"/>
                <a:gd name="T2" fmla="*/ 23 w 29"/>
                <a:gd name="T3" fmla="*/ 25 h 52"/>
                <a:gd name="T4" fmla="*/ 3 w 29"/>
                <a:gd name="T5" fmla="*/ 1 h 52"/>
                <a:gd name="T6" fmla="*/ 6 w 29"/>
                <a:gd name="T7" fmla="*/ 29 h 52"/>
                <a:gd name="T8" fmla="*/ 24 w 2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">
                  <a:moveTo>
                    <a:pt x="24" y="52"/>
                  </a:moveTo>
                  <a:cubicBezTo>
                    <a:pt x="29" y="52"/>
                    <a:pt x="27" y="37"/>
                    <a:pt x="23" y="25"/>
                  </a:cubicBezTo>
                  <a:cubicBezTo>
                    <a:pt x="19" y="15"/>
                    <a:pt x="6" y="0"/>
                    <a:pt x="3" y="1"/>
                  </a:cubicBezTo>
                  <a:cubicBezTo>
                    <a:pt x="0" y="2"/>
                    <a:pt x="1" y="20"/>
                    <a:pt x="6" y="29"/>
                  </a:cubicBezTo>
                  <a:cubicBezTo>
                    <a:pt x="11" y="41"/>
                    <a:pt x="21" y="52"/>
                    <a:pt x="24" y="52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295"/>
            <p:cNvSpPr/>
            <p:nvPr/>
          </p:nvSpPr>
          <p:spPr bwMode="auto">
            <a:xfrm>
              <a:off x="4644" y="3791"/>
              <a:ext cx="361" cy="68"/>
            </a:xfrm>
            <a:custGeom>
              <a:avLst/>
              <a:gdLst>
                <a:gd name="T0" fmla="*/ 138 w 139"/>
                <a:gd name="T1" fmla="*/ 26 h 26"/>
                <a:gd name="T2" fmla="*/ 132 w 139"/>
                <a:gd name="T3" fmla="*/ 23 h 26"/>
                <a:gd name="T4" fmla="*/ 126 w 139"/>
                <a:gd name="T5" fmla="*/ 19 h 26"/>
                <a:gd name="T6" fmla="*/ 118 w 139"/>
                <a:gd name="T7" fmla="*/ 15 h 26"/>
                <a:gd name="T8" fmla="*/ 113 w 139"/>
                <a:gd name="T9" fmla="*/ 13 h 26"/>
                <a:gd name="T10" fmla="*/ 107 w 139"/>
                <a:gd name="T11" fmla="*/ 11 h 26"/>
                <a:gd name="T12" fmla="*/ 96 w 139"/>
                <a:gd name="T13" fmla="*/ 8 h 26"/>
                <a:gd name="T14" fmla="*/ 89 w 139"/>
                <a:gd name="T15" fmla="*/ 7 h 26"/>
                <a:gd name="T16" fmla="*/ 83 w 139"/>
                <a:gd name="T17" fmla="*/ 6 h 26"/>
                <a:gd name="T18" fmla="*/ 76 w 139"/>
                <a:gd name="T19" fmla="*/ 5 h 26"/>
                <a:gd name="T20" fmla="*/ 70 w 139"/>
                <a:gd name="T21" fmla="*/ 5 h 26"/>
                <a:gd name="T22" fmla="*/ 63 w 139"/>
                <a:gd name="T23" fmla="*/ 5 h 26"/>
                <a:gd name="T24" fmla="*/ 56 w 139"/>
                <a:gd name="T25" fmla="*/ 5 h 26"/>
                <a:gd name="T26" fmla="*/ 53 w 139"/>
                <a:gd name="T27" fmla="*/ 6 h 26"/>
                <a:gd name="T28" fmla="*/ 50 w 139"/>
                <a:gd name="T29" fmla="*/ 6 h 26"/>
                <a:gd name="T30" fmla="*/ 43 w 139"/>
                <a:gd name="T31" fmla="*/ 7 h 26"/>
                <a:gd name="T32" fmla="*/ 40 w 139"/>
                <a:gd name="T33" fmla="*/ 8 h 26"/>
                <a:gd name="T34" fmla="*/ 37 w 139"/>
                <a:gd name="T35" fmla="*/ 9 h 26"/>
                <a:gd name="T36" fmla="*/ 32 w 139"/>
                <a:gd name="T37" fmla="*/ 11 h 26"/>
                <a:gd name="T38" fmla="*/ 22 w 139"/>
                <a:gd name="T39" fmla="*/ 15 h 26"/>
                <a:gd name="T40" fmla="*/ 17 w 139"/>
                <a:gd name="T41" fmla="*/ 17 h 26"/>
                <a:gd name="T42" fmla="*/ 15 w 139"/>
                <a:gd name="T43" fmla="*/ 18 h 26"/>
                <a:gd name="T44" fmla="*/ 13 w 139"/>
                <a:gd name="T45" fmla="*/ 19 h 26"/>
                <a:gd name="T46" fmla="*/ 7 w 139"/>
                <a:gd name="T47" fmla="*/ 23 h 26"/>
                <a:gd name="T48" fmla="*/ 2 w 139"/>
                <a:gd name="T49" fmla="*/ 26 h 26"/>
                <a:gd name="T50" fmla="*/ 2 w 139"/>
                <a:gd name="T51" fmla="*/ 26 h 26"/>
                <a:gd name="T52" fmla="*/ 0 w 139"/>
                <a:gd name="T53" fmla="*/ 26 h 26"/>
                <a:gd name="T54" fmla="*/ 1 w 139"/>
                <a:gd name="T55" fmla="*/ 24 h 26"/>
                <a:gd name="T56" fmla="*/ 6 w 139"/>
                <a:gd name="T57" fmla="*/ 21 h 26"/>
                <a:gd name="T58" fmla="*/ 12 w 139"/>
                <a:gd name="T59" fmla="*/ 17 h 26"/>
                <a:gd name="T60" fmla="*/ 14 w 139"/>
                <a:gd name="T61" fmla="*/ 16 h 26"/>
                <a:gd name="T62" fmla="*/ 16 w 139"/>
                <a:gd name="T63" fmla="*/ 14 h 26"/>
                <a:gd name="T64" fmla="*/ 20 w 139"/>
                <a:gd name="T65" fmla="*/ 12 h 26"/>
                <a:gd name="T66" fmla="*/ 31 w 139"/>
                <a:gd name="T67" fmla="*/ 8 h 26"/>
                <a:gd name="T68" fmla="*/ 36 w 139"/>
                <a:gd name="T69" fmla="*/ 6 h 26"/>
                <a:gd name="T70" fmla="*/ 39 w 139"/>
                <a:gd name="T71" fmla="*/ 4 h 26"/>
                <a:gd name="T72" fmla="*/ 43 w 139"/>
                <a:gd name="T73" fmla="*/ 4 h 26"/>
                <a:gd name="T74" fmla="*/ 49 w 139"/>
                <a:gd name="T75" fmla="*/ 2 h 26"/>
                <a:gd name="T76" fmla="*/ 52 w 139"/>
                <a:gd name="T77" fmla="*/ 2 h 26"/>
                <a:gd name="T78" fmla="*/ 56 w 139"/>
                <a:gd name="T79" fmla="*/ 1 h 26"/>
                <a:gd name="T80" fmla="*/ 70 w 139"/>
                <a:gd name="T81" fmla="*/ 0 h 26"/>
                <a:gd name="T82" fmla="*/ 77 w 139"/>
                <a:gd name="T83" fmla="*/ 1 h 26"/>
                <a:gd name="T84" fmla="*/ 84 w 139"/>
                <a:gd name="T85" fmla="*/ 1 h 26"/>
                <a:gd name="T86" fmla="*/ 90 w 139"/>
                <a:gd name="T87" fmla="*/ 3 h 26"/>
                <a:gd name="T88" fmla="*/ 97 w 139"/>
                <a:gd name="T89" fmla="*/ 4 h 26"/>
                <a:gd name="T90" fmla="*/ 109 w 139"/>
                <a:gd name="T91" fmla="*/ 8 h 26"/>
                <a:gd name="T92" fmla="*/ 114 w 139"/>
                <a:gd name="T93" fmla="*/ 10 h 26"/>
                <a:gd name="T94" fmla="*/ 119 w 139"/>
                <a:gd name="T95" fmla="*/ 13 h 26"/>
                <a:gd name="T96" fmla="*/ 127 w 139"/>
                <a:gd name="T97" fmla="*/ 17 h 26"/>
                <a:gd name="T98" fmla="*/ 133 w 139"/>
                <a:gd name="T99" fmla="*/ 21 h 26"/>
                <a:gd name="T100" fmla="*/ 139 w 139"/>
                <a:gd name="T101" fmla="*/ 25 h 26"/>
                <a:gd name="T102" fmla="*/ 139 w 139"/>
                <a:gd name="T103" fmla="*/ 25 h 26"/>
                <a:gd name="T104" fmla="*/ 139 w 139"/>
                <a:gd name="T105" fmla="*/ 26 h 26"/>
                <a:gd name="T106" fmla="*/ 138 w 139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26">
                  <a:moveTo>
                    <a:pt x="138" y="26"/>
                  </a:moveTo>
                  <a:cubicBezTo>
                    <a:pt x="138" y="26"/>
                    <a:pt x="136" y="25"/>
                    <a:pt x="132" y="23"/>
                  </a:cubicBezTo>
                  <a:cubicBezTo>
                    <a:pt x="131" y="22"/>
                    <a:pt x="128" y="21"/>
                    <a:pt x="126" y="19"/>
                  </a:cubicBezTo>
                  <a:cubicBezTo>
                    <a:pt x="124" y="18"/>
                    <a:pt x="121" y="17"/>
                    <a:pt x="118" y="15"/>
                  </a:cubicBezTo>
                  <a:cubicBezTo>
                    <a:pt x="116" y="15"/>
                    <a:pt x="114" y="14"/>
                    <a:pt x="113" y="13"/>
                  </a:cubicBezTo>
                  <a:cubicBezTo>
                    <a:pt x="111" y="13"/>
                    <a:pt x="109" y="12"/>
                    <a:pt x="107" y="11"/>
                  </a:cubicBezTo>
                  <a:cubicBezTo>
                    <a:pt x="104" y="10"/>
                    <a:pt x="100" y="9"/>
                    <a:pt x="96" y="8"/>
                  </a:cubicBezTo>
                  <a:cubicBezTo>
                    <a:pt x="94" y="8"/>
                    <a:pt x="92" y="7"/>
                    <a:pt x="89" y="7"/>
                  </a:cubicBezTo>
                  <a:cubicBezTo>
                    <a:pt x="87" y="6"/>
                    <a:pt x="85" y="6"/>
                    <a:pt x="83" y="6"/>
                  </a:cubicBezTo>
                  <a:cubicBezTo>
                    <a:pt x="81" y="5"/>
                    <a:pt x="79" y="5"/>
                    <a:pt x="76" y="5"/>
                  </a:cubicBezTo>
                  <a:cubicBezTo>
                    <a:pt x="74" y="5"/>
                    <a:pt x="72" y="5"/>
                    <a:pt x="70" y="5"/>
                  </a:cubicBezTo>
                  <a:cubicBezTo>
                    <a:pt x="67" y="5"/>
                    <a:pt x="65" y="5"/>
                    <a:pt x="63" y="5"/>
                  </a:cubicBezTo>
                  <a:cubicBezTo>
                    <a:pt x="61" y="5"/>
                    <a:pt x="58" y="5"/>
                    <a:pt x="56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6"/>
                    <a:pt x="51" y="6"/>
                    <a:pt x="50" y="6"/>
                  </a:cubicBezTo>
                  <a:cubicBezTo>
                    <a:pt x="48" y="7"/>
                    <a:pt x="45" y="7"/>
                    <a:pt x="43" y="7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9"/>
                    <a:pt x="37" y="9"/>
                  </a:cubicBezTo>
                  <a:cubicBezTo>
                    <a:pt x="35" y="10"/>
                    <a:pt x="34" y="10"/>
                    <a:pt x="32" y="11"/>
                  </a:cubicBezTo>
                  <a:cubicBezTo>
                    <a:pt x="28" y="12"/>
                    <a:pt x="25" y="14"/>
                    <a:pt x="22" y="15"/>
                  </a:cubicBezTo>
                  <a:cubicBezTo>
                    <a:pt x="20" y="16"/>
                    <a:pt x="19" y="16"/>
                    <a:pt x="17" y="17"/>
                  </a:cubicBezTo>
                  <a:cubicBezTo>
                    <a:pt x="17" y="17"/>
                    <a:pt x="16" y="18"/>
                    <a:pt x="15" y="18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1" y="20"/>
                    <a:pt x="9" y="22"/>
                    <a:pt x="7" y="23"/>
                  </a:cubicBezTo>
                  <a:cubicBezTo>
                    <a:pt x="4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3" y="23"/>
                    <a:pt x="6" y="21"/>
                  </a:cubicBezTo>
                  <a:cubicBezTo>
                    <a:pt x="8" y="20"/>
                    <a:pt x="10" y="18"/>
                    <a:pt x="12" y="17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7" y="14"/>
                    <a:pt x="19" y="13"/>
                    <a:pt x="20" y="12"/>
                  </a:cubicBezTo>
                  <a:cubicBezTo>
                    <a:pt x="23" y="11"/>
                    <a:pt x="27" y="9"/>
                    <a:pt x="31" y="8"/>
                  </a:cubicBezTo>
                  <a:cubicBezTo>
                    <a:pt x="32" y="7"/>
                    <a:pt x="34" y="6"/>
                    <a:pt x="36" y="6"/>
                  </a:cubicBezTo>
                  <a:cubicBezTo>
                    <a:pt x="37" y="5"/>
                    <a:pt x="38" y="5"/>
                    <a:pt x="39" y="4"/>
                  </a:cubicBezTo>
                  <a:cubicBezTo>
                    <a:pt x="40" y="4"/>
                    <a:pt x="41" y="4"/>
                    <a:pt x="43" y="4"/>
                  </a:cubicBezTo>
                  <a:cubicBezTo>
                    <a:pt x="45" y="3"/>
                    <a:pt x="47" y="3"/>
                    <a:pt x="49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0" y="1"/>
                    <a:pt x="65" y="0"/>
                    <a:pt x="70" y="0"/>
                  </a:cubicBezTo>
                  <a:cubicBezTo>
                    <a:pt x="72" y="0"/>
                    <a:pt x="74" y="0"/>
                    <a:pt x="77" y="1"/>
                  </a:cubicBezTo>
                  <a:cubicBezTo>
                    <a:pt x="79" y="1"/>
                    <a:pt x="81" y="1"/>
                    <a:pt x="84" y="1"/>
                  </a:cubicBezTo>
                  <a:cubicBezTo>
                    <a:pt x="86" y="2"/>
                    <a:pt x="88" y="2"/>
                    <a:pt x="90" y="3"/>
                  </a:cubicBezTo>
                  <a:cubicBezTo>
                    <a:pt x="92" y="3"/>
                    <a:pt x="95" y="4"/>
                    <a:pt x="97" y="4"/>
                  </a:cubicBezTo>
                  <a:cubicBezTo>
                    <a:pt x="101" y="6"/>
                    <a:pt x="105" y="7"/>
                    <a:pt x="109" y="8"/>
                  </a:cubicBezTo>
                  <a:cubicBezTo>
                    <a:pt x="110" y="9"/>
                    <a:pt x="112" y="10"/>
                    <a:pt x="114" y="10"/>
                  </a:cubicBezTo>
                  <a:cubicBezTo>
                    <a:pt x="116" y="11"/>
                    <a:pt x="117" y="12"/>
                    <a:pt x="119" y="13"/>
                  </a:cubicBezTo>
                  <a:cubicBezTo>
                    <a:pt x="122" y="14"/>
                    <a:pt x="125" y="16"/>
                    <a:pt x="127" y="17"/>
                  </a:cubicBezTo>
                  <a:cubicBezTo>
                    <a:pt x="130" y="19"/>
                    <a:pt x="132" y="20"/>
                    <a:pt x="133" y="21"/>
                  </a:cubicBezTo>
                  <a:cubicBezTo>
                    <a:pt x="137" y="23"/>
                    <a:pt x="139" y="25"/>
                    <a:pt x="139" y="25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9" y="25"/>
                    <a:pt x="139" y="26"/>
                    <a:pt x="139" y="26"/>
                  </a:cubicBezTo>
                  <a:cubicBezTo>
                    <a:pt x="138" y="26"/>
                    <a:pt x="138" y="26"/>
                    <a:pt x="138" y="2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296"/>
            <p:cNvSpPr/>
            <p:nvPr/>
          </p:nvSpPr>
          <p:spPr bwMode="auto">
            <a:xfrm>
              <a:off x="4550" y="3838"/>
              <a:ext cx="120" cy="104"/>
            </a:xfrm>
            <a:custGeom>
              <a:avLst/>
              <a:gdLst>
                <a:gd name="T0" fmla="*/ 44 w 46"/>
                <a:gd name="T1" fmla="*/ 3 h 40"/>
                <a:gd name="T2" fmla="*/ 27 w 46"/>
                <a:gd name="T3" fmla="*/ 24 h 40"/>
                <a:gd name="T4" fmla="*/ 3 w 46"/>
                <a:gd name="T5" fmla="*/ 37 h 40"/>
                <a:gd name="T6" fmla="*/ 17 w 46"/>
                <a:gd name="T7" fmla="*/ 14 h 40"/>
                <a:gd name="T8" fmla="*/ 44 w 46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0">
                  <a:moveTo>
                    <a:pt x="44" y="3"/>
                  </a:moveTo>
                  <a:cubicBezTo>
                    <a:pt x="46" y="5"/>
                    <a:pt x="38" y="14"/>
                    <a:pt x="27" y="24"/>
                  </a:cubicBezTo>
                  <a:cubicBezTo>
                    <a:pt x="15" y="33"/>
                    <a:pt x="5" y="40"/>
                    <a:pt x="3" y="37"/>
                  </a:cubicBezTo>
                  <a:cubicBezTo>
                    <a:pt x="0" y="34"/>
                    <a:pt x="8" y="21"/>
                    <a:pt x="17" y="14"/>
                  </a:cubicBezTo>
                  <a:cubicBezTo>
                    <a:pt x="26" y="7"/>
                    <a:pt x="41" y="0"/>
                    <a:pt x="44" y="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297"/>
            <p:cNvSpPr/>
            <p:nvPr/>
          </p:nvSpPr>
          <p:spPr bwMode="auto">
            <a:xfrm>
              <a:off x="5343" y="3934"/>
              <a:ext cx="10" cy="60"/>
            </a:xfrm>
            <a:custGeom>
              <a:avLst/>
              <a:gdLst>
                <a:gd name="T0" fmla="*/ 3 w 4"/>
                <a:gd name="T1" fmla="*/ 22 h 23"/>
                <a:gd name="T2" fmla="*/ 0 w 4"/>
                <a:gd name="T3" fmla="*/ 13 h 23"/>
                <a:gd name="T4" fmla="*/ 0 w 4"/>
                <a:gd name="T5" fmla="*/ 9 h 23"/>
                <a:gd name="T6" fmla="*/ 0 w 4"/>
                <a:gd name="T7" fmla="*/ 6 h 23"/>
                <a:gd name="T8" fmla="*/ 0 w 4"/>
                <a:gd name="T9" fmla="*/ 4 h 23"/>
                <a:gd name="T10" fmla="*/ 0 w 4"/>
                <a:gd name="T11" fmla="*/ 3 h 23"/>
                <a:gd name="T12" fmla="*/ 0 w 4"/>
                <a:gd name="T13" fmla="*/ 2 h 23"/>
                <a:gd name="T14" fmla="*/ 2 w 4"/>
                <a:gd name="T15" fmla="*/ 1 h 23"/>
                <a:gd name="T16" fmla="*/ 4 w 4"/>
                <a:gd name="T17" fmla="*/ 3 h 23"/>
                <a:gd name="T18" fmla="*/ 4 w 4"/>
                <a:gd name="T19" fmla="*/ 3 h 23"/>
                <a:gd name="T20" fmla="*/ 4 w 4"/>
                <a:gd name="T21" fmla="*/ 3 h 23"/>
                <a:gd name="T22" fmla="*/ 4 w 4"/>
                <a:gd name="T23" fmla="*/ 4 h 23"/>
                <a:gd name="T24" fmla="*/ 3 w 4"/>
                <a:gd name="T25" fmla="*/ 5 h 23"/>
                <a:gd name="T26" fmla="*/ 3 w 4"/>
                <a:gd name="T27" fmla="*/ 6 h 23"/>
                <a:gd name="T28" fmla="*/ 3 w 4"/>
                <a:gd name="T29" fmla="*/ 9 h 23"/>
                <a:gd name="T30" fmla="*/ 3 w 4"/>
                <a:gd name="T31" fmla="*/ 12 h 23"/>
                <a:gd name="T32" fmla="*/ 4 w 4"/>
                <a:gd name="T33" fmla="*/ 22 h 23"/>
                <a:gd name="T34" fmla="*/ 4 w 4"/>
                <a:gd name="T35" fmla="*/ 23 h 23"/>
                <a:gd name="T36" fmla="*/ 3 w 4"/>
                <a:gd name="T3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3">
                  <a:moveTo>
                    <a:pt x="3" y="22"/>
                  </a:moveTo>
                  <a:cubicBezTo>
                    <a:pt x="3" y="22"/>
                    <a:pt x="1" y="17"/>
                    <a:pt x="0" y="13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7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298"/>
            <p:cNvSpPr/>
            <p:nvPr/>
          </p:nvSpPr>
          <p:spPr bwMode="auto">
            <a:xfrm>
              <a:off x="5437" y="3796"/>
              <a:ext cx="171" cy="151"/>
            </a:xfrm>
            <a:custGeom>
              <a:avLst/>
              <a:gdLst>
                <a:gd name="T0" fmla="*/ 0 w 66"/>
                <a:gd name="T1" fmla="*/ 43 h 58"/>
                <a:gd name="T2" fmla="*/ 18 w 66"/>
                <a:gd name="T3" fmla="*/ 13 h 58"/>
                <a:gd name="T4" fmla="*/ 60 w 66"/>
                <a:gd name="T5" fmla="*/ 0 h 58"/>
                <a:gd name="T6" fmla="*/ 38 w 66"/>
                <a:gd name="T7" fmla="*/ 43 h 58"/>
                <a:gd name="T8" fmla="*/ 0 w 66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8">
                  <a:moveTo>
                    <a:pt x="0" y="43"/>
                  </a:moveTo>
                  <a:cubicBezTo>
                    <a:pt x="0" y="43"/>
                    <a:pt x="2" y="24"/>
                    <a:pt x="18" y="13"/>
                  </a:cubicBezTo>
                  <a:cubicBezTo>
                    <a:pt x="34" y="2"/>
                    <a:pt x="53" y="8"/>
                    <a:pt x="60" y="0"/>
                  </a:cubicBezTo>
                  <a:cubicBezTo>
                    <a:pt x="60" y="0"/>
                    <a:pt x="66" y="27"/>
                    <a:pt x="38" y="43"/>
                  </a:cubicBezTo>
                  <a:cubicBezTo>
                    <a:pt x="10" y="58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299"/>
            <p:cNvSpPr/>
            <p:nvPr/>
          </p:nvSpPr>
          <p:spPr bwMode="auto">
            <a:xfrm>
              <a:off x="5169" y="3919"/>
              <a:ext cx="177" cy="166"/>
            </a:xfrm>
            <a:custGeom>
              <a:avLst/>
              <a:gdLst>
                <a:gd name="T0" fmla="*/ 10 w 68"/>
                <a:gd name="T1" fmla="*/ 64 h 64"/>
                <a:gd name="T2" fmla="*/ 68 w 68"/>
                <a:gd name="T3" fmla="*/ 9 h 64"/>
                <a:gd name="T4" fmla="*/ 24 w 68"/>
                <a:gd name="T5" fmla="*/ 21 h 64"/>
                <a:gd name="T6" fmla="*/ 10 w 68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4">
                  <a:moveTo>
                    <a:pt x="10" y="64"/>
                  </a:moveTo>
                  <a:cubicBezTo>
                    <a:pt x="10" y="64"/>
                    <a:pt x="61" y="61"/>
                    <a:pt x="68" y="9"/>
                  </a:cubicBezTo>
                  <a:cubicBezTo>
                    <a:pt x="68" y="9"/>
                    <a:pt x="47" y="0"/>
                    <a:pt x="24" y="21"/>
                  </a:cubicBezTo>
                  <a:cubicBezTo>
                    <a:pt x="0" y="43"/>
                    <a:pt x="10" y="64"/>
                    <a:pt x="10" y="6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300"/>
            <p:cNvSpPr/>
            <p:nvPr/>
          </p:nvSpPr>
          <p:spPr bwMode="auto">
            <a:xfrm>
              <a:off x="5088" y="3814"/>
              <a:ext cx="208" cy="193"/>
            </a:xfrm>
            <a:custGeom>
              <a:avLst/>
              <a:gdLst>
                <a:gd name="T0" fmla="*/ 0 w 80"/>
                <a:gd name="T1" fmla="*/ 63 h 74"/>
                <a:gd name="T2" fmla="*/ 80 w 80"/>
                <a:gd name="T3" fmla="*/ 36 h 74"/>
                <a:gd name="T4" fmla="*/ 0 w 80"/>
                <a:gd name="T5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4">
                  <a:moveTo>
                    <a:pt x="0" y="63"/>
                  </a:moveTo>
                  <a:cubicBezTo>
                    <a:pt x="0" y="63"/>
                    <a:pt x="50" y="74"/>
                    <a:pt x="80" y="36"/>
                  </a:cubicBezTo>
                  <a:cubicBezTo>
                    <a:pt x="80" y="36"/>
                    <a:pt x="22" y="0"/>
                    <a:pt x="0" y="63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301"/>
            <p:cNvSpPr/>
            <p:nvPr/>
          </p:nvSpPr>
          <p:spPr bwMode="auto">
            <a:xfrm>
              <a:off x="5281" y="3759"/>
              <a:ext cx="208" cy="183"/>
            </a:xfrm>
            <a:custGeom>
              <a:avLst/>
              <a:gdLst>
                <a:gd name="T0" fmla="*/ 9 w 80"/>
                <a:gd name="T1" fmla="*/ 56 h 70"/>
                <a:gd name="T2" fmla="*/ 80 w 80"/>
                <a:gd name="T3" fmla="*/ 7 h 70"/>
                <a:gd name="T4" fmla="*/ 23 w 80"/>
                <a:gd name="T5" fmla="*/ 19 h 70"/>
                <a:gd name="T6" fmla="*/ 9 w 80"/>
                <a:gd name="T7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0">
                  <a:moveTo>
                    <a:pt x="9" y="56"/>
                  </a:moveTo>
                  <a:cubicBezTo>
                    <a:pt x="9" y="56"/>
                    <a:pt x="55" y="70"/>
                    <a:pt x="80" y="7"/>
                  </a:cubicBezTo>
                  <a:cubicBezTo>
                    <a:pt x="80" y="7"/>
                    <a:pt x="46" y="0"/>
                    <a:pt x="23" y="19"/>
                  </a:cubicBezTo>
                  <a:cubicBezTo>
                    <a:pt x="0" y="39"/>
                    <a:pt x="9" y="56"/>
                    <a:pt x="9" y="56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02"/>
            <p:cNvSpPr/>
            <p:nvPr/>
          </p:nvSpPr>
          <p:spPr bwMode="auto">
            <a:xfrm>
              <a:off x="5353" y="3861"/>
              <a:ext cx="193" cy="172"/>
            </a:xfrm>
            <a:custGeom>
              <a:avLst/>
              <a:gdLst>
                <a:gd name="T0" fmla="*/ 0 w 74"/>
                <a:gd name="T1" fmla="*/ 30 h 66"/>
                <a:gd name="T2" fmla="*/ 74 w 74"/>
                <a:gd name="T3" fmla="*/ 20 h 66"/>
                <a:gd name="T4" fmla="*/ 22 w 74"/>
                <a:gd name="T5" fmla="*/ 11 h 66"/>
                <a:gd name="T6" fmla="*/ 0 w 74"/>
                <a:gd name="T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0" y="30"/>
                  </a:moveTo>
                  <a:cubicBezTo>
                    <a:pt x="0" y="30"/>
                    <a:pt x="38" y="66"/>
                    <a:pt x="74" y="20"/>
                  </a:cubicBezTo>
                  <a:cubicBezTo>
                    <a:pt x="74" y="20"/>
                    <a:pt x="48" y="0"/>
                    <a:pt x="22" y="11"/>
                  </a:cubicBezTo>
                  <a:cubicBezTo>
                    <a:pt x="2" y="20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03"/>
            <p:cNvSpPr/>
            <p:nvPr/>
          </p:nvSpPr>
          <p:spPr bwMode="auto">
            <a:xfrm>
              <a:off x="5296" y="3992"/>
              <a:ext cx="99" cy="109"/>
            </a:xfrm>
            <a:custGeom>
              <a:avLst/>
              <a:gdLst>
                <a:gd name="T0" fmla="*/ 21 w 38"/>
                <a:gd name="T1" fmla="*/ 0 h 42"/>
                <a:gd name="T2" fmla="*/ 27 w 38"/>
                <a:gd name="T3" fmla="*/ 42 h 42"/>
                <a:gd name="T4" fmla="*/ 31 w 38"/>
                <a:gd name="T5" fmla="*/ 10 h 42"/>
                <a:gd name="T6" fmla="*/ 21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21" y="0"/>
                  </a:moveTo>
                  <a:cubicBezTo>
                    <a:pt x="21" y="0"/>
                    <a:pt x="0" y="26"/>
                    <a:pt x="27" y="42"/>
                  </a:cubicBezTo>
                  <a:cubicBezTo>
                    <a:pt x="27" y="42"/>
                    <a:pt x="38" y="24"/>
                    <a:pt x="31" y="10"/>
                  </a:cubicBezTo>
                  <a:cubicBezTo>
                    <a:pt x="26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04"/>
            <p:cNvSpPr/>
            <p:nvPr/>
          </p:nvSpPr>
          <p:spPr bwMode="auto">
            <a:xfrm>
              <a:off x="5229" y="3710"/>
              <a:ext cx="182" cy="195"/>
            </a:xfrm>
            <a:custGeom>
              <a:avLst/>
              <a:gdLst>
                <a:gd name="T0" fmla="*/ 29 w 70"/>
                <a:gd name="T1" fmla="*/ 75 h 75"/>
                <a:gd name="T2" fmla="*/ 49 w 70"/>
                <a:gd name="T3" fmla="*/ 0 h 75"/>
                <a:gd name="T4" fmla="*/ 34 w 70"/>
                <a:gd name="T5" fmla="*/ 14 h 75"/>
                <a:gd name="T6" fmla="*/ 29 w 7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5">
                  <a:moveTo>
                    <a:pt x="29" y="75"/>
                  </a:moveTo>
                  <a:cubicBezTo>
                    <a:pt x="29" y="75"/>
                    <a:pt x="70" y="51"/>
                    <a:pt x="49" y="0"/>
                  </a:cubicBezTo>
                  <a:cubicBezTo>
                    <a:pt x="49" y="0"/>
                    <a:pt x="42" y="8"/>
                    <a:pt x="34" y="14"/>
                  </a:cubicBezTo>
                  <a:cubicBezTo>
                    <a:pt x="26" y="20"/>
                    <a:pt x="0" y="45"/>
                    <a:pt x="29" y="75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05"/>
            <p:cNvSpPr/>
            <p:nvPr/>
          </p:nvSpPr>
          <p:spPr bwMode="auto">
            <a:xfrm>
              <a:off x="5151" y="3838"/>
              <a:ext cx="325" cy="203"/>
            </a:xfrm>
            <a:custGeom>
              <a:avLst/>
              <a:gdLst>
                <a:gd name="T0" fmla="*/ 3 w 125"/>
                <a:gd name="T1" fmla="*/ 0 h 78"/>
                <a:gd name="T2" fmla="*/ 8 w 125"/>
                <a:gd name="T3" fmla="*/ 2 h 78"/>
                <a:gd name="T4" fmla="*/ 15 w 125"/>
                <a:gd name="T5" fmla="*/ 5 h 78"/>
                <a:gd name="T6" fmla="*/ 23 w 125"/>
                <a:gd name="T7" fmla="*/ 8 h 78"/>
                <a:gd name="T8" fmla="*/ 33 w 125"/>
                <a:gd name="T9" fmla="*/ 12 h 78"/>
                <a:gd name="T10" fmla="*/ 44 w 125"/>
                <a:gd name="T11" fmla="*/ 16 h 78"/>
                <a:gd name="T12" fmla="*/ 56 w 125"/>
                <a:gd name="T13" fmla="*/ 22 h 78"/>
                <a:gd name="T14" fmla="*/ 67 w 125"/>
                <a:gd name="T15" fmla="*/ 28 h 78"/>
                <a:gd name="T16" fmla="*/ 78 w 125"/>
                <a:gd name="T17" fmla="*/ 36 h 78"/>
                <a:gd name="T18" fmla="*/ 87 w 125"/>
                <a:gd name="T19" fmla="*/ 45 h 78"/>
                <a:gd name="T20" fmla="*/ 96 w 125"/>
                <a:gd name="T21" fmla="*/ 52 h 78"/>
                <a:gd name="T22" fmla="*/ 105 w 125"/>
                <a:gd name="T23" fmla="*/ 59 h 78"/>
                <a:gd name="T24" fmla="*/ 123 w 125"/>
                <a:gd name="T25" fmla="*/ 71 h 78"/>
                <a:gd name="T26" fmla="*/ 124 w 125"/>
                <a:gd name="T27" fmla="*/ 76 h 78"/>
                <a:gd name="T28" fmla="*/ 119 w 125"/>
                <a:gd name="T29" fmla="*/ 77 h 78"/>
                <a:gd name="T30" fmla="*/ 118 w 125"/>
                <a:gd name="T31" fmla="*/ 76 h 78"/>
                <a:gd name="T32" fmla="*/ 114 w 125"/>
                <a:gd name="T33" fmla="*/ 72 h 78"/>
                <a:gd name="T34" fmla="*/ 109 w 125"/>
                <a:gd name="T35" fmla="*/ 67 h 78"/>
                <a:gd name="T36" fmla="*/ 102 w 125"/>
                <a:gd name="T37" fmla="*/ 61 h 78"/>
                <a:gd name="T38" fmla="*/ 94 w 125"/>
                <a:gd name="T39" fmla="*/ 55 h 78"/>
                <a:gd name="T40" fmla="*/ 85 w 125"/>
                <a:gd name="T41" fmla="*/ 48 h 78"/>
                <a:gd name="T42" fmla="*/ 74 w 125"/>
                <a:gd name="T43" fmla="*/ 41 h 78"/>
                <a:gd name="T44" fmla="*/ 63 w 125"/>
                <a:gd name="T45" fmla="*/ 34 h 78"/>
                <a:gd name="T46" fmla="*/ 53 w 125"/>
                <a:gd name="T47" fmla="*/ 27 h 78"/>
                <a:gd name="T48" fmla="*/ 42 w 125"/>
                <a:gd name="T49" fmla="*/ 20 h 78"/>
                <a:gd name="T50" fmla="*/ 32 w 125"/>
                <a:gd name="T51" fmla="*/ 15 h 78"/>
                <a:gd name="T52" fmla="*/ 22 w 125"/>
                <a:gd name="T53" fmla="*/ 11 h 78"/>
                <a:gd name="T54" fmla="*/ 7 w 125"/>
                <a:gd name="T55" fmla="*/ 6 h 78"/>
                <a:gd name="T56" fmla="*/ 2 w 125"/>
                <a:gd name="T57" fmla="*/ 4 h 78"/>
                <a:gd name="T58" fmla="*/ 0 w 125"/>
                <a:gd name="T59" fmla="*/ 2 h 78"/>
                <a:gd name="T60" fmla="*/ 2 w 125"/>
                <a:gd name="T61" fmla="*/ 0 h 78"/>
                <a:gd name="T62" fmla="*/ 3 w 125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78">
                  <a:moveTo>
                    <a:pt x="3" y="0"/>
                  </a:moveTo>
                  <a:cubicBezTo>
                    <a:pt x="3" y="0"/>
                    <a:pt x="5" y="1"/>
                    <a:pt x="8" y="2"/>
                  </a:cubicBezTo>
                  <a:cubicBezTo>
                    <a:pt x="10" y="3"/>
                    <a:pt x="12" y="4"/>
                    <a:pt x="15" y="5"/>
                  </a:cubicBezTo>
                  <a:cubicBezTo>
                    <a:pt x="17" y="6"/>
                    <a:pt x="20" y="7"/>
                    <a:pt x="23" y="8"/>
                  </a:cubicBezTo>
                  <a:cubicBezTo>
                    <a:pt x="26" y="9"/>
                    <a:pt x="30" y="10"/>
                    <a:pt x="33" y="12"/>
                  </a:cubicBezTo>
                  <a:cubicBezTo>
                    <a:pt x="37" y="13"/>
                    <a:pt x="40" y="15"/>
                    <a:pt x="44" y="16"/>
                  </a:cubicBezTo>
                  <a:cubicBezTo>
                    <a:pt x="48" y="18"/>
                    <a:pt x="52" y="20"/>
                    <a:pt x="56" y="22"/>
                  </a:cubicBezTo>
                  <a:cubicBezTo>
                    <a:pt x="60" y="23"/>
                    <a:pt x="64" y="26"/>
                    <a:pt x="67" y="28"/>
                  </a:cubicBezTo>
                  <a:cubicBezTo>
                    <a:pt x="71" y="30"/>
                    <a:pt x="74" y="33"/>
                    <a:pt x="78" y="36"/>
                  </a:cubicBezTo>
                  <a:cubicBezTo>
                    <a:pt x="81" y="39"/>
                    <a:pt x="84" y="42"/>
                    <a:pt x="87" y="45"/>
                  </a:cubicBezTo>
                  <a:cubicBezTo>
                    <a:pt x="90" y="47"/>
                    <a:pt x="93" y="50"/>
                    <a:pt x="96" y="52"/>
                  </a:cubicBezTo>
                  <a:cubicBezTo>
                    <a:pt x="99" y="54"/>
                    <a:pt x="102" y="57"/>
                    <a:pt x="105" y="59"/>
                  </a:cubicBezTo>
                  <a:cubicBezTo>
                    <a:pt x="115" y="66"/>
                    <a:pt x="123" y="71"/>
                    <a:pt x="123" y="71"/>
                  </a:cubicBezTo>
                  <a:cubicBezTo>
                    <a:pt x="124" y="72"/>
                    <a:pt x="125" y="74"/>
                    <a:pt x="124" y="76"/>
                  </a:cubicBezTo>
                  <a:cubicBezTo>
                    <a:pt x="123" y="78"/>
                    <a:pt x="121" y="78"/>
                    <a:pt x="119" y="77"/>
                  </a:cubicBezTo>
                  <a:cubicBezTo>
                    <a:pt x="119" y="77"/>
                    <a:pt x="118" y="77"/>
                    <a:pt x="118" y="76"/>
                  </a:cubicBezTo>
                  <a:cubicBezTo>
                    <a:pt x="118" y="76"/>
                    <a:pt x="117" y="75"/>
                    <a:pt x="114" y="72"/>
                  </a:cubicBezTo>
                  <a:cubicBezTo>
                    <a:pt x="113" y="71"/>
                    <a:pt x="111" y="69"/>
                    <a:pt x="109" y="67"/>
                  </a:cubicBezTo>
                  <a:cubicBezTo>
                    <a:pt x="107" y="65"/>
                    <a:pt x="105" y="63"/>
                    <a:pt x="102" y="61"/>
                  </a:cubicBezTo>
                  <a:cubicBezTo>
                    <a:pt x="100" y="59"/>
                    <a:pt x="97" y="57"/>
                    <a:pt x="94" y="55"/>
                  </a:cubicBezTo>
                  <a:cubicBezTo>
                    <a:pt x="91" y="52"/>
                    <a:pt x="88" y="50"/>
                    <a:pt x="85" y="48"/>
                  </a:cubicBezTo>
                  <a:cubicBezTo>
                    <a:pt x="81" y="46"/>
                    <a:pt x="78" y="43"/>
                    <a:pt x="74" y="41"/>
                  </a:cubicBezTo>
                  <a:cubicBezTo>
                    <a:pt x="70" y="39"/>
                    <a:pt x="67" y="36"/>
                    <a:pt x="63" y="34"/>
                  </a:cubicBezTo>
                  <a:cubicBezTo>
                    <a:pt x="60" y="32"/>
                    <a:pt x="56" y="29"/>
                    <a:pt x="53" y="27"/>
                  </a:cubicBezTo>
                  <a:cubicBezTo>
                    <a:pt x="49" y="25"/>
                    <a:pt x="46" y="22"/>
                    <a:pt x="42" y="20"/>
                  </a:cubicBezTo>
                  <a:cubicBezTo>
                    <a:pt x="39" y="18"/>
                    <a:pt x="35" y="17"/>
                    <a:pt x="32" y="15"/>
                  </a:cubicBezTo>
                  <a:cubicBezTo>
                    <a:pt x="28" y="14"/>
                    <a:pt x="25" y="12"/>
                    <a:pt x="22" y="11"/>
                  </a:cubicBezTo>
                  <a:cubicBezTo>
                    <a:pt x="16" y="9"/>
                    <a:pt x="11" y="7"/>
                    <a:pt x="7" y="6"/>
                  </a:cubicBezTo>
                  <a:cubicBezTo>
                    <a:pt x="4" y="5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306"/>
            <p:cNvSpPr/>
            <p:nvPr/>
          </p:nvSpPr>
          <p:spPr bwMode="auto">
            <a:xfrm>
              <a:off x="5429" y="3997"/>
              <a:ext cx="127" cy="128"/>
            </a:xfrm>
            <a:custGeom>
              <a:avLst/>
              <a:gdLst>
                <a:gd name="T0" fmla="*/ 4 w 49"/>
                <a:gd name="T1" fmla="*/ 4 h 49"/>
                <a:gd name="T2" fmla="*/ 49 w 49"/>
                <a:gd name="T3" fmla="*/ 48 h 49"/>
                <a:gd name="T4" fmla="*/ 27 w 49"/>
                <a:gd name="T5" fmla="*/ 9 h 49"/>
                <a:gd name="T6" fmla="*/ 4 w 49"/>
                <a:gd name="T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4" y="4"/>
                  </a:moveTo>
                  <a:cubicBezTo>
                    <a:pt x="4" y="4"/>
                    <a:pt x="0" y="49"/>
                    <a:pt x="49" y="48"/>
                  </a:cubicBezTo>
                  <a:cubicBezTo>
                    <a:pt x="49" y="48"/>
                    <a:pt x="49" y="20"/>
                    <a:pt x="27" y="9"/>
                  </a:cubicBezTo>
                  <a:cubicBezTo>
                    <a:pt x="11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307"/>
            <p:cNvSpPr/>
            <p:nvPr/>
          </p:nvSpPr>
          <p:spPr bwMode="auto">
            <a:xfrm>
              <a:off x="5379" y="3491"/>
              <a:ext cx="297" cy="294"/>
            </a:xfrm>
            <a:custGeom>
              <a:avLst/>
              <a:gdLst>
                <a:gd name="T0" fmla="*/ 102 w 114"/>
                <a:gd name="T1" fmla="*/ 100 h 113"/>
                <a:gd name="T2" fmla="*/ 58 w 114"/>
                <a:gd name="T3" fmla="*/ 81 h 113"/>
                <a:gd name="T4" fmla="*/ 68 w 114"/>
                <a:gd name="T5" fmla="*/ 109 h 113"/>
                <a:gd name="T6" fmla="*/ 40 w 114"/>
                <a:gd name="T7" fmla="*/ 73 h 113"/>
                <a:gd name="T8" fmla="*/ 39 w 114"/>
                <a:gd name="T9" fmla="*/ 61 h 113"/>
                <a:gd name="T10" fmla="*/ 0 w 114"/>
                <a:gd name="T11" fmla="*/ 26 h 113"/>
                <a:gd name="T12" fmla="*/ 33 w 114"/>
                <a:gd name="T13" fmla="*/ 44 h 113"/>
                <a:gd name="T14" fmla="*/ 22 w 114"/>
                <a:gd name="T15" fmla="*/ 0 h 113"/>
                <a:gd name="T16" fmla="*/ 53 w 114"/>
                <a:gd name="T17" fmla="*/ 46 h 113"/>
                <a:gd name="T18" fmla="*/ 114 w 114"/>
                <a:gd name="T19" fmla="*/ 85 h 113"/>
                <a:gd name="T20" fmla="*/ 78 w 114"/>
                <a:gd name="T21" fmla="*/ 78 h 113"/>
                <a:gd name="T22" fmla="*/ 102 w 114"/>
                <a:gd name="T23" fmla="*/ 10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13">
                  <a:moveTo>
                    <a:pt x="102" y="100"/>
                  </a:moveTo>
                  <a:cubicBezTo>
                    <a:pt x="102" y="100"/>
                    <a:pt x="77" y="106"/>
                    <a:pt x="58" y="81"/>
                  </a:cubicBezTo>
                  <a:cubicBezTo>
                    <a:pt x="58" y="81"/>
                    <a:pt x="56" y="98"/>
                    <a:pt x="68" y="109"/>
                  </a:cubicBezTo>
                  <a:cubicBezTo>
                    <a:pt x="68" y="109"/>
                    <a:pt x="50" y="113"/>
                    <a:pt x="40" y="73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16" y="71"/>
                    <a:pt x="0" y="26"/>
                  </a:cubicBezTo>
                  <a:cubicBezTo>
                    <a:pt x="0" y="26"/>
                    <a:pt x="15" y="43"/>
                    <a:pt x="33" y="44"/>
                  </a:cubicBezTo>
                  <a:cubicBezTo>
                    <a:pt x="33" y="44"/>
                    <a:pt x="17" y="19"/>
                    <a:pt x="22" y="0"/>
                  </a:cubicBezTo>
                  <a:cubicBezTo>
                    <a:pt x="22" y="0"/>
                    <a:pt x="47" y="19"/>
                    <a:pt x="53" y="46"/>
                  </a:cubicBezTo>
                  <a:cubicBezTo>
                    <a:pt x="53" y="46"/>
                    <a:pt x="99" y="63"/>
                    <a:pt x="114" y="85"/>
                  </a:cubicBezTo>
                  <a:cubicBezTo>
                    <a:pt x="114" y="85"/>
                    <a:pt x="92" y="87"/>
                    <a:pt x="78" y="78"/>
                  </a:cubicBezTo>
                  <a:cubicBezTo>
                    <a:pt x="78" y="78"/>
                    <a:pt x="92" y="98"/>
                    <a:pt x="102" y="100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08"/>
            <p:cNvSpPr/>
            <p:nvPr/>
          </p:nvSpPr>
          <p:spPr bwMode="auto">
            <a:xfrm>
              <a:off x="5465" y="3389"/>
              <a:ext cx="312" cy="300"/>
            </a:xfrm>
            <a:custGeom>
              <a:avLst/>
              <a:gdLst>
                <a:gd name="T0" fmla="*/ 4 w 120"/>
                <a:gd name="T1" fmla="*/ 44 h 115"/>
                <a:gd name="T2" fmla="*/ 0 w 120"/>
                <a:gd name="T3" fmla="*/ 3 h 115"/>
                <a:gd name="T4" fmla="*/ 24 w 120"/>
                <a:gd name="T5" fmla="*/ 15 h 115"/>
                <a:gd name="T6" fmla="*/ 41 w 120"/>
                <a:gd name="T7" fmla="*/ 29 h 115"/>
                <a:gd name="T8" fmla="*/ 54 w 120"/>
                <a:gd name="T9" fmla="*/ 31 h 115"/>
                <a:gd name="T10" fmla="*/ 63 w 120"/>
                <a:gd name="T11" fmla="*/ 48 h 115"/>
                <a:gd name="T12" fmla="*/ 85 w 120"/>
                <a:gd name="T13" fmla="*/ 61 h 115"/>
                <a:gd name="T14" fmla="*/ 93 w 120"/>
                <a:gd name="T15" fmla="*/ 80 h 115"/>
                <a:gd name="T16" fmla="*/ 116 w 120"/>
                <a:gd name="T17" fmla="*/ 92 h 115"/>
                <a:gd name="T18" fmla="*/ 120 w 120"/>
                <a:gd name="T19" fmla="*/ 106 h 115"/>
                <a:gd name="T20" fmla="*/ 91 w 120"/>
                <a:gd name="T21" fmla="*/ 104 h 115"/>
                <a:gd name="T22" fmla="*/ 23 w 120"/>
                <a:gd name="T23" fmla="*/ 96 h 115"/>
                <a:gd name="T24" fmla="*/ 4 w 120"/>
                <a:gd name="T25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15">
                  <a:moveTo>
                    <a:pt x="4" y="44"/>
                  </a:moveTo>
                  <a:cubicBezTo>
                    <a:pt x="5" y="30"/>
                    <a:pt x="11" y="15"/>
                    <a:pt x="0" y="3"/>
                  </a:cubicBezTo>
                  <a:cubicBezTo>
                    <a:pt x="15" y="0"/>
                    <a:pt x="22" y="10"/>
                    <a:pt x="24" y="15"/>
                  </a:cubicBezTo>
                  <a:cubicBezTo>
                    <a:pt x="28" y="23"/>
                    <a:pt x="32" y="30"/>
                    <a:pt x="41" y="29"/>
                  </a:cubicBezTo>
                  <a:cubicBezTo>
                    <a:pt x="46" y="29"/>
                    <a:pt x="49" y="29"/>
                    <a:pt x="54" y="31"/>
                  </a:cubicBezTo>
                  <a:cubicBezTo>
                    <a:pt x="60" y="35"/>
                    <a:pt x="61" y="42"/>
                    <a:pt x="63" y="48"/>
                  </a:cubicBezTo>
                  <a:cubicBezTo>
                    <a:pt x="70" y="61"/>
                    <a:pt x="77" y="55"/>
                    <a:pt x="85" y="61"/>
                  </a:cubicBezTo>
                  <a:cubicBezTo>
                    <a:pt x="93" y="68"/>
                    <a:pt x="90" y="75"/>
                    <a:pt x="93" y="80"/>
                  </a:cubicBezTo>
                  <a:cubicBezTo>
                    <a:pt x="100" y="90"/>
                    <a:pt x="108" y="81"/>
                    <a:pt x="116" y="92"/>
                  </a:cubicBezTo>
                  <a:cubicBezTo>
                    <a:pt x="119" y="96"/>
                    <a:pt x="120" y="106"/>
                    <a:pt x="120" y="106"/>
                  </a:cubicBezTo>
                  <a:cubicBezTo>
                    <a:pt x="120" y="106"/>
                    <a:pt x="110" y="99"/>
                    <a:pt x="91" y="104"/>
                  </a:cubicBezTo>
                  <a:cubicBezTo>
                    <a:pt x="79" y="107"/>
                    <a:pt x="44" y="115"/>
                    <a:pt x="23" y="96"/>
                  </a:cubicBezTo>
                  <a:cubicBezTo>
                    <a:pt x="2" y="76"/>
                    <a:pt x="4" y="52"/>
                    <a:pt x="4" y="44"/>
                  </a:cubicBezTo>
                  <a:close/>
                </a:path>
              </a:pathLst>
            </a:custGeom>
            <a:solidFill>
              <a:srgbClr val="FDE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09"/>
            <p:cNvSpPr/>
            <p:nvPr/>
          </p:nvSpPr>
          <p:spPr bwMode="auto">
            <a:xfrm>
              <a:off x="5190" y="3639"/>
              <a:ext cx="301" cy="175"/>
            </a:xfrm>
            <a:custGeom>
              <a:avLst/>
              <a:gdLst>
                <a:gd name="T0" fmla="*/ 1 w 116"/>
                <a:gd name="T1" fmla="*/ 66 h 67"/>
                <a:gd name="T2" fmla="*/ 6 w 116"/>
                <a:gd name="T3" fmla="*/ 65 h 67"/>
                <a:gd name="T4" fmla="*/ 12 w 116"/>
                <a:gd name="T5" fmla="*/ 63 h 67"/>
                <a:gd name="T6" fmla="*/ 20 w 116"/>
                <a:gd name="T7" fmla="*/ 61 h 67"/>
                <a:gd name="T8" fmla="*/ 30 w 116"/>
                <a:gd name="T9" fmla="*/ 58 h 67"/>
                <a:gd name="T10" fmla="*/ 40 w 116"/>
                <a:gd name="T11" fmla="*/ 54 h 67"/>
                <a:gd name="T12" fmla="*/ 50 w 116"/>
                <a:gd name="T13" fmla="*/ 49 h 67"/>
                <a:gd name="T14" fmla="*/ 61 w 116"/>
                <a:gd name="T15" fmla="*/ 43 h 67"/>
                <a:gd name="T16" fmla="*/ 71 w 116"/>
                <a:gd name="T17" fmla="*/ 37 h 67"/>
                <a:gd name="T18" fmla="*/ 81 w 116"/>
                <a:gd name="T19" fmla="*/ 31 h 67"/>
                <a:gd name="T20" fmla="*/ 90 w 116"/>
                <a:gd name="T21" fmla="*/ 24 h 67"/>
                <a:gd name="T22" fmla="*/ 97 w 116"/>
                <a:gd name="T23" fmla="*/ 17 h 67"/>
                <a:gd name="T24" fmla="*/ 103 w 116"/>
                <a:gd name="T25" fmla="*/ 11 h 67"/>
                <a:gd name="T26" fmla="*/ 107 w 116"/>
                <a:gd name="T27" fmla="*/ 6 h 67"/>
                <a:gd name="T28" fmla="*/ 110 w 116"/>
                <a:gd name="T29" fmla="*/ 2 h 67"/>
                <a:gd name="T30" fmla="*/ 110 w 116"/>
                <a:gd name="T31" fmla="*/ 2 h 67"/>
                <a:gd name="T32" fmla="*/ 114 w 116"/>
                <a:gd name="T33" fmla="*/ 1 h 67"/>
                <a:gd name="T34" fmla="*/ 115 w 116"/>
                <a:gd name="T35" fmla="*/ 5 h 67"/>
                <a:gd name="T36" fmla="*/ 114 w 116"/>
                <a:gd name="T37" fmla="*/ 6 h 67"/>
                <a:gd name="T38" fmla="*/ 110 w 116"/>
                <a:gd name="T39" fmla="*/ 9 h 67"/>
                <a:gd name="T40" fmla="*/ 106 w 116"/>
                <a:gd name="T41" fmla="*/ 14 h 67"/>
                <a:gd name="T42" fmla="*/ 99 w 116"/>
                <a:gd name="T43" fmla="*/ 20 h 67"/>
                <a:gd name="T44" fmla="*/ 92 w 116"/>
                <a:gd name="T45" fmla="*/ 26 h 67"/>
                <a:gd name="T46" fmla="*/ 83 w 116"/>
                <a:gd name="T47" fmla="*/ 33 h 67"/>
                <a:gd name="T48" fmla="*/ 74 w 116"/>
                <a:gd name="T49" fmla="*/ 41 h 67"/>
                <a:gd name="T50" fmla="*/ 64 w 116"/>
                <a:gd name="T51" fmla="*/ 48 h 67"/>
                <a:gd name="T52" fmla="*/ 53 w 116"/>
                <a:gd name="T53" fmla="*/ 53 h 67"/>
                <a:gd name="T54" fmla="*/ 42 w 116"/>
                <a:gd name="T55" fmla="*/ 58 h 67"/>
                <a:gd name="T56" fmla="*/ 31 w 116"/>
                <a:gd name="T57" fmla="*/ 62 h 67"/>
                <a:gd name="T58" fmla="*/ 21 w 116"/>
                <a:gd name="T59" fmla="*/ 65 h 67"/>
                <a:gd name="T60" fmla="*/ 13 w 116"/>
                <a:gd name="T61" fmla="*/ 66 h 67"/>
                <a:gd name="T62" fmla="*/ 7 w 116"/>
                <a:gd name="T63" fmla="*/ 67 h 67"/>
                <a:gd name="T64" fmla="*/ 1 w 116"/>
                <a:gd name="T65" fmla="*/ 67 h 67"/>
                <a:gd name="T66" fmla="*/ 0 w 116"/>
                <a:gd name="T67" fmla="*/ 67 h 67"/>
                <a:gd name="T68" fmla="*/ 1 w 116"/>
                <a:gd name="T6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67">
                  <a:moveTo>
                    <a:pt x="1" y="66"/>
                  </a:moveTo>
                  <a:cubicBezTo>
                    <a:pt x="1" y="66"/>
                    <a:pt x="3" y="65"/>
                    <a:pt x="6" y="65"/>
                  </a:cubicBezTo>
                  <a:cubicBezTo>
                    <a:pt x="8" y="64"/>
                    <a:pt x="10" y="64"/>
                    <a:pt x="12" y="63"/>
                  </a:cubicBezTo>
                  <a:cubicBezTo>
                    <a:pt x="15" y="63"/>
                    <a:pt x="17" y="62"/>
                    <a:pt x="20" y="61"/>
                  </a:cubicBezTo>
                  <a:cubicBezTo>
                    <a:pt x="23" y="60"/>
                    <a:pt x="26" y="59"/>
                    <a:pt x="30" y="58"/>
                  </a:cubicBezTo>
                  <a:cubicBezTo>
                    <a:pt x="33" y="56"/>
                    <a:pt x="36" y="55"/>
                    <a:pt x="40" y="54"/>
                  </a:cubicBezTo>
                  <a:cubicBezTo>
                    <a:pt x="43" y="52"/>
                    <a:pt x="47" y="50"/>
                    <a:pt x="50" y="49"/>
                  </a:cubicBezTo>
                  <a:cubicBezTo>
                    <a:pt x="54" y="47"/>
                    <a:pt x="57" y="45"/>
                    <a:pt x="61" y="43"/>
                  </a:cubicBezTo>
                  <a:cubicBezTo>
                    <a:pt x="64" y="41"/>
                    <a:pt x="68" y="39"/>
                    <a:pt x="71" y="37"/>
                  </a:cubicBezTo>
                  <a:cubicBezTo>
                    <a:pt x="75" y="35"/>
                    <a:pt x="78" y="33"/>
                    <a:pt x="81" y="31"/>
                  </a:cubicBezTo>
                  <a:cubicBezTo>
                    <a:pt x="84" y="28"/>
                    <a:pt x="87" y="26"/>
                    <a:pt x="90" y="24"/>
                  </a:cubicBezTo>
                  <a:cubicBezTo>
                    <a:pt x="93" y="22"/>
                    <a:pt x="95" y="19"/>
                    <a:pt x="97" y="17"/>
                  </a:cubicBezTo>
                  <a:cubicBezTo>
                    <a:pt x="99" y="15"/>
                    <a:pt x="101" y="13"/>
                    <a:pt x="103" y="11"/>
                  </a:cubicBezTo>
                  <a:cubicBezTo>
                    <a:pt x="104" y="9"/>
                    <a:pt x="106" y="8"/>
                    <a:pt x="107" y="6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1"/>
                    <a:pt x="113" y="0"/>
                    <a:pt x="114" y="1"/>
                  </a:cubicBezTo>
                  <a:cubicBezTo>
                    <a:pt x="115" y="2"/>
                    <a:pt x="116" y="4"/>
                    <a:pt x="115" y="5"/>
                  </a:cubicBezTo>
                  <a:cubicBezTo>
                    <a:pt x="115" y="5"/>
                    <a:pt x="115" y="5"/>
                    <a:pt x="114" y="6"/>
                  </a:cubicBezTo>
                  <a:cubicBezTo>
                    <a:pt x="114" y="6"/>
                    <a:pt x="113" y="7"/>
                    <a:pt x="110" y="9"/>
                  </a:cubicBezTo>
                  <a:cubicBezTo>
                    <a:pt x="109" y="11"/>
                    <a:pt x="107" y="12"/>
                    <a:pt x="106" y="14"/>
                  </a:cubicBezTo>
                  <a:cubicBezTo>
                    <a:pt x="104" y="16"/>
                    <a:pt x="101" y="17"/>
                    <a:pt x="99" y="20"/>
                  </a:cubicBezTo>
                  <a:cubicBezTo>
                    <a:pt x="97" y="22"/>
                    <a:pt x="95" y="24"/>
                    <a:pt x="92" y="26"/>
                  </a:cubicBezTo>
                  <a:cubicBezTo>
                    <a:pt x="89" y="29"/>
                    <a:pt x="86" y="31"/>
                    <a:pt x="83" y="33"/>
                  </a:cubicBezTo>
                  <a:cubicBezTo>
                    <a:pt x="80" y="36"/>
                    <a:pt x="77" y="38"/>
                    <a:pt x="74" y="41"/>
                  </a:cubicBezTo>
                  <a:cubicBezTo>
                    <a:pt x="71" y="43"/>
                    <a:pt x="67" y="46"/>
                    <a:pt x="64" y="48"/>
                  </a:cubicBezTo>
                  <a:cubicBezTo>
                    <a:pt x="60" y="50"/>
                    <a:pt x="56" y="52"/>
                    <a:pt x="53" y="53"/>
                  </a:cubicBezTo>
                  <a:cubicBezTo>
                    <a:pt x="49" y="55"/>
                    <a:pt x="45" y="57"/>
                    <a:pt x="42" y="58"/>
                  </a:cubicBezTo>
                  <a:cubicBezTo>
                    <a:pt x="38" y="60"/>
                    <a:pt x="34" y="61"/>
                    <a:pt x="31" y="62"/>
                  </a:cubicBezTo>
                  <a:cubicBezTo>
                    <a:pt x="28" y="63"/>
                    <a:pt x="24" y="64"/>
                    <a:pt x="21" y="65"/>
                  </a:cubicBezTo>
                  <a:cubicBezTo>
                    <a:pt x="18" y="65"/>
                    <a:pt x="16" y="66"/>
                    <a:pt x="13" y="66"/>
                  </a:cubicBezTo>
                  <a:cubicBezTo>
                    <a:pt x="11" y="67"/>
                    <a:pt x="8" y="67"/>
                    <a:pt x="7" y="67"/>
                  </a:cubicBezTo>
                  <a:cubicBezTo>
                    <a:pt x="3" y="67"/>
                    <a:pt x="1" y="67"/>
                    <a:pt x="1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6"/>
                    <a:pt x="1" y="66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10"/>
            <p:cNvSpPr/>
            <p:nvPr/>
          </p:nvSpPr>
          <p:spPr bwMode="auto">
            <a:xfrm>
              <a:off x="5044" y="3496"/>
              <a:ext cx="159" cy="250"/>
            </a:xfrm>
            <a:custGeom>
              <a:avLst/>
              <a:gdLst>
                <a:gd name="T0" fmla="*/ 38 w 61"/>
                <a:gd name="T1" fmla="*/ 96 h 96"/>
                <a:gd name="T2" fmla="*/ 59 w 61"/>
                <a:gd name="T3" fmla="*/ 48 h 96"/>
                <a:gd name="T4" fmla="*/ 33 w 61"/>
                <a:gd name="T5" fmla="*/ 2 h 96"/>
                <a:gd name="T6" fmla="*/ 5 w 61"/>
                <a:gd name="T7" fmla="*/ 50 h 96"/>
                <a:gd name="T8" fmla="*/ 38 w 61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6">
                  <a:moveTo>
                    <a:pt x="38" y="96"/>
                  </a:moveTo>
                  <a:cubicBezTo>
                    <a:pt x="38" y="96"/>
                    <a:pt x="58" y="74"/>
                    <a:pt x="59" y="48"/>
                  </a:cubicBezTo>
                  <a:cubicBezTo>
                    <a:pt x="61" y="23"/>
                    <a:pt x="50" y="4"/>
                    <a:pt x="33" y="2"/>
                  </a:cubicBezTo>
                  <a:cubicBezTo>
                    <a:pt x="17" y="0"/>
                    <a:pt x="0" y="24"/>
                    <a:pt x="5" y="50"/>
                  </a:cubicBezTo>
                  <a:cubicBezTo>
                    <a:pt x="9" y="76"/>
                    <a:pt x="38" y="96"/>
                    <a:pt x="38" y="96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11"/>
            <p:cNvSpPr/>
            <p:nvPr/>
          </p:nvSpPr>
          <p:spPr bwMode="auto">
            <a:xfrm>
              <a:off x="5169" y="3527"/>
              <a:ext cx="132" cy="175"/>
            </a:xfrm>
            <a:custGeom>
              <a:avLst/>
              <a:gdLst>
                <a:gd name="T0" fmla="*/ 9 w 51"/>
                <a:gd name="T1" fmla="*/ 67 h 67"/>
                <a:gd name="T2" fmla="*/ 39 w 51"/>
                <a:gd name="T3" fmla="*/ 48 h 67"/>
                <a:gd name="T4" fmla="*/ 42 w 51"/>
                <a:gd name="T5" fmla="*/ 8 h 67"/>
                <a:gd name="T6" fmla="*/ 8 w 51"/>
                <a:gd name="T7" fmla="*/ 24 h 67"/>
                <a:gd name="T8" fmla="*/ 9 w 5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9" y="67"/>
                  </a:moveTo>
                  <a:cubicBezTo>
                    <a:pt x="9" y="67"/>
                    <a:pt x="28" y="62"/>
                    <a:pt x="39" y="48"/>
                  </a:cubicBezTo>
                  <a:cubicBezTo>
                    <a:pt x="50" y="33"/>
                    <a:pt x="51" y="16"/>
                    <a:pt x="42" y="8"/>
                  </a:cubicBezTo>
                  <a:cubicBezTo>
                    <a:pt x="34" y="0"/>
                    <a:pt x="15" y="7"/>
                    <a:pt x="8" y="24"/>
                  </a:cubicBezTo>
                  <a:cubicBezTo>
                    <a:pt x="0" y="42"/>
                    <a:pt x="9" y="67"/>
                    <a:pt x="9" y="67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12"/>
            <p:cNvSpPr/>
            <p:nvPr/>
          </p:nvSpPr>
          <p:spPr bwMode="auto">
            <a:xfrm>
              <a:off x="4958" y="3559"/>
              <a:ext cx="148" cy="161"/>
            </a:xfrm>
            <a:custGeom>
              <a:avLst/>
              <a:gdLst>
                <a:gd name="T0" fmla="*/ 52 w 57"/>
                <a:gd name="T1" fmla="*/ 62 h 62"/>
                <a:gd name="T2" fmla="*/ 48 w 57"/>
                <a:gd name="T3" fmla="*/ 25 h 62"/>
                <a:gd name="T4" fmla="*/ 13 w 57"/>
                <a:gd name="T5" fmla="*/ 5 h 62"/>
                <a:gd name="T6" fmla="*/ 12 w 57"/>
                <a:gd name="T7" fmla="*/ 44 h 62"/>
                <a:gd name="T8" fmla="*/ 52 w 57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2">
                  <a:moveTo>
                    <a:pt x="52" y="62"/>
                  </a:moveTo>
                  <a:cubicBezTo>
                    <a:pt x="52" y="62"/>
                    <a:pt x="57" y="42"/>
                    <a:pt x="48" y="25"/>
                  </a:cubicBezTo>
                  <a:cubicBezTo>
                    <a:pt x="39" y="8"/>
                    <a:pt x="24" y="0"/>
                    <a:pt x="13" y="5"/>
                  </a:cubicBezTo>
                  <a:cubicBezTo>
                    <a:pt x="1" y="9"/>
                    <a:pt x="0" y="29"/>
                    <a:pt x="12" y="44"/>
                  </a:cubicBezTo>
                  <a:cubicBezTo>
                    <a:pt x="25" y="59"/>
                    <a:pt x="52" y="62"/>
                    <a:pt x="52" y="62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313"/>
            <p:cNvSpPr/>
            <p:nvPr/>
          </p:nvSpPr>
          <p:spPr bwMode="auto">
            <a:xfrm>
              <a:off x="5101" y="3671"/>
              <a:ext cx="86" cy="88"/>
            </a:xfrm>
            <a:custGeom>
              <a:avLst/>
              <a:gdLst>
                <a:gd name="T0" fmla="*/ 32 w 33"/>
                <a:gd name="T1" fmla="*/ 16 h 34"/>
                <a:gd name="T2" fmla="*/ 18 w 33"/>
                <a:gd name="T3" fmla="*/ 33 h 34"/>
                <a:gd name="T4" fmla="*/ 0 w 33"/>
                <a:gd name="T5" fmla="*/ 19 h 34"/>
                <a:gd name="T6" fmla="*/ 15 w 33"/>
                <a:gd name="T7" fmla="*/ 1 h 34"/>
                <a:gd name="T8" fmla="*/ 32 w 33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2" y="16"/>
                  </a:moveTo>
                  <a:cubicBezTo>
                    <a:pt x="33" y="24"/>
                    <a:pt x="27" y="32"/>
                    <a:pt x="18" y="33"/>
                  </a:cubicBezTo>
                  <a:cubicBezTo>
                    <a:pt x="9" y="34"/>
                    <a:pt x="1" y="27"/>
                    <a:pt x="0" y="19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4" y="0"/>
                    <a:pt x="32" y="7"/>
                    <a:pt x="32" y="16"/>
                  </a:cubicBezTo>
                  <a:close/>
                </a:path>
              </a:pathLst>
            </a:custGeom>
            <a:solidFill>
              <a:srgbClr val="7D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14"/>
            <p:cNvSpPr/>
            <p:nvPr/>
          </p:nvSpPr>
          <p:spPr bwMode="auto">
            <a:xfrm>
              <a:off x="4904" y="3642"/>
              <a:ext cx="267" cy="227"/>
            </a:xfrm>
            <a:custGeom>
              <a:avLst/>
              <a:gdLst>
                <a:gd name="T0" fmla="*/ 102 w 103"/>
                <a:gd name="T1" fmla="*/ 78 h 87"/>
                <a:gd name="T2" fmla="*/ 93 w 103"/>
                <a:gd name="T3" fmla="*/ 43 h 87"/>
                <a:gd name="T4" fmla="*/ 62 w 103"/>
                <a:gd name="T5" fmla="*/ 7 h 87"/>
                <a:gd name="T6" fmla="*/ 30 w 103"/>
                <a:gd name="T7" fmla="*/ 2 h 87"/>
                <a:gd name="T8" fmla="*/ 0 w 103"/>
                <a:gd name="T9" fmla="*/ 17 h 87"/>
                <a:gd name="T10" fmla="*/ 26 w 103"/>
                <a:gd name="T11" fmla="*/ 33 h 87"/>
                <a:gd name="T12" fmla="*/ 47 w 103"/>
                <a:gd name="T13" fmla="*/ 61 h 87"/>
                <a:gd name="T14" fmla="*/ 102 w 103"/>
                <a:gd name="T15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7">
                  <a:moveTo>
                    <a:pt x="102" y="78"/>
                  </a:moveTo>
                  <a:cubicBezTo>
                    <a:pt x="103" y="78"/>
                    <a:pt x="94" y="44"/>
                    <a:pt x="93" y="43"/>
                  </a:cubicBezTo>
                  <a:cubicBezTo>
                    <a:pt x="87" y="28"/>
                    <a:pt x="76" y="14"/>
                    <a:pt x="62" y="7"/>
                  </a:cubicBezTo>
                  <a:cubicBezTo>
                    <a:pt x="51" y="1"/>
                    <a:pt x="41" y="0"/>
                    <a:pt x="30" y="2"/>
                  </a:cubicBezTo>
                  <a:cubicBezTo>
                    <a:pt x="14" y="4"/>
                    <a:pt x="3" y="13"/>
                    <a:pt x="0" y="17"/>
                  </a:cubicBezTo>
                  <a:cubicBezTo>
                    <a:pt x="12" y="17"/>
                    <a:pt x="20" y="24"/>
                    <a:pt x="26" y="33"/>
                  </a:cubicBezTo>
                  <a:cubicBezTo>
                    <a:pt x="32" y="42"/>
                    <a:pt x="39" y="53"/>
                    <a:pt x="47" y="61"/>
                  </a:cubicBezTo>
                  <a:cubicBezTo>
                    <a:pt x="72" y="87"/>
                    <a:pt x="101" y="78"/>
                    <a:pt x="102" y="78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15"/>
            <p:cNvSpPr/>
            <p:nvPr/>
          </p:nvSpPr>
          <p:spPr bwMode="auto">
            <a:xfrm>
              <a:off x="5151" y="3603"/>
              <a:ext cx="192" cy="242"/>
            </a:xfrm>
            <a:custGeom>
              <a:avLst/>
              <a:gdLst>
                <a:gd name="T0" fmla="*/ 5 w 74"/>
                <a:gd name="T1" fmla="*/ 92 h 93"/>
                <a:gd name="T2" fmla="*/ 1 w 74"/>
                <a:gd name="T3" fmla="*/ 59 h 93"/>
                <a:gd name="T4" fmla="*/ 17 w 74"/>
                <a:gd name="T5" fmla="*/ 17 h 93"/>
                <a:gd name="T6" fmla="*/ 43 w 74"/>
                <a:gd name="T7" fmla="*/ 2 h 93"/>
                <a:gd name="T8" fmla="*/ 74 w 74"/>
                <a:gd name="T9" fmla="*/ 7 h 93"/>
                <a:gd name="T10" fmla="*/ 58 w 74"/>
                <a:gd name="T11" fmla="*/ 28 h 93"/>
                <a:gd name="T12" fmla="*/ 48 w 74"/>
                <a:gd name="T13" fmla="*/ 62 h 93"/>
                <a:gd name="T14" fmla="*/ 5 w 74"/>
                <a:gd name="T1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3">
                  <a:moveTo>
                    <a:pt x="5" y="92"/>
                  </a:moveTo>
                  <a:cubicBezTo>
                    <a:pt x="4" y="92"/>
                    <a:pt x="0" y="69"/>
                    <a:pt x="1" y="59"/>
                  </a:cubicBezTo>
                  <a:cubicBezTo>
                    <a:pt x="2" y="44"/>
                    <a:pt x="7" y="28"/>
                    <a:pt x="17" y="17"/>
                  </a:cubicBezTo>
                  <a:cubicBezTo>
                    <a:pt x="24" y="9"/>
                    <a:pt x="33" y="4"/>
                    <a:pt x="43" y="2"/>
                  </a:cubicBezTo>
                  <a:cubicBezTo>
                    <a:pt x="58" y="0"/>
                    <a:pt x="70" y="4"/>
                    <a:pt x="74" y="7"/>
                  </a:cubicBezTo>
                  <a:cubicBezTo>
                    <a:pt x="67" y="10"/>
                    <a:pt x="61" y="18"/>
                    <a:pt x="58" y="28"/>
                  </a:cubicBezTo>
                  <a:cubicBezTo>
                    <a:pt x="55" y="38"/>
                    <a:pt x="53" y="51"/>
                    <a:pt x="48" y="62"/>
                  </a:cubicBezTo>
                  <a:cubicBezTo>
                    <a:pt x="32" y="93"/>
                    <a:pt x="6" y="92"/>
                    <a:pt x="5" y="92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16"/>
            <p:cNvSpPr/>
            <p:nvPr/>
          </p:nvSpPr>
          <p:spPr bwMode="auto">
            <a:xfrm>
              <a:off x="4969" y="3645"/>
              <a:ext cx="189" cy="146"/>
            </a:xfrm>
            <a:custGeom>
              <a:avLst/>
              <a:gdLst>
                <a:gd name="T0" fmla="*/ 0 w 73"/>
                <a:gd name="T1" fmla="*/ 2 h 56"/>
                <a:gd name="T2" fmla="*/ 1 w 73"/>
                <a:gd name="T3" fmla="*/ 2 h 56"/>
                <a:gd name="T4" fmla="*/ 4 w 73"/>
                <a:gd name="T5" fmla="*/ 1 h 56"/>
                <a:gd name="T6" fmla="*/ 9 w 73"/>
                <a:gd name="T7" fmla="*/ 0 h 56"/>
                <a:gd name="T8" fmla="*/ 16 w 73"/>
                <a:gd name="T9" fmla="*/ 0 h 56"/>
                <a:gd name="T10" fmla="*/ 20 w 73"/>
                <a:gd name="T11" fmla="*/ 1 h 56"/>
                <a:gd name="T12" fmla="*/ 24 w 73"/>
                <a:gd name="T13" fmla="*/ 1 h 56"/>
                <a:gd name="T14" fmla="*/ 32 w 73"/>
                <a:gd name="T15" fmla="*/ 3 h 56"/>
                <a:gd name="T16" fmla="*/ 41 w 73"/>
                <a:gd name="T17" fmla="*/ 6 h 56"/>
                <a:gd name="T18" fmla="*/ 45 w 73"/>
                <a:gd name="T19" fmla="*/ 9 h 56"/>
                <a:gd name="T20" fmla="*/ 49 w 73"/>
                <a:gd name="T21" fmla="*/ 12 h 56"/>
                <a:gd name="T22" fmla="*/ 51 w 73"/>
                <a:gd name="T23" fmla="*/ 13 h 56"/>
                <a:gd name="T24" fmla="*/ 53 w 73"/>
                <a:gd name="T25" fmla="*/ 15 h 56"/>
                <a:gd name="T26" fmla="*/ 56 w 73"/>
                <a:gd name="T27" fmla="*/ 18 h 56"/>
                <a:gd name="T28" fmla="*/ 62 w 73"/>
                <a:gd name="T29" fmla="*/ 25 h 56"/>
                <a:gd name="T30" fmla="*/ 66 w 73"/>
                <a:gd name="T31" fmla="*/ 33 h 56"/>
                <a:gd name="T32" fmla="*/ 68 w 73"/>
                <a:gd name="T33" fmla="*/ 36 h 56"/>
                <a:gd name="T34" fmla="*/ 69 w 73"/>
                <a:gd name="T35" fmla="*/ 40 h 56"/>
                <a:gd name="T36" fmla="*/ 71 w 73"/>
                <a:gd name="T37" fmla="*/ 46 h 56"/>
                <a:gd name="T38" fmla="*/ 72 w 73"/>
                <a:gd name="T39" fmla="*/ 51 h 56"/>
                <a:gd name="T40" fmla="*/ 73 w 73"/>
                <a:gd name="T41" fmla="*/ 55 h 56"/>
                <a:gd name="T42" fmla="*/ 72 w 73"/>
                <a:gd name="T43" fmla="*/ 56 h 56"/>
                <a:gd name="T44" fmla="*/ 71 w 73"/>
                <a:gd name="T45" fmla="*/ 56 h 56"/>
                <a:gd name="T46" fmla="*/ 71 w 73"/>
                <a:gd name="T47" fmla="*/ 56 h 56"/>
                <a:gd name="T48" fmla="*/ 70 w 73"/>
                <a:gd name="T49" fmla="*/ 52 h 56"/>
                <a:gd name="T50" fmla="*/ 68 w 73"/>
                <a:gd name="T51" fmla="*/ 47 h 56"/>
                <a:gd name="T52" fmla="*/ 66 w 73"/>
                <a:gd name="T53" fmla="*/ 41 h 56"/>
                <a:gd name="T54" fmla="*/ 64 w 73"/>
                <a:gd name="T55" fmla="*/ 38 h 56"/>
                <a:gd name="T56" fmla="*/ 62 w 73"/>
                <a:gd name="T57" fmla="*/ 35 h 56"/>
                <a:gd name="T58" fmla="*/ 58 w 73"/>
                <a:gd name="T59" fmla="*/ 28 h 56"/>
                <a:gd name="T60" fmla="*/ 52 w 73"/>
                <a:gd name="T61" fmla="*/ 22 h 56"/>
                <a:gd name="T62" fmla="*/ 49 w 73"/>
                <a:gd name="T63" fmla="*/ 19 h 56"/>
                <a:gd name="T64" fmla="*/ 47 w 73"/>
                <a:gd name="T65" fmla="*/ 17 h 56"/>
                <a:gd name="T66" fmla="*/ 46 w 73"/>
                <a:gd name="T67" fmla="*/ 16 h 56"/>
                <a:gd name="T68" fmla="*/ 42 w 73"/>
                <a:gd name="T69" fmla="*/ 13 h 56"/>
                <a:gd name="T70" fmla="*/ 38 w 73"/>
                <a:gd name="T71" fmla="*/ 11 h 56"/>
                <a:gd name="T72" fmla="*/ 34 w 73"/>
                <a:gd name="T73" fmla="*/ 9 h 56"/>
                <a:gd name="T74" fmla="*/ 31 w 73"/>
                <a:gd name="T75" fmla="*/ 7 h 56"/>
                <a:gd name="T76" fmla="*/ 27 w 73"/>
                <a:gd name="T77" fmla="*/ 6 h 56"/>
                <a:gd name="T78" fmla="*/ 23 w 73"/>
                <a:gd name="T79" fmla="*/ 5 h 56"/>
                <a:gd name="T80" fmla="*/ 19 w 73"/>
                <a:gd name="T81" fmla="*/ 4 h 56"/>
                <a:gd name="T82" fmla="*/ 16 w 73"/>
                <a:gd name="T83" fmla="*/ 3 h 56"/>
                <a:gd name="T84" fmla="*/ 9 w 73"/>
                <a:gd name="T85" fmla="*/ 2 h 56"/>
                <a:gd name="T86" fmla="*/ 5 w 73"/>
                <a:gd name="T87" fmla="*/ 2 h 56"/>
                <a:gd name="T88" fmla="*/ 0 w 73"/>
                <a:gd name="T8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56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4" y="0"/>
                    <a:pt x="16" y="0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1" y="1"/>
                    <a:pt x="22" y="1"/>
                    <a:pt x="24" y="1"/>
                  </a:cubicBezTo>
                  <a:cubicBezTo>
                    <a:pt x="26" y="1"/>
                    <a:pt x="29" y="2"/>
                    <a:pt x="32" y="3"/>
                  </a:cubicBezTo>
                  <a:cubicBezTo>
                    <a:pt x="35" y="4"/>
                    <a:pt x="38" y="5"/>
                    <a:pt x="41" y="6"/>
                  </a:cubicBezTo>
                  <a:cubicBezTo>
                    <a:pt x="42" y="7"/>
                    <a:pt x="43" y="8"/>
                    <a:pt x="45" y="9"/>
                  </a:cubicBezTo>
                  <a:cubicBezTo>
                    <a:pt x="46" y="10"/>
                    <a:pt x="48" y="11"/>
                    <a:pt x="49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2" y="14"/>
                    <a:pt x="53" y="15"/>
                  </a:cubicBezTo>
                  <a:cubicBezTo>
                    <a:pt x="54" y="16"/>
                    <a:pt x="55" y="17"/>
                    <a:pt x="56" y="18"/>
                  </a:cubicBezTo>
                  <a:cubicBezTo>
                    <a:pt x="58" y="20"/>
                    <a:pt x="60" y="23"/>
                    <a:pt x="62" y="25"/>
                  </a:cubicBezTo>
                  <a:cubicBezTo>
                    <a:pt x="64" y="28"/>
                    <a:pt x="65" y="30"/>
                    <a:pt x="66" y="33"/>
                  </a:cubicBezTo>
                  <a:cubicBezTo>
                    <a:pt x="67" y="34"/>
                    <a:pt x="67" y="35"/>
                    <a:pt x="68" y="36"/>
                  </a:cubicBezTo>
                  <a:cubicBezTo>
                    <a:pt x="68" y="38"/>
                    <a:pt x="69" y="39"/>
                    <a:pt x="69" y="40"/>
                  </a:cubicBezTo>
                  <a:cubicBezTo>
                    <a:pt x="70" y="42"/>
                    <a:pt x="71" y="44"/>
                    <a:pt x="71" y="46"/>
                  </a:cubicBezTo>
                  <a:cubicBezTo>
                    <a:pt x="71" y="48"/>
                    <a:pt x="72" y="50"/>
                    <a:pt x="72" y="51"/>
                  </a:cubicBezTo>
                  <a:cubicBezTo>
                    <a:pt x="72" y="54"/>
                    <a:pt x="73" y="55"/>
                    <a:pt x="73" y="55"/>
                  </a:cubicBezTo>
                  <a:cubicBezTo>
                    <a:pt x="73" y="56"/>
                    <a:pt x="72" y="56"/>
                    <a:pt x="72" y="56"/>
                  </a:cubicBezTo>
                  <a:cubicBezTo>
                    <a:pt x="72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4"/>
                    <a:pt x="70" y="52"/>
                  </a:cubicBezTo>
                  <a:cubicBezTo>
                    <a:pt x="69" y="50"/>
                    <a:pt x="69" y="49"/>
                    <a:pt x="68" y="47"/>
                  </a:cubicBezTo>
                  <a:cubicBezTo>
                    <a:pt x="68" y="45"/>
                    <a:pt x="67" y="43"/>
                    <a:pt x="66" y="41"/>
                  </a:cubicBezTo>
                  <a:cubicBezTo>
                    <a:pt x="65" y="40"/>
                    <a:pt x="65" y="39"/>
                    <a:pt x="64" y="38"/>
                  </a:cubicBezTo>
                  <a:cubicBezTo>
                    <a:pt x="63" y="37"/>
                    <a:pt x="63" y="36"/>
                    <a:pt x="62" y="35"/>
                  </a:cubicBezTo>
                  <a:cubicBezTo>
                    <a:pt x="61" y="33"/>
                    <a:pt x="59" y="30"/>
                    <a:pt x="58" y="28"/>
                  </a:cubicBezTo>
                  <a:cubicBezTo>
                    <a:pt x="56" y="26"/>
                    <a:pt x="54" y="24"/>
                    <a:pt x="52" y="22"/>
                  </a:cubicBezTo>
                  <a:cubicBezTo>
                    <a:pt x="51" y="21"/>
                    <a:pt x="50" y="20"/>
                    <a:pt x="49" y="19"/>
                  </a:cubicBezTo>
                  <a:cubicBezTo>
                    <a:pt x="49" y="18"/>
                    <a:pt x="48" y="17"/>
                    <a:pt x="47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4" y="15"/>
                    <a:pt x="43" y="14"/>
                    <a:pt x="42" y="13"/>
                  </a:cubicBezTo>
                  <a:cubicBezTo>
                    <a:pt x="41" y="12"/>
                    <a:pt x="40" y="12"/>
                    <a:pt x="38" y="11"/>
                  </a:cubicBezTo>
                  <a:cubicBezTo>
                    <a:pt x="37" y="10"/>
                    <a:pt x="36" y="10"/>
                    <a:pt x="34" y="9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29" y="7"/>
                    <a:pt x="28" y="6"/>
                    <a:pt x="27" y="6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2" y="4"/>
                    <a:pt x="20" y="4"/>
                    <a:pt x="19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3" y="3"/>
                    <a:pt x="11" y="3"/>
                    <a:pt x="9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2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317"/>
            <p:cNvSpPr/>
            <p:nvPr/>
          </p:nvSpPr>
          <p:spPr bwMode="auto">
            <a:xfrm>
              <a:off x="5151" y="3608"/>
              <a:ext cx="143" cy="198"/>
            </a:xfrm>
            <a:custGeom>
              <a:avLst/>
              <a:gdLst>
                <a:gd name="T0" fmla="*/ 55 w 55"/>
                <a:gd name="T1" fmla="*/ 0 h 76"/>
                <a:gd name="T2" fmla="*/ 50 w 55"/>
                <a:gd name="T3" fmla="*/ 1 h 76"/>
                <a:gd name="T4" fmla="*/ 40 w 55"/>
                <a:gd name="T5" fmla="*/ 5 h 76"/>
                <a:gd name="T6" fmla="*/ 26 w 55"/>
                <a:gd name="T7" fmla="*/ 13 h 76"/>
                <a:gd name="T8" fmla="*/ 13 w 55"/>
                <a:gd name="T9" fmla="*/ 27 h 76"/>
                <a:gd name="T10" fmla="*/ 9 w 55"/>
                <a:gd name="T11" fmla="*/ 35 h 76"/>
                <a:gd name="T12" fmla="*/ 6 w 55"/>
                <a:gd name="T13" fmla="*/ 43 h 76"/>
                <a:gd name="T14" fmla="*/ 5 w 55"/>
                <a:gd name="T15" fmla="*/ 47 h 76"/>
                <a:gd name="T16" fmla="*/ 4 w 55"/>
                <a:gd name="T17" fmla="*/ 51 h 76"/>
                <a:gd name="T18" fmla="*/ 3 w 55"/>
                <a:gd name="T19" fmla="*/ 59 h 76"/>
                <a:gd name="T20" fmla="*/ 3 w 55"/>
                <a:gd name="T21" fmla="*/ 65 h 76"/>
                <a:gd name="T22" fmla="*/ 3 w 55"/>
                <a:gd name="T23" fmla="*/ 70 h 76"/>
                <a:gd name="T24" fmla="*/ 3 w 55"/>
                <a:gd name="T25" fmla="*/ 75 h 76"/>
                <a:gd name="T26" fmla="*/ 3 w 55"/>
                <a:gd name="T27" fmla="*/ 75 h 76"/>
                <a:gd name="T28" fmla="*/ 2 w 55"/>
                <a:gd name="T29" fmla="*/ 76 h 76"/>
                <a:gd name="T30" fmla="*/ 2 w 55"/>
                <a:gd name="T31" fmla="*/ 75 h 76"/>
                <a:gd name="T32" fmla="*/ 1 w 55"/>
                <a:gd name="T33" fmla="*/ 71 h 76"/>
                <a:gd name="T34" fmla="*/ 0 w 55"/>
                <a:gd name="T35" fmla="*/ 66 h 76"/>
                <a:gd name="T36" fmla="*/ 0 w 55"/>
                <a:gd name="T37" fmla="*/ 59 h 76"/>
                <a:gd name="T38" fmla="*/ 1 w 55"/>
                <a:gd name="T39" fmla="*/ 51 h 76"/>
                <a:gd name="T40" fmla="*/ 1 w 55"/>
                <a:gd name="T41" fmla="*/ 47 h 76"/>
                <a:gd name="T42" fmla="*/ 2 w 55"/>
                <a:gd name="T43" fmla="*/ 42 h 76"/>
                <a:gd name="T44" fmla="*/ 5 w 55"/>
                <a:gd name="T45" fmla="*/ 33 h 76"/>
                <a:gd name="T46" fmla="*/ 10 w 55"/>
                <a:gd name="T47" fmla="*/ 24 h 76"/>
                <a:gd name="T48" fmla="*/ 16 w 55"/>
                <a:gd name="T49" fmla="*/ 17 h 76"/>
                <a:gd name="T50" fmla="*/ 24 w 55"/>
                <a:gd name="T51" fmla="*/ 10 h 76"/>
                <a:gd name="T52" fmla="*/ 39 w 55"/>
                <a:gd name="T53" fmla="*/ 3 h 76"/>
                <a:gd name="T54" fmla="*/ 50 w 55"/>
                <a:gd name="T55" fmla="*/ 0 h 76"/>
                <a:gd name="T56" fmla="*/ 55 w 55"/>
                <a:gd name="T5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76">
                  <a:moveTo>
                    <a:pt x="55" y="0"/>
                  </a:moveTo>
                  <a:cubicBezTo>
                    <a:pt x="55" y="0"/>
                    <a:pt x="53" y="0"/>
                    <a:pt x="50" y="1"/>
                  </a:cubicBezTo>
                  <a:cubicBezTo>
                    <a:pt x="48" y="2"/>
                    <a:pt x="44" y="3"/>
                    <a:pt x="40" y="5"/>
                  </a:cubicBezTo>
                  <a:cubicBezTo>
                    <a:pt x="35" y="7"/>
                    <a:pt x="30" y="10"/>
                    <a:pt x="26" y="13"/>
                  </a:cubicBezTo>
                  <a:cubicBezTo>
                    <a:pt x="21" y="17"/>
                    <a:pt x="17" y="21"/>
                    <a:pt x="13" y="27"/>
                  </a:cubicBezTo>
                  <a:cubicBezTo>
                    <a:pt x="12" y="29"/>
                    <a:pt x="10" y="32"/>
                    <a:pt x="9" y="35"/>
                  </a:cubicBezTo>
                  <a:cubicBezTo>
                    <a:pt x="8" y="37"/>
                    <a:pt x="7" y="40"/>
                    <a:pt x="6" y="43"/>
                  </a:cubicBezTo>
                  <a:cubicBezTo>
                    <a:pt x="6" y="45"/>
                    <a:pt x="5" y="46"/>
                    <a:pt x="5" y="47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4"/>
                    <a:pt x="3" y="57"/>
                    <a:pt x="3" y="59"/>
                  </a:cubicBezTo>
                  <a:cubicBezTo>
                    <a:pt x="3" y="61"/>
                    <a:pt x="3" y="64"/>
                    <a:pt x="3" y="65"/>
                  </a:cubicBezTo>
                  <a:cubicBezTo>
                    <a:pt x="3" y="67"/>
                    <a:pt x="3" y="69"/>
                    <a:pt x="3" y="70"/>
                  </a:cubicBezTo>
                  <a:cubicBezTo>
                    <a:pt x="3" y="73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6"/>
                    <a:pt x="2" y="76"/>
                  </a:cubicBezTo>
                  <a:cubicBezTo>
                    <a:pt x="2" y="76"/>
                    <a:pt x="2" y="75"/>
                    <a:pt x="2" y="75"/>
                  </a:cubicBezTo>
                  <a:cubicBezTo>
                    <a:pt x="2" y="75"/>
                    <a:pt x="1" y="73"/>
                    <a:pt x="1" y="71"/>
                  </a:cubicBezTo>
                  <a:cubicBezTo>
                    <a:pt x="1" y="69"/>
                    <a:pt x="1" y="68"/>
                    <a:pt x="0" y="66"/>
                  </a:cubicBezTo>
                  <a:cubicBezTo>
                    <a:pt x="0" y="64"/>
                    <a:pt x="0" y="61"/>
                    <a:pt x="0" y="59"/>
                  </a:cubicBezTo>
                  <a:cubicBezTo>
                    <a:pt x="0" y="56"/>
                    <a:pt x="0" y="54"/>
                    <a:pt x="1" y="51"/>
                  </a:cubicBezTo>
                  <a:cubicBezTo>
                    <a:pt x="1" y="49"/>
                    <a:pt x="1" y="48"/>
                    <a:pt x="1" y="47"/>
                  </a:cubicBezTo>
                  <a:cubicBezTo>
                    <a:pt x="1" y="45"/>
                    <a:pt x="2" y="44"/>
                    <a:pt x="2" y="42"/>
                  </a:cubicBezTo>
                  <a:cubicBezTo>
                    <a:pt x="3" y="39"/>
                    <a:pt x="4" y="36"/>
                    <a:pt x="5" y="33"/>
                  </a:cubicBezTo>
                  <a:cubicBezTo>
                    <a:pt x="7" y="30"/>
                    <a:pt x="8" y="27"/>
                    <a:pt x="10" y="24"/>
                  </a:cubicBezTo>
                  <a:cubicBezTo>
                    <a:pt x="12" y="21"/>
                    <a:pt x="14" y="19"/>
                    <a:pt x="16" y="17"/>
                  </a:cubicBezTo>
                  <a:cubicBezTo>
                    <a:pt x="19" y="14"/>
                    <a:pt x="21" y="12"/>
                    <a:pt x="24" y="10"/>
                  </a:cubicBezTo>
                  <a:cubicBezTo>
                    <a:pt x="29" y="7"/>
                    <a:pt x="34" y="5"/>
                    <a:pt x="39" y="3"/>
                  </a:cubicBezTo>
                  <a:cubicBezTo>
                    <a:pt x="43" y="1"/>
                    <a:pt x="47" y="1"/>
                    <a:pt x="50" y="0"/>
                  </a:cubicBezTo>
                  <a:cubicBezTo>
                    <a:pt x="53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宽屏</PresentationFormat>
  <Paragraphs>70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华文行楷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2021-07-21T01:53:14Z</dcterms:created>
  <dcterms:modified xsi:type="dcterms:W3CDTF">2023-01-10T10:15:58Z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313D4D6931EC4D35BDB8C33FFEA14733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