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9E7"/>
    <a:srgbClr val="01C0B0"/>
    <a:srgbClr val="04B0BE"/>
    <a:srgbClr val="04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0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8A95-114D-4BB9-A729-058920B273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029B-87F6-42DD-8185-B8A2A8D307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029B-87F6-42DD-8185-B8A2A8D307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8029B-87F6-42DD-8185-B8A2A8D3072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D024-C6D2-498C-B6F9-0F94E70CC5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CF6A-2F56-44E6-80EA-DDB34B141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201950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67679" y="1714500"/>
            <a:ext cx="5286467" cy="100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zh-CN" altLang="en-US" sz="6495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个人述职报告</a:t>
            </a:r>
            <a:endParaRPr lang="en-US" altLang="zh-CN" sz="6495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3022753" y="2722218"/>
            <a:ext cx="5206211" cy="30773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框架及文字内容完整，实用很强，适用于转正述职、干部述职等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1256776" y="5966471"/>
            <a:ext cx="646320" cy="647026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TextBox 68"/>
          <p:cNvSpPr txBox="1"/>
          <p:nvPr/>
        </p:nvSpPr>
        <p:spPr>
          <a:xfrm>
            <a:off x="7304141" y="4771021"/>
            <a:ext cx="2772744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这里输入您的单位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部门名称</a:t>
            </a: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10038729" y="4767217"/>
            <a:ext cx="372969" cy="374537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447687" y="4771021"/>
            <a:ext cx="1618179" cy="58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 b="1">
                <a:latin typeface="+mj-ea"/>
                <a:ea typeface="+mj-ea"/>
              </a:defRPr>
            </a:lvl1pPr>
          </a:lstStyle>
          <a:p>
            <a:r>
              <a:rPr lang="zh-CN" altLang="en-US" sz="16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6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0"/>
          <p:cNvSpPr>
            <a:spLocks noChangeAspect="1" noEditPoints="1"/>
          </p:cNvSpPr>
          <p:nvPr/>
        </p:nvSpPr>
        <p:spPr bwMode="auto">
          <a:xfrm>
            <a:off x="6931449" y="4767354"/>
            <a:ext cx="372691" cy="37425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347" y="5221744"/>
            <a:ext cx="2013388" cy="815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84983" y="5221744"/>
            <a:ext cx="2010896" cy="81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49203" y="5221744"/>
            <a:ext cx="2013388" cy="815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16839" y="5221744"/>
            <a:ext cx="2010896" cy="8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/>
          </a:p>
        </p:txBody>
      </p:sp>
      <p:sp>
        <p:nvSpPr>
          <p:cNvPr id="32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262818" y="198604"/>
            <a:ext cx="473877" cy="484825"/>
            <a:chOff x="702608" y="-1899592"/>
            <a:chExt cx="1054013" cy="1078364"/>
          </a:xfrm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>
              <a:off x="702608" y="-1899592"/>
              <a:ext cx="1054013" cy="10783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"/>
            <p:cNvSpPr>
              <a:spLocks noEditPoints="1"/>
            </p:cNvSpPr>
            <p:nvPr/>
          </p:nvSpPr>
          <p:spPr bwMode="auto">
            <a:xfrm>
              <a:off x="904366" y="-1555211"/>
              <a:ext cx="650496" cy="445260"/>
            </a:xfrm>
            <a:custGeom>
              <a:avLst/>
              <a:gdLst>
                <a:gd name="T0" fmla="*/ 380 w 394"/>
                <a:gd name="T1" fmla="*/ 19 h 263"/>
                <a:gd name="T2" fmla="*/ 380 w 394"/>
                <a:gd name="T3" fmla="*/ 216 h 263"/>
                <a:gd name="T4" fmla="*/ 374 w 394"/>
                <a:gd name="T5" fmla="*/ 216 h 263"/>
                <a:gd name="T6" fmla="*/ 362 w 394"/>
                <a:gd name="T7" fmla="*/ 215 h 263"/>
                <a:gd name="T8" fmla="*/ 199 w 394"/>
                <a:gd name="T9" fmla="*/ 256 h 263"/>
                <a:gd name="T10" fmla="*/ 197 w 394"/>
                <a:gd name="T11" fmla="*/ 257 h 263"/>
                <a:gd name="T12" fmla="*/ 195 w 394"/>
                <a:gd name="T13" fmla="*/ 256 h 263"/>
                <a:gd name="T14" fmla="*/ 33 w 394"/>
                <a:gd name="T15" fmla="*/ 215 h 263"/>
                <a:gd name="T16" fmla="*/ 20 w 394"/>
                <a:gd name="T17" fmla="*/ 216 h 263"/>
                <a:gd name="T18" fmla="*/ 14 w 394"/>
                <a:gd name="T19" fmla="*/ 216 h 263"/>
                <a:gd name="T20" fmla="*/ 14 w 394"/>
                <a:gd name="T21" fmla="*/ 19 h 263"/>
                <a:gd name="T22" fmla="*/ 0 w 394"/>
                <a:gd name="T23" fmla="*/ 19 h 263"/>
                <a:gd name="T24" fmla="*/ 0 w 394"/>
                <a:gd name="T25" fmla="*/ 223 h 263"/>
                <a:gd name="T26" fmla="*/ 197 w 394"/>
                <a:gd name="T27" fmla="*/ 263 h 263"/>
                <a:gd name="T28" fmla="*/ 394 w 394"/>
                <a:gd name="T29" fmla="*/ 223 h 263"/>
                <a:gd name="T30" fmla="*/ 394 w 394"/>
                <a:gd name="T31" fmla="*/ 19 h 263"/>
                <a:gd name="T32" fmla="*/ 380 w 394"/>
                <a:gd name="T33" fmla="*/ 19 h 263"/>
                <a:gd name="T34" fmla="*/ 191 w 394"/>
                <a:gd name="T35" fmla="*/ 223 h 263"/>
                <a:gd name="T36" fmla="*/ 191 w 394"/>
                <a:gd name="T37" fmla="*/ 44 h 263"/>
                <a:gd name="T38" fmla="*/ 54 w 394"/>
                <a:gd name="T39" fmla="*/ 2 h 263"/>
                <a:gd name="T40" fmla="*/ 54 w 394"/>
                <a:gd name="T41" fmla="*/ 188 h 263"/>
                <a:gd name="T42" fmla="*/ 59 w 394"/>
                <a:gd name="T43" fmla="*/ 188 h 263"/>
                <a:gd name="T44" fmla="*/ 191 w 394"/>
                <a:gd name="T45" fmla="*/ 223 h 263"/>
                <a:gd name="T46" fmla="*/ 340 w 394"/>
                <a:gd name="T47" fmla="*/ 188 h 263"/>
                <a:gd name="T48" fmla="*/ 340 w 394"/>
                <a:gd name="T49" fmla="*/ 2 h 263"/>
                <a:gd name="T50" fmla="*/ 204 w 394"/>
                <a:gd name="T51" fmla="*/ 44 h 263"/>
                <a:gd name="T52" fmla="*/ 204 w 394"/>
                <a:gd name="T53" fmla="*/ 223 h 263"/>
                <a:gd name="T54" fmla="*/ 335 w 394"/>
                <a:gd name="T55" fmla="*/ 188 h 263"/>
                <a:gd name="T56" fmla="*/ 340 w 394"/>
                <a:gd name="T57" fmla="*/ 188 h 263"/>
                <a:gd name="T58" fmla="*/ 197 w 394"/>
                <a:gd name="T59" fmla="*/ 252 h 263"/>
                <a:gd name="T60" fmla="*/ 371 w 394"/>
                <a:gd name="T61" fmla="*/ 211 h 263"/>
                <a:gd name="T62" fmla="*/ 371 w 394"/>
                <a:gd name="T63" fmla="*/ 4 h 263"/>
                <a:gd name="T64" fmla="*/ 350 w 394"/>
                <a:gd name="T65" fmla="*/ 4 h 263"/>
                <a:gd name="T66" fmla="*/ 350 w 394"/>
                <a:gd name="T67" fmla="*/ 198 h 263"/>
                <a:gd name="T68" fmla="*/ 344 w 394"/>
                <a:gd name="T69" fmla="*/ 197 h 263"/>
                <a:gd name="T70" fmla="*/ 334 w 394"/>
                <a:gd name="T71" fmla="*/ 197 h 263"/>
                <a:gd name="T72" fmla="*/ 201 w 394"/>
                <a:gd name="T73" fmla="*/ 235 h 263"/>
                <a:gd name="T74" fmla="*/ 197 w 394"/>
                <a:gd name="T75" fmla="*/ 237 h 263"/>
                <a:gd name="T76" fmla="*/ 194 w 394"/>
                <a:gd name="T77" fmla="*/ 235 h 263"/>
                <a:gd name="T78" fmla="*/ 60 w 394"/>
                <a:gd name="T79" fmla="*/ 197 h 263"/>
                <a:gd name="T80" fmla="*/ 50 w 394"/>
                <a:gd name="T81" fmla="*/ 197 h 263"/>
                <a:gd name="T82" fmla="*/ 45 w 394"/>
                <a:gd name="T83" fmla="*/ 198 h 263"/>
                <a:gd name="T84" fmla="*/ 45 w 394"/>
                <a:gd name="T85" fmla="*/ 4 h 263"/>
                <a:gd name="T86" fmla="*/ 24 w 394"/>
                <a:gd name="T87" fmla="*/ 4 h 263"/>
                <a:gd name="T88" fmla="*/ 24 w 394"/>
                <a:gd name="T89" fmla="*/ 211 h 263"/>
                <a:gd name="T90" fmla="*/ 197 w 394"/>
                <a:gd name="T91" fmla="*/ 25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4" h="263">
                  <a:moveTo>
                    <a:pt x="380" y="19"/>
                  </a:moveTo>
                  <a:lnTo>
                    <a:pt x="380" y="216"/>
                  </a:lnTo>
                  <a:lnTo>
                    <a:pt x="374" y="216"/>
                  </a:lnTo>
                  <a:cubicBezTo>
                    <a:pt x="370" y="215"/>
                    <a:pt x="366" y="215"/>
                    <a:pt x="362" y="215"/>
                  </a:cubicBezTo>
                  <a:cubicBezTo>
                    <a:pt x="307" y="215"/>
                    <a:pt x="250" y="230"/>
                    <a:pt x="199" y="256"/>
                  </a:cubicBezTo>
                  <a:lnTo>
                    <a:pt x="197" y="257"/>
                  </a:lnTo>
                  <a:lnTo>
                    <a:pt x="195" y="256"/>
                  </a:lnTo>
                  <a:cubicBezTo>
                    <a:pt x="145" y="230"/>
                    <a:pt x="87" y="215"/>
                    <a:pt x="33" y="215"/>
                  </a:cubicBezTo>
                  <a:cubicBezTo>
                    <a:pt x="28" y="215"/>
                    <a:pt x="24" y="215"/>
                    <a:pt x="20" y="216"/>
                  </a:cubicBezTo>
                  <a:lnTo>
                    <a:pt x="14" y="216"/>
                  </a:lnTo>
                  <a:lnTo>
                    <a:pt x="14" y="19"/>
                  </a:lnTo>
                  <a:cubicBezTo>
                    <a:pt x="10" y="19"/>
                    <a:pt x="5" y="19"/>
                    <a:pt x="0" y="19"/>
                  </a:cubicBezTo>
                  <a:lnTo>
                    <a:pt x="0" y="223"/>
                  </a:lnTo>
                  <a:cubicBezTo>
                    <a:pt x="66" y="222"/>
                    <a:pt x="136" y="236"/>
                    <a:pt x="197" y="263"/>
                  </a:cubicBezTo>
                  <a:cubicBezTo>
                    <a:pt x="259" y="236"/>
                    <a:pt x="328" y="222"/>
                    <a:pt x="394" y="223"/>
                  </a:cubicBezTo>
                  <a:lnTo>
                    <a:pt x="394" y="19"/>
                  </a:lnTo>
                  <a:cubicBezTo>
                    <a:pt x="389" y="19"/>
                    <a:pt x="385" y="19"/>
                    <a:pt x="380" y="19"/>
                  </a:cubicBezTo>
                  <a:close/>
                  <a:moveTo>
                    <a:pt x="191" y="223"/>
                  </a:moveTo>
                  <a:lnTo>
                    <a:pt x="191" y="44"/>
                  </a:lnTo>
                  <a:cubicBezTo>
                    <a:pt x="148" y="16"/>
                    <a:pt x="100" y="0"/>
                    <a:pt x="54" y="2"/>
                  </a:cubicBezTo>
                  <a:lnTo>
                    <a:pt x="54" y="188"/>
                  </a:lnTo>
                  <a:cubicBezTo>
                    <a:pt x="56" y="188"/>
                    <a:pt x="58" y="188"/>
                    <a:pt x="59" y="188"/>
                  </a:cubicBezTo>
                  <a:cubicBezTo>
                    <a:pt x="103" y="188"/>
                    <a:pt x="150" y="200"/>
                    <a:pt x="191" y="223"/>
                  </a:cubicBezTo>
                  <a:close/>
                  <a:moveTo>
                    <a:pt x="340" y="188"/>
                  </a:moveTo>
                  <a:lnTo>
                    <a:pt x="340" y="2"/>
                  </a:lnTo>
                  <a:cubicBezTo>
                    <a:pt x="295" y="0"/>
                    <a:pt x="246" y="16"/>
                    <a:pt x="204" y="44"/>
                  </a:cubicBezTo>
                  <a:lnTo>
                    <a:pt x="204" y="223"/>
                  </a:lnTo>
                  <a:cubicBezTo>
                    <a:pt x="245" y="200"/>
                    <a:pt x="291" y="188"/>
                    <a:pt x="335" y="188"/>
                  </a:cubicBezTo>
                  <a:cubicBezTo>
                    <a:pt x="337" y="188"/>
                    <a:pt x="339" y="188"/>
                    <a:pt x="340" y="188"/>
                  </a:cubicBezTo>
                  <a:close/>
                  <a:moveTo>
                    <a:pt x="197" y="252"/>
                  </a:moveTo>
                  <a:cubicBezTo>
                    <a:pt x="253" y="222"/>
                    <a:pt x="315" y="209"/>
                    <a:pt x="371" y="211"/>
                  </a:cubicBezTo>
                  <a:lnTo>
                    <a:pt x="371" y="4"/>
                  </a:lnTo>
                  <a:cubicBezTo>
                    <a:pt x="364" y="4"/>
                    <a:pt x="357" y="4"/>
                    <a:pt x="350" y="4"/>
                  </a:cubicBezTo>
                  <a:lnTo>
                    <a:pt x="350" y="198"/>
                  </a:lnTo>
                  <a:lnTo>
                    <a:pt x="344" y="197"/>
                  </a:lnTo>
                  <a:cubicBezTo>
                    <a:pt x="341" y="197"/>
                    <a:pt x="337" y="197"/>
                    <a:pt x="334" y="197"/>
                  </a:cubicBezTo>
                  <a:cubicBezTo>
                    <a:pt x="289" y="197"/>
                    <a:pt x="242" y="211"/>
                    <a:pt x="201" y="235"/>
                  </a:cubicBezTo>
                  <a:lnTo>
                    <a:pt x="197" y="237"/>
                  </a:lnTo>
                  <a:lnTo>
                    <a:pt x="194" y="235"/>
                  </a:lnTo>
                  <a:cubicBezTo>
                    <a:pt x="153" y="211"/>
                    <a:pt x="105" y="197"/>
                    <a:pt x="60" y="197"/>
                  </a:cubicBezTo>
                  <a:cubicBezTo>
                    <a:pt x="57" y="197"/>
                    <a:pt x="54" y="197"/>
                    <a:pt x="50" y="197"/>
                  </a:cubicBezTo>
                  <a:lnTo>
                    <a:pt x="45" y="198"/>
                  </a:lnTo>
                  <a:lnTo>
                    <a:pt x="45" y="4"/>
                  </a:lnTo>
                  <a:cubicBezTo>
                    <a:pt x="38" y="4"/>
                    <a:pt x="31" y="4"/>
                    <a:pt x="24" y="4"/>
                  </a:cubicBezTo>
                  <a:lnTo>
                    <a:pt x="24" y="211"/>
                  </a:lnTo>
                  <a:cubicBezTo>
                    <a:pt x="79" y="209"/>
                    <a:pt x="142" y="222"/>
                    <a:pt x="19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68029" y="198604"/>
            <a:ext cx="472312" cy="484825"/>
            <a:chOff x="2014036" y="-1899592"/>
            <a:chExt cx="1050534" cy="1078364"/>
          </a:xfrm>
        </p:grpSpPr>
        <p:sp>
          <p:nvSpPr>
            <p:cNvPr id="86" name="Oval 6"/>
            <p:cNvSpPr>
              <a:spLocks noChangeArrowheads="1"/>
            </p:cNvSpPr>
            <p:nvPr/>
          </p:nvSpPr>
          <p:spPr bwMode="auto">
            <a:xfrm>
              <a:off x="2014036" y="-1899592"/>
              <a:ext cx="1050534" cy="1078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0"/>
            <p:cNvSpPr>
              <a:spLocks noEditPoints="1"/>
            </p:cNvSpPr>
            <p:nvPr/>
          </p:nvSpPr>
          <p:spPr bwMode="auto">
            <a:xfrm>
              <a:off x="2313195" y="-1670005"/>
              <a:ext cx="553096" cy="640061"/>
            </a:xfrm>
            <a:custGeom>
              <a:avLst/>
              <a:gdLst>
                <a:gd name="T0" fmla="*/ 214 w 336"/>
                <a:gd name="T1" fmla="*/ 48 h 380"/>
                <a:gd name="T2" fmla="*/ 167 w 336"/>
                <a:gd name="T3" fmla="*/ 95 h 380"/>
                <a:gd name="T4" fmla="*/ 119 w 336"/>
                <a:gd name="T5" fmla="*/ 95 h 380"/>
                <a:gd name="T6" fmla="*/ 72 w 336"/>
                <a:gd name="T7" fmla="*/ 48 h 380"/>
                <a:gd name="T8" fmla="*/ 119 w 336"/>
                <a:gd name="T9" fmla="*/ 0 h 380"/>
                <a:gd name="T10" fmla="*/ 167 w 336"/>
                <a:gd name="T11" fmla="*/ 0 h 380"/>
                <a:gd name="T12" fmla="*/ 214 w 336"/>
                <a:gd name="T13" fmla="*/ 48 h 380"/>
                <a:gd name="T14" fmla="*/ 237 w 336"/>
                <a:gd name="T15" fmla="*/ 48 h 380"/>
                <a:gd name="T16" fmla="*/ 238 w 336"/>
                <a:gd name="T17" fmla="*/ 59 h 380"/>
                <a:gd name="T18" fmla="*/ 179 w 336"/>
                <a:gd name="T19" fmla="*/ 118 h 380"/>
                <a:gd name="T20" fmla="*/ 107 w 336"/>
                <a:gd name="T21" fmla="*/ 118 h 380"/>
                <a:gd name="T22" fmla="*/ 48 w 336"/>
                <a:gd name="T23" fmla="*/ 59 h 380"/>
                <a:gd name="T24" fmla="*/ 49 w 336"/>
                <a:gd name="T25" fmla="*/ 48 h 380"/>
                <a:gd name="T26" fmla="*/ 0 w 336"/>
                <a:gd name="T27" fmla="*/ 106 h 380"/>
                <a:gd name="T28" fmla="*/ 0 w 336"/>
                <a:gd name="T29" fmla="*/ 320 h 380"/>
                <a:gd name="T30" fmla="*/ 60 w 336"/>
                <a:gd name="T31" fmla="*/ 380 h 380"/>
                <a:gd name="T32" fmla="*/ 218 w 336"/>
                <a:gd name="T33" fmla="*/ 380 h 380"/>
                <a:gd name="T34" fmla="*/ 153 w 336"/>
                <a:gd name="T35" fmla="*/ 282 h 380"/>
                <a:gd name="T36" fmla="*/ 260 w 336"/>
                <a:gd name="T37" fmla="*/ 176 h 380"/>
                <a:gd name="T38" fmla="*/ 286 w 336"/>
                <a:gd name="T39" fmla="*/ 179 h 380"/>
                <a:gd name="T40" fmla="*/ 286 w 336"/>
                <a:gd name="T41" fmla="*/ 106 h 380"/>
                <a:gd name="T42" fmla="*/ 237 w 336"/>
                <a:gd name="T43" fmla="*/ 48 h 380"/>
                <a:gd name="T44" fmla="*/ 134 w 336"/>
                <a:gd name="T45" fmla="*/ 238 h 380"/>
                <a:gd name="T46" fmla="*/ 134 w 336"/>
                <a:gd name="T47" fmla="*/ 238 h 380"/>
                <a:gd name="T48" fmla="*/ 60 w 336"/>
                <a:gd name="T49" fmla="*/ 238 h 380"/>
                <a:gd name="T50" fmla="*/ 48 w 336"/>
                <a:gd name="T51" fmla="*/ 226 h 380"/>
                <a:gd name="T52" fmla="*/ 60 w 336"/>
                <a:gd name="T53" fmla="*/ 214 h 380"/>
                <a:gd name="T54" fmla="*/ 134 w 336"/>
                <a:gd name="T55" fmla="*/ 214 h 380"/>
                <a:gd name="T56" fmla="*/ 146 w 336"/>
                <a:gd name="T57" fmla="*/ 226 h 380"/>
                <a:gd name="T58" fmla="*/ 134 w 336"/>
                <a:gd name="T59" fmla="*/ 238 h 380"/>
                <a:gd name="T60" fmla="*/ 158 w 336"/>
                <a:gd name="T61" fmla="*/ 190 h 380"/>
                <a:gd name="T62" fmla="*/ 158 w 336"/>
                <a:gd name="T63" fmla="*/ 190 h 380"/>
                <a:gd name="T64" fmla="*/ 60 w 336"/>
                <a:gd name="T65" fmla="*/ 190 h 380"/>
                <a:gd name="T66" fmla="*/ 48 w 336"/>
                <a:gd name="T67" fmla="*/ 178 h 380"/>
                <a:gd name="T68" fmla="*/ 60 w 336"/>
                <a:gd name="T69" fmla="*/ 167 h 380"/>
                <a:gd name="T70" fmla="*/ 158 w 336"/>
                <a:gd name="T71" fmla="*/ 167 h 380"/>
                <a:gd name="T72" fmla="*/ 170 w 336"/>
                <a:gd name="T73" fmla="*/ 178 h 380"/>
                <a:gd name="T74" fmla="*/ 158 w 336"/>
                <a:gd name="T75" fmla="*/ 190 h 380"/>
                <a:gd name="T76" fmla="*/ 279 w 336"/>
                <a:gd name="T77" fmla="*/ 208 h 380"/>
                <a:gd name="T78" fmla="*/ 260 w 336"/>
                <a:gd name="T79" fmla="*/ 206 h 380"/>
                <a:gd name="T80" fmla="*/ 184 w 336"/>
                <a:gd name="T81" fmla="*/ 281 h 380"/>
                <a:gd name="T82" fmla="*/ 244 w 336"/>
                <a:gd name="T83" fmla="*/ 356 h 380"/>
                <a:gd name="T84" fmla="*/ 260 w 336"/>
                <a:gd name="T85" fmla="*/ 357 h 380"/>
                <a:gd name="T86" fmla="*/ 336 w 336"/>
                <a:gd name="T87" fmla="*/ 281 h 380"/>
                <a:gd name="T88" fmla="*/ 279 w 336"/>
                <a:gd name="T89" fmla="*/ 208 h 380"/>
                <a:gd name="T90" fmla="*/ 303 w 336"/>
                <a:gd name="T91" fmla="*/ 271 h 380"/>
                <a:gd name="T92" fmla="*/ 303 w 336"/>
                <a:gd name="T93" fmla="*/ 271 h 380"/>
                <a:gd name="T94" fmla="*/ 279 w 336"/>
                <a:gd name="T95" fmla="*/ 295 h 380"/>
                <a:gd name="T96" fmla="*/ 260 w 336"/>
                <a:gd name="T97" fmla="*/ 314 h 380"/>
                <a:gd name="T98" fmla="*/ 239 w 336"/>
                <a:gd name="T99" fmla="*/ 314 h 380"/>
                <a:gd name="T100" fmla="*/ 217 w 336"/>
                <a:gd name="T101" fmla="*/ 292 h 380"/>
                <a:gd name="T102" fmla="*/ 217 w 336"/>
                <a:gd name="T103" fmla="*/ 271 h 380"/>
                <a:gd name="T104" fmla="*/ 239 w 336"/>
                <a:gd name="T105" fmla="*/ 271 h 380"/>
                <a:gd name="T106" fmla="*/ 250 w 336"/>
                <a:gd name="T107" fmla="*/ 281 h 380"/>
                <a:gd name="T108" fmla="*/ 279 w 336"/>
                <a:gd name="T109" fmla="*/ 252 h 380"/>
                <a:gd name="T110" fmla="*/ 282 w 336"/>
                <a:gd name="T111" fmla="*/ 249 h 380"/>
                <a:gd name="T112" fmla="*/ 303 w 336"/>
                <a:gd name="T113" fmla="*/ 249 h 380"/>
                <a:gd name="T114" fmla="*/ 303 w 336"/>
                <a:gd name="T115" fmla="*/ 27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80">
                  <a:moveTo>
                    <a:pt x="214" y="48"/>
                  </a:moveTo>
                  <a:cubicBezTo>
                    <a:pt x="214" y="74"/>
                    <a:pt x="193" y="95"/>
                    <a:pt x="167" y="95"/>
                  </a:cubicBezTo>
                  <a:lnTo>
                    <a:pt x="119" y="95"/>
                  </a:lnTo>
                  <a:cubicBezTo>
                    <a:pt x="93" y="95"/>
                    <a:pt x="72" y="74"/>
                    <a:pt x="72" y="48"/>
                  </a:cubicBezTo>
                  <a:cubicBezTo>
                    <a:pt x="72" y="21"/>
                    <a:pt x="93" y="0"/>
                    <a:pt x="119" y="0"/>
                  </a:cubicBezTo>
                  <a:lnTo>
                    <a:pt x="167" y="0"/>
                  </a:lnTo>
                  <a:cubicBezTo>
                    <a:pt x="193" y="0"/>
                    <a:pt x="214" y="21"/>
                    <a:pt x="214" y="48"/>
                  </a:cubicBezTo>
                  <a:close/>
                  <a:moveTo>
                    <a:pt x="237" y="48"/>
                  </a:moveTo>
                  <a:cubicBezTo>
                    <a:pt x="238" y="51"/>
                    <a:pt x="238" y="55"/>
                    <a:pt x="238" y="59"/>
                  </a:cubicBezTo>
                  <a:cubicBezTo>
                    <a:pt x="238" y="91"/>
                    <a:pt x="211" y="118"/>
                    <a:pt x="179" y="118"/>
                  </a:cubicBezTo>
                  <a:lnTo>
                    <a:pt x="107" y="118"/>
                  </a:lnTo>
                  <a:cubicBezTo>
                    <a:pt x="74" y="118"/>
                    <a:pt x="48" y="91"/>
                    <a:pt x="48" y="59"/>
                  </a:cubicBezTo>
                  <a:cubicBezTo>
                    <a:pt x="48" y="55"/>
                    <a:pt x="48" y="51"/>
                    <a:pt x="49" y="48"/>
                  </a:cubicBezTo>
                  <a:cubicBezTo>
                    <a:pt x="21" y="53"/>
                    <a:pt x="0" y="77"/>
                    <a:pt x="0" y="106"/>
                  </a:cubicBezTo>
                  <a:lnTo>
                    <a:pt x="0" y="320"/>
                  </a:lnTo>
                  <a:cubicBezTo>
                    <a:pt x="0" y="353"/>
                    <a:pt x="27" y="380"/>
                    <a:pt x="60" y="380"/>
                  </a:cubicBezTo>
                  <a:lnTo>
                    <a:pt x="218" y="380"/>
                  </a:lnTo>
                  <a:cubicBezTo>
                    <a:pt x="180" y="363"/>
                    <a:pt x="153" y="326"/>
                    <a:pt x="153" y="282"/>
                  </a:cubicBezTo>
                  <a:cubicBezTo>
                    <a:pt x="153" y="223"/>
                    <a:pt x="201" y="176"/>
                    <a:pt x="260" y="176"/>
                  </a:cubicBezTo>
                  <a:cubicBezTo>
                    <a:pt x="269" y="176"/>
                    <a:pt x="277" y="177"/>
                    <a:pt x="286" y="179"/>
                  </a:cubicBezTo>
                  <a:lnTo>
                    <a:pt x="286" y="106"/>
                  </a:lnTo>
                  <a:cubicBezTo>
                    <a:pt x="286" y="77"/>
                    <a:pt x="265" y="53"/>
                    <a:pt x="237" y="48"/>
                  </a:cubicBezTo>
                  <a:close/>
                  <a:moveTo>
                    <a:pt x="134" y="238"/>
                  </a:moveTo>
                  <a:lnTo>
                    <a:pt x="134" y="238"/>
                  </a:lnTo>
                  <a:lnTo>
                    <a:pt x="60" y="238"/>
                  </a:lnTo>
                  <a:cubicBezTo>
                    <a:pt x="53" y="238"/>
                    <a:pt x="48" y="233"/>
                    <a:pt x="48" y="226"/>
                  </a:cubicBezTo>
                  <a:cubicBezTo>
                    <a:pt x="48" y="219"/>
                    <a:pt x="53" y="214"/>
                    <a:pt x="60" y="214"/>
                  </a:cubicBezTo>
                  <a:lnTo>
                    <a:pt x="134" y="214"/>
                  </a:lnTo>
                  <a:cubicBezTo>
                    <a:pt x="141" y="214"/>
                    <a:pt x="146" y="219"/>
                    <a:pt x="146" y="226"/>
                  </a:cubicBezTo>
                  <a:cubicBezTo>
                    <a:pt x="146" y="233"/>
                    <a:pt x="141" y="238"/>
                    <a:pt x="134" y="238"/>
                  </a:cubicBezTo>
                  <a:close/>
                  <a:moveTo>
                    <a:pt x="158" y="190"/>
                  </a:moveTo>
                  <a:lnTo>
                    <a:pt x="158" y="190"/>
                  </a:lnTo>
                  <a:lnTo>
                    <a:pt x="60" y="190"/>
                  </a:lnTo>
                  <a:cubicBezTo>
                    <a:pt x="53" y="190"/>
                    <a:pt x="48" y="185"/>
                    <a:pt x="48" y="178"/>
                  </a:cubicBezTo>
                  <a:cubicBezTo>
                    <a:pt x="48" y="172"/>
                    <a:pt x="53" y="167"/>
                    <a:pt x="60" y="167"/>
                  </a:cubicBezTo>
                  <a:lnTo>
                    <a:pt x="158" y="167"/>
                  </a:lnTo>
                  <a:cubicBezTo>
                    <a:pt x="164" y="167"/>
                    <a:pt x="170" y="172"/>
                    <a:pt x="170" y="178"/>
                  </a:cubicBezTo>
                  <a:cubicBezTo>
                    <a:pt x="170" y="185"/>
                    <a:pt x="164" y="190"/>
                    <a:pt x="158" y="190"/>
                  </a:cubicBezTo>
                  <a:close/>
                  <a:moveTo>
                    <a:pt x="279" y="208"/>
                  </a:moveTo>
                  <a:cubicBezTo>
                    <a:pt x="273" y="207"/>
                    <a:pt x="267" y="206"/>
                    <a:pt x="260" y="206"/>
                  </a:cubicBezTo>
                  <a:cubicBezTo>
                    <a:pt x="218" y="206"/>
                    <a:pt x="184" y="240"/>
                    <a:pt x="184" y="281"/>
                  </a:cubicBezTo>
                  <a:cubicBezTo>
                    <a:pt x="184" y="318"/>
                    <a:pt x="210" y="348"/>
                    <a:pt x="244" y="356"/>
                  </a:cubicBezTo>
                  <a:cubicBezTo>
                    <a:pt x="249" y="357"/>
                    <a:pt x="255" y="357"/>
                    <a:pt x="260" y="357"/>
                  </a:cubicBezTo>
                  <a:cubicBezTo>
                    <a:pt x="302" y="357"/>
                    <a:pt x="336" y="323"/>
                    <a:pt x="336" y="281"/>
                  </a:cubicBezTo>
                  <a:cubicBezTo>
                    <a:pt x="336" y="246"/>
                    <a:pt x="312" y="216"/>
                    <a:pt x="279" y="208"/>
                  </a:cubicBezTo>
                  <a:close/>
                  <a:moveTo>
                    <a:pt x="303" y="271"/>
                  </a:moveTo>
                  <a:lnTo>
                    <a:pt x="303" y="271"/>
                  </a:lnTo>
                  <a:lnTo>
                    <a:pt x="279" y="295"/>
                  </a:lnTo>
                  <a:lnTo>
                    <a:pt x="260" y="314"/>
                  </a:lnTo>
                  <a:cubicBezTo>
                    <a:pt x="254" y="320"/>
                    <a:pt x="245" y="320"/>
                    <a:pt x="239" y="314"/>
                  </a:cubicBezTo>
                  <a:lnTo>
                    <a:pt x="217" y="292"/>
                  </a:lnTo>
                  <a:cubicBezTo>
                    <a:pt x="211" y="286"/>
                    <a:pt x="211" y="277"/>
                    <a:pt x="217" y="271"/>
                  </a:cubicBezTo>
                  <a:cubicBezTo>
                    <a:pt x="223" y="265"/>
                    <a:pt x="233" y="265"/>
                    <a:pt x="239" y="271"/>
                  </a:cubicBezTo>
                  <a:lnTo>
                    <a:pt x="250" y="281"/>
                  </a:lnTo>
                  <a:lnTo>
                    <a:pt x="279" y="252"/>
                  </a:lnTo>
                  <a:lnTo>
                    <a:pt x="282" y="249"/>
                  </a:lnTo>
                  <a:cubicBezTo>
                    <a:pt x="288" y="243"/>
                    <a:pt x="297" y="243"/>
                    <a:pt x="303" y="249"/>
                  </a:cubicBezTo>
                  <a:cubicBezTo>
                    <a:pt x="309" y="255"/>
                    <a:pt x="309" y="265"/>
                    <a:pt x="303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471677" y="198604"/>
            <a:ext cx="472312" cy="484825"/>
            <a:chOff x="3252414" y="-1899592"/>
            <a:chExt cx="1050534" cy="1078364"/>
          </a:xfrm>
        </p:grpSpPr>
        <p:sp>
          <p:nvSpPr>
            <p:cNvPr id="89" name="Oval 7"/>
            <p:cNvSpPr>
              <a:spLocks noChangeArrowheads="1"/>
            </p:cNvSpPr>
            <p:nvPr/>
          </p:nvSpPr>
          <p:spPr bwMode="auto">
            <a:xfrm>
              <a:off x="3252414" y="-1899592"/>
              <a:ext cx="1050534" cy="1078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"/>
            <p:cNvSpPr>
              <a:spLocks noEditPoints="1"/>
            </p:cNvSpPr>
            <p:nvPr/>
          </p:nvSpPr>
          <p:spPr bwMode="auto">
            <a:xfrm>
              <a:off x="3450694" y="-1683919"/>
              <a:ext cx="594839" cy="647018"/>
            </a:xfrm>
            <a:custGeom>
              <a:avLst/>
              <a:gdLst>
                <a:gd name="T0" fmla="*/ 136 w 360"/>
                <a:gd name="T1" fmla="*/ 238 h 383"/>
                <a:gd name="T2" fmla="*/ 130 w 360"/>
                <a:gd name="T3" fmla="*/ 217 h 383"/>
                <a:gd name="T4" fmla="*/ 157 w 360"/>
                <a:gd name="T5" fmla="*/ 104 h 383"/>
                <a:gd name="T6" fmla="*/ 187 w 360"/>
                <a:gd name="T7" fmla="*/ 195 h 383"/>
                <a:gd name="T8" fmla="*/ 223 w 360"/>
                <a:gd name="T9" fmla="*/ 90 h 383"/>
                <a:gd name="T10" fmla="*/ 142 w 360"/>
                <a:gd name="T11" fmla="*/ 179 h 383"/>
                <a:gd name="T12" fmla="*/ 136 w 360"/>
                <a:gd name="T13" fmla="*/ 191 h 383"/>
                <a:gd name="T14" fmla="*/ 185 w 360"/>
                <a:gd name="T15" fmla="*/ 220 h 383"/>
                <a:gd name="T16" fmla="*/ 237 w 360"/>
                <a:gd name="T17" fmla="*/ 76 h 383"/>
                <a:gd name="T18" fmla="*/ 240 w 360"/>
                <a:gd name="T19" fmla="*/ 49 h 383"/>
                <a:gd name="T20" fmla="*/ 237 w 360"/>
                <a:gd name="T21" fmla="*/ 76 h 383"/>
                <a:gd name="T22" fmla="*/ 281 w 360"/>
                <a:gd name="T23" fmla="*/ 90 h 383"/>
                <a:gd name="T24" fmla="*/ 253 w 360"/>
                <a:gd name="T25" fmla="*/ 93 h 383"/>
                <a:gd name="T26" fmla="*/ 205 w 360"/>
                <a:gd name="T27" fmla="*/ 64 h 383"/>
                <a:gd name="T28" fmla="*/ 194 w 360"/>
                <a:gd name="T29" fmla="*/ 39 h 383"/>
                <a:gd name="T30" fmla="*/ 205 w 360"/>
                <a:gd name="T31" fmla="*/ 64 h 383"/>
                <a:gd name="T32" fmla="*/ 159 w 360"/>
                <a:gd name="T33" fmla="*/ 48 h 383"/>
                <a:gd name="T34" fmla="*/ 161 w 360"/>
                <a:gd name="T35" fmla="*/ 76 h 383"/>
                <a:gd name="T36" fmla="*/ 264 w 360"/>
                <a:gd name="T37" fmla="*/ 137 h 383"/>
                <a:gd name="T38" fmla="*/ 290 w 360"/>
                <a:gd name="T39" fmla="*/ 125 h 383"/>
                <a:gd name="T40" fmla="*/ 264 w 360"/>
                <a:gd name="T41" fmla="*/ 137 h 383"/>
                <a:gd name="T42" fmla="*/ 132 w 360"/>
                <a:gd name="T43" fmla="*/ 196 h 383"/>
                <a:gd name="T44" fmla="*/ 126 w 360"/>
                <a:gd name="T45" fmla="*/ 208 h 383"/>
                <a:gd name="T46" fmla="*/ 175 w 360"/>
                <a:gd name="T47" fmla="*/ 237 h 383"/>
                <a:gd name="T48" fmla="*/ 131 w 360"/>
                <a:gd name="T49" fmla="*/ 383 h 383"/>
                <a:gd name="T50" fmla="*/ 141 w 360"/>
                <a:gd name="T51" fmla="*/ 22 h 383"/>
                <a:gd name="T52" fmla="*/ 342 w 360"/>
                <a:gd name="T53" fmla="*/ 109 h 383"/>
                <a:gd name="T54" fmla="*/ 345 w 360"/>
                <a:gd name="T55" fmla="*/ 167 h 383"/>
                <a:gd name="T56" fmla="*/ 356 w 360"/>
                <a:gd name="T57" fmla="*/ 240 h 383"/>
                <a:gd name="T58" fmla="*/ 343 w 360"/>
                <a:gd name="T59" fmla="*/ 301 h 383"/>
                <a:gd name="T60" fmla="*/ 269 w 360"/>
                <a:gd name="T61" fmla="*/ 318 h 383"/>
                <a:gd name="T62" fmla="*/ 131 w 360"/>
                <a:gd name="T6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83">
                  <a:moveTo>
                    <a:pt x="130" y="217"/>
                  </a:moveTo>
                  <a:cubicBezTo>
                    <a:pt x="126" y="224"/>
                    <a:pt x="129" y="234"/>
                    <a:pt x="136" y="238"/>
                  </a:cubicBezTo>
                  <a:cubicBezTo>
                    <a:pt x="143" y="242"/>
                    <a:pt x="151" y="241"/>
                    <a:pt x="156" y="236"/>
                  </a:cubicBezTo>
                  <a:lnTo>
                    <a:pt x="130" y="217"/>
                  </a:lnTo>
                  <a:close/>
                  <a:moveTo>
                    <a:pt x="223" y="90"/>
                  </a:moveTo>
                  <a:cubicBezTo>
                    <a:pt x="199" y="76"/>
                    <a:pt x="170" y="83"/>
                    <a:pt x="157" y="104"/>
                  </a:cubicBezTo>
                  <a:cubicBezTo>
                    <a:pt x="144" y="127"/>
                    <a:pt x="161" y="151"/>
                    <a:pt x="149" y="174"/>
                  </a:cubicBezTo>
                  <a:lnTo>
                    <a:pt x="187" y="195"/>
                  </a:lnTo>
                  <a:cubicBezTo>
                    <a:pt x="201" y="174"/>
                    <a:pt x="231" y="176"/>
                    <a:pt x="243" y="154"/>
                  </a:cubicBezTo>
                  <a:cubicBezTo>
                    <a:pt x="256" y="132"/>
                    <a:pt x="247" y="104"/>
                    <a:pt x="223" y="90"/>
                  </a:cubicBezTo>
                  <a:close/>
                  <a:moveTo>
                    <a:pt x="183" y="209"/>
                  </a:moveTo>
                  <a:lnTo>
                    <a:pt x="142" y="179"/>
                  </a:lnTo>
                  <a:cubicBezTo>
                    <a:pt x="139" y="176"/>
                    <a:pt x="135" y="177"/>
                    <a:pt x="133" y="181"/>
                  </a:cubicBezTo>
                  <a:cubicBezTo>
                    <a:pt x="132" y="184"/>
                    <a:pt x="132" y="188"/>
                    <a:pt x="136" y="191"/>
                  </a:cubicBezTo>
                  <a:lnTo>
                    <a:pt x="176" y="221"/>
                  </a:lnTo>
                  <a:cubicBezTo>
                    <a:pt x="179" y="224"/>
                    <a:pt x="183" y="223"/>
                    <a:pt x="185" y="220"/>
                  </a:cubicBezTo>
                  <a:cubicBezTo>
                    <a:pt x="187" y="216"/>
                    <a:pt x="186" y="212"/>
                    <a:pt x="183" y="209"/>
                  </a:cubicBezTo>
                  <a:close/>
                  <a:moveTo>
                    <a:pt x="237" y="76"/>
                  </a:moveTo>
                  <a:lnTo>
                    <a:pt x="250" y="54"/>
                  </a:lnTo>
                  <a:lnTo>
                    <a:pt x="240" y="49"/>
                  </a:lnTo>
                  <a:lnTo>
                    <a:pt x="227" y="70"/>
                  </a:lnTo>
                  <a:lnTo>
                    <a:pt x="237" y="76"/>
                  </a:lnTo>
                  <a:close/>
                  <a:moveTo>
                    <a:pt x="259" y="103"/>
                  </a:moveTo>
                  <a:lnTo>
                    <a:pt x="281" y="90"/>
                  </a:lnTo>
                  <a:lnTo>
                    <a:pt x="275" y="80"/>
                  </a:lnTo>
                  <a:lnTo>
                    <a:pt x="253" y="93"/>
                  </a:lnTo>
                  <a:lnTo>
                    <a:pt x="259" y="103"/>
                  </a:lnTo>
                  <a:close/>
                  <a:moveTo>
                    <a:pt x="205" y="64"/>
                  </a:moveTo>
                  <a:lnTo>
                    <a:pt x="205" y="39"/>
                  </a:lnTo>
                  <a:lnTo>
                    <a:pt x="194" y="39"/>
                  </a:lnTo>
                  <a:lnTo>
                    <a:pt x="194" y="64"/>
                  </a:lnTo>
                  <a:lnTo>
                    <a:pt x="205" y="64"/>
                  </a:lnTo>
                  <a:close/>
                  <a:moveTo>
                    <a:pt x="172" y="70"/>
                  </a:moveTo>
                  <a:lnTo>
                    <a:pt x="159" y="48"/>
                  </a:lnTo>
                  <a:lnTo>
                    <a:pt x="149" y="54"/>
                  </a:lnTo>
                  <a:lnTo>
                    <a:pt x="161" y="76"/>
                  </a:lnTo>
                  <a:lnTo>
                    <a:pt x="172" y="70"/>
                  </a:lnTo>
                  <a:close/>
                  <a:moveTo>
                    <a:pt x="264" y="137"/>
                  </a:moveTo>
                  <a:lnTo>
                    <a:pt x="290" y="137"/>
                  </a:lnTo>
                  <a:lnTo>
                    <a:pt x="290" y="125"/>
                  </a:lnTo>
                  <a:lnTo>
                    <a:pt x="264" y="125"/>
                  </a:lnTo>
                  <a:lnTo>
                    <a:pt x="264" y="137"/>
                  </a:lnTo>
                  <a:close/>
                  <a:moveTo>
                    <a:pt x="173" y="227"/>
                  </a:moveTo>
                  <a:lnTo>
                    <a:pt x="132" y="196"/>
                  </a:lnTo>
                  <a:cubicBezTo>
                    <a:pt x="129" y="194"/>
                    <a:pt x="125" y="195"/>
                    <a:pt x="123" y="198"/>
                  </a:cubicBezTo>
                  <a:cubicBezTo>
                    <a:pt x="122" y="201"/>
                    <a:pt x="122" y="206"/>
                    <a:pt x="126" y="208"/>
                  </a:cubicBezTo>
                  <a:lnTo>
                    <a:pt x="166" y="239"/>
                  </a:lnTo>
                  <a:cubicBezTo>
                    <a:pt x="169" y="241"/>
                    <a:pt x="173" y="240"/>
                    <a:pt x="175" y="237"/>
                  </a:cubicBezTo>
                  <a:cubicBezTo>
                    <a:pt x="177" y="234"/>
                    <a:pt x="176" y="229"/>
                    <a:pt x="173" y="227"/>
                  </a:cubicBezTo>
                  <a:close/>
                  <a:moveTo>
                    <a:pt x="131" y="383"/>
                  </a:moveTo>
                  <a:cubicBezTo>
                    <a:pt x="136" y="353"/>
                    <a:pt x="136" y="321"/>
                    <a:pt x="127" y="293"/>
                  </a:cubicBezTo>
                  <a:cubicBezTo>
                    <a:pt x="0" y="221"/>
                    <a:pt x="34" y="56"/>
                    <a:pt x="141" y="22"/>
                  </a:cubicBezTo>
                  <a:cubicBezTo>
                    <a:pt x="197" y="0"/>
                    <a:pt x="274" y="13"/>
                    <a:pt x="323" y="63"/>
                  </a:cubicBezTo>
                  <a:cubicBezTo>
                    <a:pt x="360" y="99"/>
                    <a:pt x="342" y="109"/>
                    <a:pt x="342" y="109"/>
                  </a:cubicBezTo>
                  <a:lnTo>
                    <a:pt x="334" y="113"/>
                  </a:lnTo>
                  <a:cubicBezTo>
                    <a:pt x="339" y="131"/>
                    <a:pt x="346" y="162"/>
                    <a:pt x="345" y="167"/>
                  </a:cubicBezTo>
                  <a:cubicBezTo>
                    <a:pt x="344" y="173"/>
                    <a:pt x="337" y="179"/>
                    <a:pt x="337" y="179"/>
                  </a:cubicBezTo>
                  <a:lnTo>
                    <a:pt x="356" y="240"/>
                  </a:lnTo>
                  <a:lnTo>
                    <a:pt x="339" y="246"/>
                  </a:lnTo>
                  <a:cubicBezTo>
                    <a:pt x="343" y="266"/>
                    <a:pt x="345" y="282"/>
                    <a:pt x="343" y="301"/>
                  </a:cubicBezTo>
                  <a:cubicBezTo>
                    <a:pt x="343" y="305"/>
                    <a:pt x="332" y="314"/>
                    <a:pt x="323" y="315"/>
                  </a:cubicBezTo>
                  <a:lnTo>
                    <a:pt x="269" y="318"/>
                  </a:lnTo>
                  <a:lnTo>
                    <a:pt x="272" y="383"/>
                  </a:lnTo>
                  <a:lnTo>
                    <a:pt x="131" y="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075327" y="198604"/>
            <a:ext cx="473877" cy="484825"/>
            <a:chOff x="4553407" y="-1899592"/>
            <a:chExt cx="1054013" cy="1078364"/>
          </a:xfrm>
        </p:grpSpPr>
        <p:sp>
          <p:nvSpPr>
            <p:cNvPr id="92" name="Oval 8"/>
            <p:cNvSpPr>
              <a:spLocks noChangeArrowheads="1"/>
            </p:cNvSpPr>
            <p:nvPr/>
          </p:nvSpPr>
          <p:spPr bwMode="auto">
            <a:xfrm>
              <a:off x="4553407" y="-1899592"/>
              <a:ext cx="1054013" cy="10783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2"/>
            <p:cNvSpPr>
              <a:spLocks noEditPoints="1"/>
            </p:cNvSpPr>
            <p:nvPr/>
          </p:nvSpPr>
          <p:spPr bwMode="auto">
            <a:xfrm>
              <a:off x="4824737" y="-1683919"/>
              <a:ext cx="594839" cy="650497"/>
            </a:xfrm>
            <a:custGeom>
              <a:avLst/>
              <a:gdLst>
                <a:gd name="T0" fmla="*/ 108 w 360"/>
                <a:gd name="T1" fmla="*/ 59 h 384"/>
                <a:gd name="T2" fmla="*/ 236 w 360"/>
                <a:gd name="T3" fmla="*/ 43 h 384"/>
                <a:gd name="T4" fmla="*/ 190 w 360"/>
                <a:gd name="T5" fmla="*/ 26 h 384"/>
                <a:gd name="T6" fmla="*/ 138 w 360"/>
                <a:gd name="T7" fmla="*/ 26 h 384"/>
                <a:gd name="T8" fmla="*/ 92 w 360"/>
                <a:gd name="T9" fmla="*/ 43 h 384"/>
                <a:gd name="T10" fmla="*/ 296 w 360"/>
                <a:gd name="T11" fmla="*/ 332 h 384"/>
                <a:gd name="T12" fmla="*/ 301 w 360"/>
                <a:gd name="T13" fmla="*/ 321 h 384"/>
                <a:gd name="T14" fmla="*/ 280 w 360"/>
                <a:gd name="T15" fmla="*/ 249 h 384"/>
                <a:gd name="T16" fmla="*/ 267 w 360"/>
                <a:gd name="T17" fmla="*/ 249 h 384"/>
                <a:gd name="T18" fmla="*/ 267 w 360"/>
                <a:gd name="T19" fmla="*/ 304 h 384"/>
                <a:gd name="T20" fmla="*/ 268 w 360"/>
                <a:gd name="T21" fmla="*/ 306 h 384"/>
                <a:gd name="T22" fmla="*/ 268 w 360"/>
                <a:gd name="T23" fmla="*/ 307 h 384"/>
                <a:gd name="T24" fmla="*/ 269 w 360"/>
                <a:gd name="T25" fmla="*/ 308 h 384"/>
                <a:gd name="T26" fmla="*/ 343 w 360"/>
                <a:gd name="T27" fmla="*/ 253 h 384"/>
                <a:gd name="T28" fmla="*/ 274 w 360"/>
                <a:gd name="T29" fmla="*/ 217 h 384"/>
                <a:gd name="T30" fmla="*/ 258 w 360"/>
                <a:gd name="T31" fmla="*/ 382 h 384"/>
                <a:gd name="T32" fmla="*/ 356 w 360"/>
                <a:gd name="T33" fmla="*/ 316 h 384"/>
                <a:gd name="T34" fmla="*/ 343 w 360"/>
                <a:gd name="T35" fmla="*/ 313 h 384"/>
                <a:gd name="T36" fmla="*/ 274 w 360"/>
                <a:gd name="T37" fmla="*/ 371 h 384"/>
                <a:gd name="T38" fmla="*/ 205 w 360"/>
                <a:gd name="T39" fmla="*/ 287 h 384"/>
                <a:gd name="T40" fmla="*/ 287 w 360"/>
                <a:gd name="T41" fmla="*/ 231 h 384"/>
                <a:gd name="T42" fmla="*/ 343 w 360"/>
                <a:gd name="T43" fmla="*/ 313 h 384"/>
                <a:gd name="T44" fmla="*/ 121 w 360"/>
                <a:gd name="T45" fmla="*/ 313 h 384"/>
                <a:gd name="T46" fmla="*/ 206 w 360"/>
                <a:gd name="T47" fmla="*/ 228 h 384"/>
                <a:gd name="T48" fmla="*/ 224 w 360"/>
                <a:gd name="T49" fmla="*/ 215 h 384"/>
                <a:gd name="T50" fmla="*/ 311 w 360"/>
                <a:gd name="T51" fmla="*/ 130 h 384"/>
                <a:gd name="T52" fmla="*/ 314 w 360"/>
                <a:gd name="T53" fmla="*/ 210 h 384"/>
                <a:gd name="T54" fmla="*/ 328 w 360"/>
                <a:gd name="T55" fmla="*/ 215 h 384"/>
                <a:gd name="T56" fmla="*/ 328 w 360"/>
                <a:gd name="T57" fmla="*/ 88 h 384"/>
                <a:gd name="T58" fmla="*/ 17 w 360"/>
                <a:gd name="T59" fmla="*/ 71 h 384"/>
                <a:gd name="T60" fmla="*/ 0 w 360"/>
                <a:gd name="T61" fmla="*/ 134 h 384"/>
                <a:gd name="T62" fmla="*/ 0 w 360"/>
                <a:gd name="T63" fmla="*/ 228 h 384"/>
                <a:gd name="T64" fmla="*/ 0 w 360"/>
                <a:gd name="T65" fmla="*/ 319 h 384"/>
                <a:gd name="T66" fmla="*/ 181 w 360"/>
                <a:gd name="T67" fmla="*/ 336 h 384"/>
                <a:gd name="T68" fmla="*/ 14 w 360"/>
                <a:gd name="T69" fmla="*/ 134 h 384"/>
                <a:gd name="T70" fmla="*/ 17 w 360"/>
                <a:gd name="T71" fmla="*/ 130 h 384"/>
                <a:gd name="T72" fmla="*/ 107 w 360"/>
                <a:gd name="T73" fmla="*/ 215 h 384"/>
                <a:gd name="T74" fmla="*/ 14 w 360"/>
                <a:gd name="T75" fmla="*/ 134 h 384"/>
                <a:gd name="T76" fmla="*/ 107 w 360"/>
                <a:gd name="T77" fmla="*/ 228 h 384"/>
                <a:gd name="T78" fmla="*/ 17 w 360"/>
                <a:gd name="T79" fmla="*/ 313 h 384"/>
                <a:gd name="T80" fmla="*/ 14 w 360"/>
                <a:gd name="T81" fmla="*/ 228 h 384"/>
                <a:gd name="T82" fmla="*/ 121 w 360"/>
                <a:gd name="T83" fmla="*/ 215 h 384"/>
                <a:gd name="T84" fmla="*/ 121 w 360"/>
                <a:gd name="T85" fmla="*/ 130 h 384"/>
                <a:gd name="T86" fmla="*/ 210 w 360"/>
                <a:gd name="T87" fmla="*/ 215 h 384"/>
                <a:gd name="T88" fmla="*/ 217 w 360"/>
                <a:gd name="T89" fmla="*/ 88 h 384"/>
                <a:gd name="T90" fmla="*/ 229 w 360"/>
                <a:gd name="T91" fmla="*/ 100 h 384"/>
                <a:gd name="T92" fmla="*/ 205 w 360"/>
                <a:gd name="T93" fmla="*/ 100 h 384"/>
                <a:gd name="T94" fmla="*/ 114 w 360"/>
                <a:gd name="T95" fmla="*/ 88 h 384"/>
                <a:gd name="T96" fmla="*/ 126 w 360"/>
                <a:gd name="T97" fmla="*/ 100 h 384"/>
                <a:gd name="T98" fmla="*/ 103 w 360"/>
                <a:gd name="T99" fmla="*/ 10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384">
                  <a:moveTo>
                    <a:pt x="92" y="43"/>
                  </a:moveTo>
                  <a:cubicBezTo>
                    <a:pt x="92" y="52"/>
                    <a:pt x="100" y="59"/>
                    <a:pt x="108" y="59"/>
                  </a:cubicBezTo>
                  <a:lnTo>
                    <a:pt x="220" y="59"/>
                  </a:lnTo>
                  <a:cubicBezTo>
                    <a:pt x="229" y="59"/>
                    <a:pt x="236" y="52"/>
                    <a:pt x="236" y="43"/>
                  </a:cubicBezTo>
                  <a:cubicBezTo>
                    <a:pt x="236" y="34"/>
                    <a:pt x="229" y="26"/>
                    <a:pt x="220" y="26"/>
                  </a:cubicBezTo>
                  <a:lnTo>
                    <a:pt x="190" y="26"/>
                  </a:lnTo>
                  <a:cubicBezTo>
                    <a:pt x="190" y="12"/>
                    <a:pt x="179" y="0"/>
                    <a:pt x="164" y="0"/>
                  </a:cubicBezTo>
                  <a:cubicBezTo>
                    <a:pt x="150" y="0"/>
                    <a:pt x="138" y="12"/>
                    <a:pt x="138" y="26"/>
                  </a:cubicBezTo>
                  <a:lnTo>
                    <a:pt x="108" y="26"/>
                  </a:lnTo>
                  <a:cubicBezTo>
                    <a:pt x="100" y="26"/>
                    <a:pt x="92" y="34"/>
                    <a:pt x="92" y="43"/>
                  </a:cubicBezTo>
                  <a:close/>
                  <a:moveTo>
                    <a:pt x="292" y="330"/>
                  </a:moveTo>
                  <a:cubicBezTo>
                    <a:pt x="293" y="332"/>
                    <a:pt x="295" y="332"/>
                    <a:pt x="296" y="332"/>
                  </a:cubicBezTo>
                  <a:cubicBezTo>
                    <a:pt x="298" y="332"/>
                    <a:pt x="300" y="332"/>
                    <a:pt x="301" y="330"/>
                  </a:cubicBezTo>
                  <a:cubicBezTo>
                    <a:pt x="304" y="328"/>
                    <a:pt x="304" y="323"/>
                    <a:pt x="301" y="321"/>
                  </a:cubicBezTo>
                  <a:lnTo>
                    <a:pt x="280" y="300"/>
                  </a:lnTo>
                  <a:lnTo>
                    <a:pt x="280" y="249"/>
                  </a:lnTo>
                  <a:cubicBezTo>
                    <a:pt x="280" y="245"/>
                    <a:pt x="278" y="242"/>
                    <a:pt x="274" y="242"/>
                  </a:cubicBezTo>
                  <a:cubicBezTo>
                    <a:pt x="270" y="242"/>
                    <a:pt x="267" y="245"/>
                    <a:pt x="267" y="249"/>
                  </a:cubicBezTo>
                  <a:lnTo>
                    <a:pt x="267" y="303"/>
                  </a:lnTo>
                  <a:cubicBezTo>
                    <a:pt x="267" y="303"/>
                    <a:pt x="267" y="304"/>
                    <a:pt x="267" y="304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8" y="305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7"/>
                    <a:pt x="268" y="307"/>
                  </a:cubicBezTo>
                  <a:cubicBezTo>
                    <a:pt x="268" y="307"/>
                    <a:pt x="269" y="307"/>
                    <a:pt x="269" y="308"/>
                  </a:cubicBezTo>
                  <a:cubicBezTo>
                    <a:pt x="269" y="308"/>
                    <a:pt x="269" y="308"/>
                    <a:pt x="269" y="308"/>
                  </a:cubicBezTo>
                  <a:lnTo>
                    <a:pt x="292" y="330"/>
                  </a:lnTo>
                  <a:close/>
                  <a:moveTo>
                    <a:pt x="343" y="253"/>
                  </a:moveTo>
                  <a:cubicBezTo>
                    <a:pt x="330" y="235"/>
                    <a:pt x="311" y="222"/>
                    <a:pt x="289" y="218"/>
                  </a:cubicBezTo>
                  <a:cubicBezTo>
                    <a:pt x="284" y="217"/>
                    <a:pt x="279" y="217"/>
                    <a:pt x="274" y="217"/>
                  </a:cubicBezTo>
                  <a:cubicBezTo>
                    <a:pt x="234" y="217"/>
                    <a:pt x="199" y="245"/>
                    <a:pt x="192" y="285"/>
                  </a:cubicBezTo>
                  <a:cubicBezTo>
                    <a:pt x="183" y="330"/>
                    <a:pt x="213" y="373"/>
                    <a:pt x="258" y="382"/>
                  </a:cubicBezTo>
                  <a:cubicBezTo>
                    <a:pt x="263" y="383"/>
                    <a:pt x="269" y="384"/>
                    <a:pt x="274" y="384"/>
                  </a:cubicBezTo>
                  <a:cubicBezTo>
                    <a:pt x="314" y="384"/>
                    <a:pt x="348" y="355"/>
                    <a:pt x="356" y="316"/>
                  </a:cubicBezTo>
                  <a:cubicBezTo>
                    <a:pt x="360" y="294"/>
                    <a:pt x="355" y="272"/>
                    <a:pt x="343" y="253"/>
                  </a:cubicBezTo>
                  <a:close/>
                  <a:moveTo>
                    <a:pt x="343" y="313"/>
                  </a:moveTo>
                  <a:lnTo>
                    <a:pt x="343" y="313"/>
                  </a:lnTo>
                  <a:cubicBezTo>
                    <a:pt x="337" y="347"/>
                    <a:pt x="308" y="371"/>
                    <a:pt x="274" y="371"/>
                  </a:cubicBezTo>
                  <a:cubicBezTo>
                    <a:pt x="269" y="371"/>
                    <a:pt x="265" y="370"/>
                    <a:pt x="261" y="369"/>
                  </a:cubicBezTo>
                  <a:cubicBezTo>
                    <a:pt x="222" y="362"/>
                    <a:pt x="197" y="325"/>
                    <a:pt x="205" y="287"/>
                  </a:cubicBezTo>
                  <a:cubicBezTo>
                    <a:pt x="211" y="254"/>
                    <a:pt x="240" y="230"/>
                    <a:pt x="274" y="230"/>
                  </a:cubicBezTo>
                  <a:cubicBezTo>
                    <a:pt x="278" y="230"/>
                    <a:pt x="283" y="230"/>
                    <a:pt x="287" y="231"/>
                  </a:cubicBezTo>
                  <a:cubicBezTo>
                    <a:pt x="306" y="234"/>
                    <a:pt x="322" y="245"/>
                    <a:pt x="332" y="261"/>
                  </a:cubicBezTo>
                  <a:cubicBezTo>
                    <a:pt x="343" y="276"/>
                    <a:pt x="347" y="295"/>
                    <a:pt x="343" y="313"/>
                  </a:cubicBezTo>
                  <a:close/>
                  <a:moveTo>
                    <a:pt x="176" y="313"/>
                  </a:moveTo>
                  <a:lnTo>
                    <a:pt x="121" y="313"/>
                  </a:lnTo>
                  <a:lnTo>
                    <a:pt x="121" y="228"/>
                  </a:lnTo>
                  <a:lnTo>
                    <a:pt x="206" y="228"/>
                  </a:lnTo>
                  <a:cubicBezTo>
                    <a:pt x="211" y="223"/>
                    <a:pt x="217" y="218"/>
                    <a:pt x="224" y="215"/>
                  </a:cubicBezTo>
                  <a:lnTo>
                    <a:pt x="224" y="215"/>
                  </a:lnTo>
                  <a:lnTo>
                    <a:pt x="224" y="130"/>
                  </a:lnTo>
                  <a:lnTo>
                    <a:pt x="311" y="130"/>
                  </a:lnTo>
                  <a:cubicBezTo>
                    <a:pt x="313" y="130"/>
                    <a:pt x="314" y="132"/>
                    <a:pt x="314" y="134"/>
                  </a:cubicBezTo>
                  <a:lnTo>
                    <a:pt x="314" y="210"/>
                  </a:lnTo>
                  <a:cubicBezTo>
                    <a:pt x="319" y="212"/>
                    <a:pt x="324" y="215"/>
                    <a:pt x="328" y="217"/>
                  </a:cubicBezTo>
                  <a:lnTo>
                    <a:pt x="328" y="215"/>
                  </a:lnTo>
                  <a:lnTo>
                    <a:pt x="328" y="134"/>
                  </a:lnTo>
                  <a:lnTo>
                    <a:pt x="328" y="88"/>
                  </a:lnTo>
                  <a:cubicBezTo>
                    <a:pt x="328" y="79"/>
                    <a:pt x="320" y="71"/>
                    <a:pt x="311" y="71"/>
                  </a:cubicBezTo>
                  <a:lnTo>
                    <a:pt x="17" y="71"/>
                  </a:lnTo>
                  <a:cubicBezTo>
                    <a:pt x="8" y="71"/>
                    <a:pt x="0" y="79"/>
                    <a:pt x="0" y="88"/>
                  </a:cubicBezTo>
                  <a:lnTo>
                    <a:pt x="0" y="134"/>
                  </a:lnTo>
                  <a:lnTo>
                    <a:pt x="0" y="215"/>
                  </a:lnTo>
                  <a:lnTo>
                    <a:pt x="0" y="228"/>
                  </a:lnTo>
                  <a:lnTo>
                    <a:pt x="0" y="309"/>
                  </a:lnTo>
                  <a:lnTo>
                    <a:pt x="0" y="319"/>
                  </a:lnTo>
                  <a:cubicBezTo>
                    <a:pt x="0" y="329"/>
                    <a:pt x="8" y="336"/>
                    <a:pt x="17" y="336"/>
                  </a:cubicBezTo>
                  <a:lnTo>
                    <a:pt x="181" y="336"/>
                  </a:lnTo>
                  <a:cubicBezTo>
                    <a:pt x="179" y="329"/>
                    <a:pt x="177" y="321"/>
                    <a:pt x="176" y="313"/>
                  </a:cubicBezTo>
                  <a:close/>
                  <a:moveTo>
                    <a:pt x="14" y="134"/>
                  </a:moveTo>
                  <a:lnTo>
                    <a:pt x="14" y="134"/>
                  </a:lnTo>
                  <a:cubicBezTo>
                    <a:pt x="14" y="132"/>
                    <a:pt x="15" y="130"/>
                    <a:pt x="17" y="130"/>
                  </a:cubicBezTo>
                  <a:lnTo>
                    <a:pt x="107" y="130"/>
                  </a:lnTo>
                  <a:lnTo>
                    <a:pt x="107" y="215"/>
                  </a:lnTo>
                  <a:lnTo>
                    <a:pt x="14" y="215"/>
                  </a:lnTo>
                  <a:lnTo>
                    <a:pt x="14" y="134"/>
                  </a:lnTo>
                  <a:close/>
                  <a:moveTo>
                    <a:pt x="107" y="228"/>
                  </a:moveTo>
                  <a:lnTo>
                    <a:pt x="107" y="228"/>
                  </a:lnTo>
                  <a:lnTo>
                    <a:pt x="107" y="313"/>
                  </a:lnTo>
                  <a:lnTo>
                    <a:pt x="17" y="313"/>
                  </a:lnTo>
                  <a:cubicBezTo>
                    <a:pt x="15" y="313"/>
                    <a:pt x="14" y="311"/>
                    <a:pt x="14" y="309"/>
                  </a:cubicBezTo>
                  <a:lnTo>
                    <a:pt x="14" y="228"/>
                  </a:lnTo>
                  <a:lnTo>
                    <a:pt x="107" y="228"/>
                  </a:lnTo>
                  <a:close/>
                  <a:moveTo>
                    <a:pt x="121" y="215"/>
                  </a:moveTo>
                  <a:lnTo>
                    <a:pt x="121" y="215"/>
                  </a:lnTo>
                  <a:lnTo>
                    <a:pt x="121" y="130"/>
                  </a:lnTo>
                  <a:lnTo>
                    <a:pt x="210" y="130"/>
                  </a:lnTo>
                  <a:lnTo>
                    <a:pt x="210" y="215"/>
                  </a:lnTo>
                  <a:lnTo>
                    <a:pt x="121" y="215"/>
                  </a:lnTo>
                  <a:close/>
                  <a:moveTo>
                    <a:pt x="217" y="88"/>
                  </a:moveTo>
                  <a:lnTo>
                    <a:pt x="217" y="88"/>
                  </a:lnTo>
                  <a:cubicBezTo>
                    <a:pt x="223" y="88"/>
                    <a:pt x="229" y="94"/>
                    <a:pt x="229" y="100"/>
                  </a:cubicBezTo>
                  <a:cubicBezTo>
                    <a:pt x="229" y="106"/>
                    <a:pt x="223" y="111"/>
                    <a:pt x="217" y="111"/>
                  </a:cubicBezTo>
                  <a:cubicBezTo>
                    <a:pt x="211" y="111"/>
                    <a:pt x="205" y="106"/>
                    <a:pt x="205" y="100"/>
                  </a:cubicBezTo>
                  <a:cubicBezTo>
                    <a:pt x="205" y="94"/>
                    <a:pt x="211" y="88"/>
                    <a:pt x="217" y="88"/>
                  </a:cubicBezTo>
                  <a:close/>
                  <a:moveTo>
                    <a:pt x="114" y="88"/>
                  </a:moveTo>
                  <a:lnTo>
                    <a:pt x="114" y="88"/>
                  </a:lnTo>
                  <a:cubicBezTo>
                    <a:pt x="120" y="88"/>
                    <a:pt x="126" y="94"/>
                    <a:pt x="126" y="100"/>
                  </a:cubicBezTo>
                  <a:cubicBezTo>
                    <a:pt x="126" y="106"/>
                    <a:pt x="120" y="111"/>
                    <a:pt x="114" y="111"/>
                  </a:cubicBezTo>
                  <a:cubicBezTo>
                    <a:pt x="108" y="111"/>
                    <a:pt x="103" y="106"/>
                    <a:pt x="103" y="100"/>
                  </a:cubicBezTo>
                  <a:cubicBezTo>
                    <a:pt x="103" y="94"/>
                    <a:pt x="108" y="88"/>
                    <a:pt x="11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11" grpId="0" animBg="1"/>
          <p:bldP spid="12" grpId="0"/>
          <p:bldP spid="13" grpId="0" animBg="1"/>
          <p:bldP spid="14" grpId="0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资料室管理工作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707749" y="3609435"/>
            <a:ext cx="2645331" cy="284052"/>
          </a:xfrm>
          <a:custGeom>
            <a:avLst/>
            <a:gdLst>
              <a:gd name="T0" fmla="*/ 0 w 3467"/>
              <a:gd name="T1" fmla="*/ 51 h 374"/>
              <a:gd name="T2" fmla="*/ 3467 w 3467"/>
              <a:gd name="T3" fmla="*/ 51 h 374"/>
              <a:gd name="T4" fmla="*/ 3467 w 3467"/>
              <a:gd name="T5" fmla="*/ 0 h 374"/>
              <a:gd name="T6" fmla="*/ 0 w 3467"/>
              <a:gd name="T7" fmla="*/ 0 h 374"/>
              <a:gd name="T8" fmla="*/ 0 w 3467"/>
              <a:gd name="T9" fmla="*/ 51 h 374"/>
              <a:gd name="T10" fmla="*/ 1795 w 3467"/>
              <a:gd name="T11" fmla="*/ 374 h 374"/>
              <a:gd name="T12" fmla="*/ 1905 w 3467"/>
              <a:gd name="T13" fmla="*/ 238 h 374"/>
              <a:gd name="T14" fmla="*/ 2014 w 3467"/>
              <a:gd name="T15" fmla="*/ 103 h 374"/>
              <a:gd name="T16" fmla="*/ 1795 w 3467"/>
              <a:gd name="T17" fmla="*/ 103 h 374"/>
              <a:gd name="T18" fmla="*/ 1577 w 3467"/>
              <a:gd name="T19" fmla="*/ 103 h 374"/>
              <a:gd name="T20" fmla="*/ 1686 w 3467"/>
              <a:gd name="T21" fmla="*/ 238 h 374"/>
              <a:gd name="T22" fmla="*/ 1795 w 3467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7" h="374">
                <a:moveTo>
                  <a:pt x="0" y="51"/>
                </a:moveTo>
                <a:lnTo>
                  <a:pt x="3467" y="51"/>
                </a:lnTo>
                <a:lnTo>
                  <a:pt x="3467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5" y="374"/>
                </a:moveTo>
                <a:lnTo>
                  <a:pt x="1905" y="238"/>
                </a:lnTo>
                <a:lnTo>
                  <a:pt x="2014" y="103"/>
                </a:lnTo>
                <a:lnTo>
                  <a:pt x="1795" y="103"/>
                </a:lnTo>
                <a:lnTo>
                  <a:pt x="1577" y="103"/>
                </a:lnTo>
                <a:lnTo>
                  <a:pt x="1686" y="238"/>
                </a:lnTo>
                <a:lnTo>
                  <a:pt x="1795" y="374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3475269" y="3609435"/>
            <a:ext cx="2645331" cy="284052"/>
          </a:xfrm>
          <a:custGeom>
            <a:avLst/>
            <a:gdLst>
              <a:gd name="T0" fmla="*/ 0 w 3467"/>
              <a:gd name="T1" fmla="*/ 51 h 374"/>
              <a:gd name="T2" fmla="*/ 3467 w 3467"/>
              <a:gd name="T3" fmla="*/ 51 h 374"/>
              <a:gd name="T4" fmla="*/ 3467 w 3467"/>
              <a:gd name="T5" fmla="*/ 0 h 374"/>
              <a:gd name="T6" fmla="*/ 0 w 3467"/>
              <a:gd name="T7" fmla="*/ 0 h 374"/>
              <a:gd name="T8" fmla="*/ 0 w 3467"/>
              <a:gd name="T9" fmla="*/ 51 h 374"/>
              <a:gd name="T10" fmla="*/ 1796 w 3467"/>
              <a:gd name="T11" fmla="*/ 374 h 374"/>
              <a:gd name="T12" fmla="*/ 1905 w 3467"/>
              <a:gd name="T13" fmla="*/ 238 h 374"/>
              <a:gd name="T14" fmla="*/ 2014 w 3467"/>
              <a:gd name="T15" fmla="*/ 103 h 374"/>
              <a:gd name="T16" fmla="*/ 1796 w 3467"/>
              <a:gd name="T17" fmla="*/ 103 h 374"/>
              <a:gd name="T18" fmla="*/ 1577 w 3467"/>
              <a:gd name="T19" fmla="*/ 103 h 374"/>
              <a:gd name="T20" fmla="*/ 1686 w 3467"/>
              <a:gd name="T21" fmla="*/ 238 h 374"/>
              <a:gd name="T22" fmla="*/ 1796 w 3467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7" h="374">
                <a:moveTo>
                  <a:pt x="0" y="51"/>
                </a:moveTo>
                <a:lnTo>
                  <a:pt x="3467" y="51"/>
                </a:lnTo>
                <a:lnTo>
                  <a:pt x="3467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6" y="374"/>
                </a:moveTo>
                <a:lnTo>
                  <a:pt x="1905" y="238"/>
                </a:lnTo>
                <a:lnTo>
                  <a:pt x="2014" y="103"/>
                </a:lnTo>
                <a:lnTo>
                  <a:pt x="1796" y="103"/>
                </a:lnTo>
                <a:lnTo>
                  <a:pt x="1577" y="103"/>
                </a:lnTo>
                <a:lnTo>
                  <a:pt x="1686" y="238"/>
                </a:lnTo>
                <a:lnTo>
                  <a:pt x="1796" y="3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6223745" y="3609435"/>
            <a:ext cx="2645331" cy="284052"/>
          </a:xfrm>
          <a:custGeom>
            <a:avLst/>
            <a:gdLst>
              <a:gd name="T0" fmla="*/ 0 w 3467"/>
              <a:gd name="T1" fmla="*/ 51 h 374"/>
              <a:gd name="T2" fmla="*/ 3467 w 3467"/>
              <a:gd name="T3" fmla="*/ 51 h 374"/>
              <a:gd name="T4" fmla="*/ 3467 w 3467"/>
              <a:gd name="T5" fmla="*/ 0 h 374"/>
              <a:gd name="T6" fmla="*/ 0 w 3467"/>
              <a:gd name="T7" fmla="*/ 0 h 374"/>
              <a:gd name="T8" fmla="*/ 0 w 3467"/>
              <a:gd name="T9" fmla="*/ 51 h 374"/>
              <a:gd name="T10" fmla="*/ 1796 w 3467"/>
              <a:gd name="T11" fmla="*/ 374 h 374"/>
              <a:gd name="T12" fmla="*/ 1905 w 3467"/>
              <a:gd name="T13" fmla="*/ 238 h 374"/>
              <a:gd name="T14" fmla="*/ 2014 w 3467"/>
              <a:gd name="T15" fmla="*/ 103 h 374"/>
              <a:gd name="T16" fmla="*/ 1796 w 3467"/>
              <a:gd name="T17" fmla="*/ 103 h 374"/>
              <a:gd name="T18" fmla="*/ 1577 w 3467"/>
              <a:gd name="T19" fmla="*/ 103 h 374"/>
              <a:gd name="T20" fmla="*/ 1686 w 3467"/>
              <a:gd name="T21" fmla="*/ 238 h 374"/>
              <a:gd name="T22" fmla="*/ 1796 w 3467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7" h="374">
                <a:moveTo>
                  <a:pt x="0" y="51"/>
                </a:moveTo>
                <a:lnTo>
                  <a:pt x="3467" y="51"/>
                </a:lnTo>
                <a:lnTo>
                  <a:pt x="3467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6" y="374"/>
                </a:moveTo>
                <a:lnTo>
                  <a:pt x="1905" y="238"/>
                </a:lnTo>
                <a:lnTo>
                  <a:pt x="2014" y="103"/>
                </a:lnTo>
                <a:lnTo>
                  <a:pt x="1796" y="103"/>
                </a:lnTo>
                <a:lnTo>
                  <a:pt x="1577" y="103"/>
                </a:lnTo>
                <a:lnTo>
                  <a:pt x="1686" y="238"/>
                </a:lnTo>
                <a:lnTo>
                  <a:pt x="1796" y="374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8984917" y="3609435"/>
            <a:ext cx="2645331" cy="284052"/>
          </a:xfrm>
          <a:custGeom>
            <a:avLst/>
            <a:gdLst>
              <a:gd name="T0" fmla="*/ 0 w 3466"/>
              <a:gd name="T1" fmla="*/ 51 h 374"/>
              <a:gd name="T2" fmla="*/ 3466 w 3466"/>
              <a:gd name="T3" fmla="*/ 51 h 374"/>
              <a:gd name="T4" fmla="*/ 3466 w 3466"/>
              <a:gd name="T5" fmla="*/ 0 h 374"/>
              <a:gd name="T6" fmla="*/ 0 w 3466"/>
              <a:gd name="T7" fmla="*/ 0 h 374"/>
              <a:gd name="T8" fmla="*/ 0 w 3466"/>
              <a:gd name="T9" fmla="*/ 51 h 374"/>
              <a:gd name="T10" fmla="*/ 1795 w 3466"/>
              <a:gd name="T11" fmla="*/ 374 h 374"/>
              <a:gd name="T12" fmla="*/ 1904 w 3466"/>
              <a:gd name="T13" fmla="*/ 238 h 374"/>
              <a:gd name="T14" fmla="*/ 2013 w 3466"/>
              <a:gd name="T15" fmla="*/ 103 h 374"/>
              <a:gd name="T16" fmla="*/ 1795 w 3466"/>
              <a:gd name="T17" fmla="*/ 103 h 374"/>
              <a:gd name="T18" fmla="*/ 1576 w 3466"/>
              <a:gd name="T19" fmla="*/ 103 h 374"/>
              <a:gd name="T20" fmla="*/ 1686 w 3466"/>
              <a:gd name="T21" fmla="*/ 238 h 374"/>
              <a:gd name="T22" fmla="*/ 1795 w 3466"/>
              <a:gd name="T23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6" h="374">
                <a:moveTo>
                  <a:pt x="0" y="51"/>
                </a:moveTo>
                <a:lnTo>
                  <a:pt x="3466" y="51"/>
                </a:lnTo>
                <a:lnTo>
                  <a:pt x="3466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1795" y="374"/>
                </a:moveTo>
                <a:lnTo>
                  <a:pt x="1904" y="238"/>
                </a:lnTo>
                <a:lnTo>
                  <a:pt x="2013" y="103"/>
                </a:lnTo>
                <a:lnTo>
                  <a:pt x="1795" y="103"/>
                </a:lnTo>
                <a:lnTo>
                  <a:pt x="1576" y="103"/>
                </a:lnTo>
                <a:lnTo>
                  <a:pt x="1686" y="238"/>
                </a:lnTo>
                <a:lnTo>
                  <a:pt x="1795" y="3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707396" y="4147736"/>
            <a:ext cx="2625829" cy="369182"/>
          </a:xfrm>
          <a:prstGeom prst="rect">
            <a:avLst/>
          </a:prstGeom>
          <a:solidFill>
            <a:srgbClr val="04BEB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23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4094" y="4147736"/>
            <a:ext cx="2625829" cy="369182"/>
          </a:xfrm>
          <a:prstGeom prst="rect">
            <a:avLst/>
          </a:prstGeom>
          <a:solidFill>
            <a:schemeClr val="accent4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7148" y="4147736"/>
            <a:ext cx="2625829" cy="369182"/>
          </a:xfrm>
          <a:prstGeom prst="rect">
            <a:avLst/>
          </a:prstGeom>
          <a:solidFill>
            <a:srgbClr val="04BEB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15636" y="4147736"/>
            <a:ext cx="2625829" cy="369182"/>
          </a:xfrm>
          <a:prstGeom prst="rect">
            <a:avLst/>
          </a:prstGeom>
          <a:solidFill>
            <a:schemeClr val="accent4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添加标题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5179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9959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23016" y="4606218"/>
            <a:ext cx="2646632" cy="181494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  <a:endParaRPr lang="en-US" altLang="zh-CN" sz="1600" dirty="0">
              <a:latin typeface="+mn-ea"/>
            </a:endParaRPr>
          </a:p>
          <a:p>
            <a:pPr algn="ctr"/>
            <a:r>
              <a:rPr lang="zh-CN" altLang="en-US" sz="1600" dirty="0">
                <a:latin typeface="+mn-ea"/>
              </a:rPr>
              <a:t>这里可以添加主要内容</a:t>
            </a:r>
          </a:p>
          <a:p>
            <a:pPr algn="ctr"/>
            <a:endParaRPr lang="zh-CN" altLang="en-US" sz="1600" dirty="0">
              <a:latin typeface="+mn-ea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15686" y="1508404"/>
            <a:ext cx="2638983" cy="20502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473683" y="1508404"/>
            <a:ext cx="2638983" cy="20502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231682" y="1508404"/>
            <a:ext cx="2638983" cy="20502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8989677" y="1508404"/>
            <a:ext cx="2637395" cy="205025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4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63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39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39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39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39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其他工作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TextBox 84"/>
          <p:cNvSpPr txBox="1">
            <a:spLocks noChangeArrowheads="1"/>
          </p:cNvSpPr>
          <p:nvPr/>
        </p:nvSpPr>
        <p:spPr bwMode="auto">
          <a:xfrm>
            <a:off x="1091484" y="1269606"/>
            <a:ext cx="10106157" cy="6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 algn="just" eaLnBrk="0" hangingPunct="0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这里可以列举出所做的其他工作，这里可以列举出所做的其他工作，这里可以列举出所做的其他工作，这里可以列举出所做的其他工作，这里可以列举出所做的其他工作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456460" y="2349304"/>
            <a:ext cx="2735237" cy="1943457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4" name="矩形 13"/>
          <p:cNvSpPr/>
          <p:nvPr/>
        </p:nvSpPr>
        <p:spPr bwMode="auto">
          <a:xfrm>
            <a:off x="4765924" y="2349304"/>
            <a:ext cx="2735237" cy="1943457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5" name="矩形 14"/>
          <p:cNvSpPr/>
          <p:nvPr/>
        </p:nvSpPr>
        <p:spPr bwMode="auto">
          <a:xfrm>
            <a:off x="8075392" y="2349304"/>
            <a:ext cx="2735237" cy="194345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6" name="矩形 15"/>
          <p:cNvSpPr/>
          <p:nvPr/>
        </p:nvSpPr>
        <p:spPr bwMode="auto">
          <a:xfrm>
            <a:off x="1" y="4508700"/>
            <a:ext cx="12192000" cy="647819"/>
          </a:xfrm>
          <a:prstGeom prst="rect">
            <a:avLst/>
          </a:prstGeom>
          <a:solidFill>
            <a:srgbClr val="04BE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7" name="TextBox 16"/>
          <p:cNvSpPr txBox="1"/>
          <p:nvPr/>
        </p:nvSpPr>
        <p:spPr>
          <a:xfrm>
            <a:off x="1509787" y="4608475"/>
            <a:ext cx="2174888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这里是标题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5095" y="5353876"/>
            <a:ext cx="2766600" cy="83057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这里可以添加主要内容这里可以添加主要内容这里可以添加主要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1181" y="4608475"/>
            <a:ext cx="2174888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这里是标题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4559" y="5353876"/>
            <a:ext cx="2766600" cy="83057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这里可以添加主要内容这里可以添加主要内容这里可以添加主要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96407" y="4608475"/>
            <a:ext cx="2174888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n-ea"/>
              </a:rPr>
              <a:t>这里是标题</a:t>
            </a:r>
            <a:endParaRPr lang="en-US" altLang="zh-CN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9784" y="5353876"/>
            <a:ext cx="2766600" cy="83057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这里可以添加主要内容这里可以添加主要内容这里可以添加主要</a:t>
            </a:r>
          </a:p>
        </p:txBody>
      </p:sp>
      <p:sp>
        <p:nvSpPr>
          <p:cNvPr id="2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36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19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19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1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" y="2164754"/>
            <a:ext cx="2784925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20933" y="2925141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3222984" y="3296320"/>
            <a:ext cx="6687953" cy="113832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6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795" dirty="0">
                <a:solidFill>
                  <a:srgbClr val="02B9E7"/>
                </a:solidFill>
              </a:rPr>
              <a:t>自我评价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64591" y="2500348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2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099075" y="3092886"/>
            <a:ext cx="680933" cy="772597"/>
          </a:xfrm>
          <a:custGeom>
            <a:avLst/>
            <a:gdLst>
              <a:gd name="T0" fmla="*/ 402 w 630"/>
              <a:gd name="T1" fmla="*/ 89 h 711"/>
              <a:gd name="T2" fmla="*/ 313 w 630"/>
              <a:gd name="T3" fmla="*/ 178 h 711"/>
              <a:gd name="T4" fmla="*/ 223 w 630"/>
              <a:gd name="T5" fmla="*/ 178 h 711"/>
              <a:gd name="T6" fmla="*/ 134 w 630"/>
              <a:gd name="T7" fmla="*/ 89 h 711"/>
              <a:gd name="T8" fmla="*/ 223 w 630"/>
              <a:gd name="T9" fmla="*/ 0 h 711"/>
              <a:gd name="T10" fmla="*/ 313 w 630"/>
              <a:gd name="T11" fmla="*/ 0 h 711"/>
              <a:gd name="T12" fmla="*/ 402 w 630"/>
              <a:gd name="T13" fmla="*/ 89 h 711"/>
              <a:gd name="T14" fmla="*/ 445 w 630"/>
              <a:gd name="T15" fmla="*/ 89 h 711"/>
              <a:gd name="T16" fmla="*/ 446 w 630"/>
              <a:gd name="T17" fmla="*/ 109 h 711"/>
              <a:gd name="T18" fmla="*/ 335 w 630"/>
              <a:gd name="T19" fmla="*/ 221 h 711"/>
              <a:gd name="T20" fmla="*/ 201 w 630"/>
              <a:gd name="T21" fmla="*/ 221 h 711"/>
              <a:gd name="T22" fmla="*/ 90 w 630"/>
              <a:gd name="T23" fmla="*/ 109 h 711"/>
              <a:gd name="T24" fmla="*/ 92 w 630"/>
              <a:gd name="T25" fmla="*/ 89 h 711"/>
              <a:gd name="T26" fmla="*/ 0 w 630"/>
              <a:gd name="T27" fmla="*/ 198 h 711"/>
              <a:gd name="T28" fmla="*/ 0 w 630"/>
              <a:gd name="T29" fmla="*/ 600 h 711"/>
              <a:gd name="T30" fmla="*/ 112 w 630"/>
              <a:gd name="T31" fmla="*/ 711 h 711"/>
              <a:gd name="T32" fmla="*/ 409 w 630"/>
              <a:gd name="T33" fmla="*/ 711 h 711"/>
              <a:gd name="T34" fmla="*/ 288 w 630"/>
              <a:gd name="T35" fmla="*/ 528 h 711"/>
              <a:gd name="T36" fmla="*/ 487 w 630"/>
              <a:gd name="T37" fmla="*/ 328 h 711"/>
              <a:gd name="T38" fmla="*/ 536 w 630"/>
              <a:gd name="T39" fmla="*/ 335 h 711"/>
              <a:gd name="T40" fmla="*/ 536 w 630"/>
              <a:gd name="T41" fmla="*/ 198 h 711"/>
              <a:gd name="T42" fmla="*/ 445 w 630"/>
              <a:gd name="T43" fmla="*/ 89 h 711"/>
              <a:gd name="T44" fmla="*/ 251 w 630"/>
              <a:gd name="T45" fmla="*/ 446 h 711"/>
              <a:gd name="T46" fmla="*/ 251 w 630"/>
              <a:gd name="T47" fmla="*/ 446 h 711"/>
              <a:gd name="T48" fmla="*/ 112 w 630"/>
              <a:gd name="T49" fmla="*/ 446 h 711"/>
              <a:gd name="T50" fmla="*/ 90 w 630"/>
              <a:gd name="T51" fmla="*/ 423 h 711"/>
              <a:gd name="T52" fmla="*/ 112 w 630"/>
              <a:gd name="T53" fmla="*/ 401 h 711"/>
              <a:gd name="T54" fmla="*/ 251 w 630"/>
              <a:gd name="T55" fmla="*/ 401 h 711"/>
              <a:gd name="T56" fmla="*/ 274 w 630"/>
              <a:gd name="T57" fmla="*/ 423 h 711"/>
              <a:gd name="T58" fmla="*/ 251 w 630"/>
              <a:gd name="T59" fmla="*/ 446 h 711"/>
              <a:gd name="T60" fmla="*/ 296 w 630"/>
              <a:gd name="T61" fmla="*/ 356 h 711"/>
              <a:gd name="T62" fmla="*/ 296 w 630"/>
              <a:gd name="T63" fmla="*/ 356 h 711"/>
              <a:gd name="T64" fmla="*/ 112 w 630"/>
              <a:gd name="T65" fmla="*/ 356 h 711"/>
              <a:gd name="T66" fmla="*/ 90 w 630"/>
              <a:gd name="T67" fmla="*/ 334 h 711"/>
              <a:gd name="T68" fmla="*/ 112 w 630"/>
              <a:gd name="T69" fmla="*/ 312 h 711"/>
              <a:gd name="T70" fmla="*/ 296 w 630"/>
              <a:gd name="T71" fmla="*/ 312 h 711"/>
              <a:gd name="T72" fmla="*/ 318 w 630"/>
              <a:gd name="T73" fmla="*/ 334 h 711"/>
              <a:gd name="T74" fmla="*/ 296 w 630"/>
              <a:gd name="T75" fmla="*/ 356 h 711"/>
              <a:gd name="T76" fmla="*/ 524 w 630"/>
              <a:gd name="T77" fmla="*/ 390 h 711"/>
              <a:gd name="T78" fmla="*/ 488 w 630"/>
              <a:gd name="T79" fmla="*/ 385 h 711"/>
              <a:gd name="T80" fmla="*/ 346 w 630"/>
              <a:gd name="T81" fmla="*/ 527 h 711"/>
              <a:gd name="T82" fmla="*/ 458 w 630"/>
              <a:gd name="T83" fmla="*/ 666 h 711"/>
              <a:gd name="T84" fmla="*/ 488 w 630"/>
              <a:gd name="T85" fmla="*/ 669 h 711"/>
              <a:gd name="T86" fmla="*/ 630 w 630"/>
              <a:gd name="T87" fmla="*/ 527 h 711"/>
              <a:gd name="T88" fmla="*/ 524 w 630"/>
              <a:gd name="T89" fmla="*/ 390 h 711"/>
              <a:gd name="T90" fmla="*/ 569 w 630"/>
              <a:gd name="T91" fmla="*/ 507 h 711"/>
              <a:gd name="T92" fmla="*/ 569 w 630"/>
              <a:gd name="T93" fmla="*/ 507 h 711"/>
              <a:gd name="T94" fmla="*/ 524 w 630"/>
              <a:gd name="T95" fmla="*/ 552 h 711"/>
              <a:gd name="T96" fmla="*/ 488 w 630"/>
              <a:gd name="T97" fmla="*/ 588 h 711"/>
              <a:gd name="T98" fmla="*/ 448 w 630"/>
              <a:gd name="T99" fmla="*/ 588 h 711"/>
              <a:gd name="T100" fmla="*/ 408 w 630"/>
              <a:gd name="T101" fmla="*/ 547 h 711"/>
              <a:gd name="T102" fmla="*/ 408 w 630"/>
              <a:gd name="T103" fmla="*/ 507 h 711"/>
              <a:gd name="T104" fmla="*/ 448 w 630"/>
              <a:gd name="T105" fmla="*/ 507 h 711"/>
              <a:gd name="T106" fmla="*/ 468 w 630"/>
              <a:gd name="T107" fmla="*/ 527 h 711"/>
              <a:gd name="T108" fmla="*/ 524 w 630"/>
              <a:gd name="T109" fmla="*/ 472 h 711"/>
              <a:gd name="T110" fmla="*/ 528 w 630"/>
              <a:gd name="T111" fmla="*/ 467 h 711"/>
              <a:gd name="T112" fmla="*/ 569 w 630"/>
              <a:gd name="T113" fmla="*/ 467 h 711"/>
              <a:gd name="T114" fmla="*/ 569 w 630"/>
              <a:gd name="T115" fmla="*/ 50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0" h="711">
                <a:moveTo>
                  <a:pt x="402" y="89"/>
                </a:moveTo>
                <a:cubicBezTo>
                  <a:pt x="402" y="138"/>
                  <a:pt x="362" y="178"/>
                  <a:pt x="313" y="178"/>
                </a:cubicBezTo>
                <a:lnTo>
                  <a:pt x="223" y="178"/>
                </a:lnTo>
                <a:cubicBezTo>
                  <a:pt x="174" y="178"/>
                  <a:pt x="134" y="138"/>
                  <a:pt x="134" y="89"/>
                </a:cubicBezTo>
                <a:cubicBezTo>
                  <a:pt x="134" y="39"/>
                  <a:pt x="174" y="0"/>
                  <a:pt x="223" y="0"/>
                </a:cubicBezTo>
                <a:lnTo>
                  <a:pt x="313" y="0"/>
                </a:lnTo>
                <a:cubicBezTo>
                  <a:pt x="362" y="0"/>
                  <a:pt x="402" y="39"/>
                  <a:pt x="402" y="89"/>
                </a:cubicBezTo>
                <a:close/>
                <a:moveTo>
                  <a:pt x="445" y="89"/>
                </a:moveTo>
                <a:cubicBezTo>
                  <a:pt x="446" y="95"/>
                  <a:pt x="446" y="102"/>
                  <a:pt x="446" y="109"/>
                </a:cubicBezTo>
                <a:cubicBezTo>
                  <a:pt x="446" y="171"/>
                  <a:pt x="397" y="221"/>
                  <a:pt x="335" y="221"/>
                </a:cubicBezTo>
                <a:lnTo>
                  <a:pt x="201" y="221"/>
                </a:lnTo>
                <a:cubicBezTo>
                  <a:pt x="140" y="221"/>
                  <a:pt x="90" y="171"/>
                  <a:pt x="90" y="109"/>
                </a:cubicBezTo>
                <a:cubicBezTo>
                  <a:pt x="90" y="102"/>
                  <a:pt x="90" y="95"/>
                  <a:pt x="92" y="89"/>
                </a:cubicBezTo>
                <a:cubicBezTo>
                  <a:pt x="40" y="98"/>
                  <a:pt x="0" y="144"/>
                  <a:pt x="0" y="198"/>
                </a:cubicBezTo>
                <a:lnTo>
                  <a:pt x="0" y="600"/>
                </a:lnTo>
                <a:cubicBezTo>
                  <a:pt x="0" y="661"/>
                  <a:pt x="50" y="711"/>
                  <a:pt x="112" y="711"/>
                </a:cubicBezTo>
                <a:lnTo>
                  <a:pt x="409" y="711"/>
                </a:lnTo>
                <a:cubicBezTo>
                  <a:pt x="338" y="681"/>
                  <a:pt x="288" y="610"/>
                  <a:pt x="288" y="528"/>
                </a:cubicBezTo>
                <a:cubicBezTo>
                  <a:pt x="288" y="418"/>
                  <a:pt x="377" y="328"/>
                  <a:pt x="487" y="328"/>
                </a:cubicBezTo>
                <a:cubicBezTo>
                  <a:pt x="504" y="328"/>
                  <a:pt x="520" y="331"/>
                  <a:pt x="536" y="335"/>
                </a:cubicBezTo>
                <a:lnTo>
                  <a:pt x="536" y="198"/>
                </a:lnTo>
                <a:cubicBezTo>
                  <a:pt x="536" y="144"/>
                  <a:pt x="496" y="98"/>
                  <a:pt x="445" y="89"/>
                </a:cubicBezTo>
                <a:close/>
                <a:moveTo>
                  <a:pt x="251" y="446"/>
                </a:moveTo>
                <a:lnTo>
                  <a:pt x="251" y="446"/>
                </a:lnTo>
                <a:lnTo>
                  <a:pt x="112" y="446"/>
                </a:lnTo>
                <a:cubicBezTo>
                  <a:pt x="100" y="446"/>
                  <a:pt x="90" y="436"/>
                  <a:pt x="90" y="423"/>
                </a:cubicBezTo>
                <a:cubicBezTo>
                  <a:pt x="90" y="411"/>
                  <a:pt x="100" y="401"/>
                  <a:pt x="112" y="401"/>
                </a:cubicBezTo>
                <a:lnTo>
                  <a:pt x="251" y="401"/>
                </a:lnTo>
                <a:cubicBezTo>
                  <a:pt x="264" y="401"/>
                  <a:pt x="274" y="411"/>
                  <a:pt x="274" y="423"/>
                </a:cubicBezTo>
                <a:cubicBezTo>
                  <a:pt x="274" y="436"/>
                  <a:pt x="264" y="446"/>
                  <a:pt x="251" y="446"/>
                </a:cubicBezTo>
                <a:close/>
                <a:moveTo>
                  <a:pt x="296" y="356"/>
                </a:moveTo>
                <a:lnTo>
                  <a:pt x="296" y="356"/>
                </a:lnTo>
                <a:lnTo>
                  <a:pt x="112" y="356"/>
                </a:lnTo>
                <a:cubicBezTo>
                  <a:pt x="100" y="356"/>
                  <a:pt x="90" y="346"/>
                  <a:pt x="90" y="334"/>
                </a:cubicBezTo>
                <a:cubicBezTo>
                  <a:pt x="90" y="322"/>
                  <a:pt x="100" y="312"/>
                  <a:pt x="112" y="312"/>
                </a:cubicBezTo>
                <a:lnTo>
                  <a:pt x="296" y="312"/>
                </a:lnTo>
                <a:cubicBezTo>
                  <a:pt x="308" y="312"/>
                  <a:pt x="318" y="322"/>
                  <a:pt x="318" y="334"/>
                </a:cubicBezTo>
                <a:cubicBezTo>
                  <a:pt x="318" y="346"/>
                  <a:pt x="308" y="356"/>
                  <a:pt x="296" y="356"/>
                </a:cubicBezTo>
                <a:close/>
                <a:moveTo>
                  <a:pt x="524" y="390"/>
                </a:moveTo>
                <a:cubicBezTo>
                  <a:pt x="512" y="387"/>
                  <a:pt x="501" y="385"/>
                  <a:pt x="488" y="385"/>
                </a:cubicBezTo>
                <a:cubicBezTo>
                  <a:pt x="410" y="385"/>
                  <a:pt x="346" y="449"/>
                  <a:pt x="346" y="527"/>
                </a:cubicBezTo>
                <a:cubicBezTo>
                  <a:pt x="346" y="596"/>
                  <a:pt x="394" y="652"/>
                  <a:pt x="458" y="666"/>
                </a:cubicBezTo>
                <a:cubicBezTo>
                  <a:pt x="468" y="668"/>
                  <a:pt x="478" y="669"/>
                  <a:pt x="488" y="669"/>
                </a:cubicBezTo>
                <a:cubicBezTo>
                  <a:pt x="567" y="669"/>
                  <a:pt x="630" y="606"/>
                  <a:pt x="630" y="527"/>
                </a:cubicBezTo>
                <a:cubicBezTo>
                  <a:pt x="630" y="461"/>
                  <a:pt x="585" y="405"/>
                  <a:pt x="524" y="390"/>
                </a:cubicBezTo>
                <a:close/>
                <a:moveTo>
                  <a:pt x="569" y="507"/>
                </a:moveTo>
                <a:lnTo>
                  <a:pt x="569" y="507"/>
                </a:lnTo>
                <a:lnTo>
                  <a:pt x="524" y="552"/>
                </a:lnTo>
                <a:lnTo>
                  <a:pt x="488" y="588"/>
                </a:lnTo>
                <a:cubicBezTo>
                  <a:pt x="477" y="599"/>
                  <a:pt x="459" y="599"/>
                  <a:pt x="448" y="588"/>
                </a:cubicBezTo>
                <a:lnTo>
                  <a:pt x="408" y="547"/>
                </a:lnTo>
                <a:cubicBezTo>
                  <a:pt x="397" y="536"/>
                  <a:pt x="397" y="518"/>
                  <a:pt x="408" y="507"/>
                </a:cubicBezTo>
                <a:cubicBezTo>
                  <a:pt x="419" y="496"/>
                  <a:pt x="437" y="496"/>
                  <a:pt x="448" y="507"/>
                </a:cubicBezTo>
                <a:lnTo>
                  <a:pt x="468" y="527"/>
                </a:lnTo>
                <a:lnTo>
                  <a:pt x="524" y="472"/>
                </a:lnTo>
                <a:lnTo>
                  <a:pt x="528" y="467"/>
                </a:lnTo>
                <a:cubicBezTo>
                  <a:pt x="540" y="456"/>
                  <a:pt x="558" y="456"/>
                  <a:pt x="569" y="467"/>
                </a:cubicBezTo>
                <a:cubicBezTo>
                  <a:pt x="580" y="478"/>
                  <a:pt x="580" y="496"/>
                  <a:pt x="569" y="507"/>
                </a:cubicBez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9639841" y="-706088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72">
        <p14:switch dir="r"/>
      </p:transition>
    </mc:Choice>
    <mc:Fallback xmlns="">
      <p:transition spd="slow" advTm="4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9" grpId="0" animBg="1"/>
      <p:bldP spid="9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10" y="325161"/>
            <a:ext cx="1826751" cy="5846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我的优势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621547" y="4951608"/>
            <a:ext cx="2231376" cy="523016"/>
          </a:xfrm>
          <a:prstGeom prst="rect">
            <a:avLst/>
          </a:prstGeom>
          <a:solidFill>
            <a:srgbClr val="04BEB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优势优点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1417309" y="2133364"/>
            <a:ext cx="2530383" cy="2530383"/>
          </a:xfrm>
          <a:prstGeom prst="ellipse">
            <a:avLst/>
          </a:prstGeom>
          <a:solidFill>
            <a:srgbClr val="04BE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952762" y="2576275"/>
            <a:ext cx="1459476" cy="1668147"/>
          </a:xfrm>
          <a:custGeom>
            <a:avLst/>
            <a:gdLst>
              <a:gd name="T0" fmla="*/ 1232 w 1933"/>
              <a:gd name="T1" fmla="*/ 274 h 2183"/>
              <a:gd name="T2" fmla="*/ 958 w 1933"/>
              <a:gd name="T3" fmla="*/ 547 h 2183"/>
              <a:gd name="T4" fmla="*/ 684 w 1933"/>
              <a:gd name="T5" fmla="*/ 547 h 2183"/>
              <a:gd name="T6" fmla="*/ 411 w 1933"/>
              <a:gd name="T7" fmla="*/ 274 h 2183"/>
              <a:gd name="T8" fmla="*/ 684 w 1933"/>
              <a:gd name="T9" fmla="*/ 0 h 2183"/>
              <a:gd name="T10" fmla="*/ 958 w 1933"/>
              <a:gd name="T11" fmla="*/ 0 h 2183"/>
              <a:gd name="T12" fmla="*/ 1232 w 1933"/>
              <a:gd name="T13" fmla="*/ 274 h 2183"/>
              <a:gd name="T14" fmla="*/ 1362 w 1933"/>
              <a:gd name="T15" fmla="*/ 274 h 2183"/>
              <a:gd name="T16" fmla="*/ 1368 w 1933"/>
              <a:gd name="T17" fmla="*/ 336 h 2183"/>
              <a:gd name="T18" fmla="*/ 1026 w 1933"/>
              <a:gd name="T19" fmla="*/ 678 h 2183"/>
              <a:gd name="T20" fmla="*/ 616 w 1933"/>
              <a:gd name="T21" fmla="*/ 678 h 2183"/>
              <a:gd name="T22" fmla="*/ 274 w 1933"/>
              <a:gd name="T23" fmla="*/ 336 h 2183"/>
              <a:gd name="T24" fmla="*/ 280 w 1933"/>
              <a:gd name="T25" fmla="*/ 274 h 2183"/>
              <a:gd name="T26" fmla="*/ 0 w 1933"/>
              <a:gd name="T27" fmla="*/ 610 h 2183"/>
              <a:gd name="T28" fmla="*/ 0 w 1933"/>
              <a:gd name="T29" fmla="*/ 1841 h 2183"/>
              <a:gd name="T30" fmla="*/ 342 w 1933"/>
              <a:gd name="T31" fmla="*/ 2183 h 2183"/>
              <a:gd name="T32" fmla="*/ 1253 w 1933"/>
              <a:gd name="T33" fmla="*/ 2183 h 2183"/>
              <a:gd name="T34" fmla="*/ 881 w 1933"/>
              <a:gd name="T35" fmla="*/ 1620 h 2183"/>
              <a:gd name="T36" fmla="*/ 1492 w 1933"/>
              <a:gd name="T37" fmla="*/ 1009 h 2183"/>
              <a:gd name="T38" fmla="*/ 1642 w 1933"/>
              <a:gd name="T39" fmla="*/ 1028 h 2183"/>
              <a:gd name="T40" fmla="*/ 1642 w 1933"/>
              <a:gd name="T41" fmla="*/ 610 h 2183"/>
              <a:gd name="T42" fmla="*/ 1362 w 1933"/>
              <a:gd name="T43" fmla="*/ 274 h 2183"/>
              <a:gd name="T44" fmla="*/ 770 w 1933"/>
              <a:gd name="T45" fmla="*/ 1368 h 2183"/>
              <a:gd name="T46" fmla="*/ 770 w 1933"/>
              <a:gd name="T47" fmla="*/ 1368 h 2183"/>
              <a:gd name="T48" fmla="*/ 342 w 1933"/>
              <a:gd name="T49" fmla="*/ 1368 h 2183"/>
              <a:gd name="T50" fmla="*/ 274 w 1933"/>
              <a:gd name="T51" fmla="*/ 1300 h 2183"/>
              <a:gd name="T52" fmla="*/ 342 w 1933"/>
              <a:gd name="T53" fmla="*/ 1232 h 2183"/>
              <a:gd name="T54" fmla="*/ 770 w 1933"/>
              <a:gd name="T55" fmla="*/ 1232 h 2183"/>
              <a:gd name="T56" fmla="*/ 838 w 1933"/>
              <a:gd name="T57" fmla="*/ 1300 h 2183"/>
              <a:gd name="T58" fmla="*/ 770 w 1933"/>
              <a:gd name="T59" fmla="*/ 1368 h 2183"/>
              <a:gd name="T60" fmla="*/ 907 w 1933"/>
              <a:gd name="T61" fmla="*/ 1095 h 2183"/>
              <a:gd name="T62" fmla="*/ 907 w 1933"/>
              <a:gd name="T63" fmla="*/ 1095 h 2183"/>
              <a:gd name="T64" fmla="*/ 342 w 1933"/>
              <a:gd name="T65" fmla="*/ 1095 h 2183"/>
              <a:gd name="T66" fmla="*/ 274 w 1933"/>
              <a:gd name="T67" fmla="*/ 1026 h 2183"/>
              <a:gd name="T68" fmla="*/ 342 w 1933"/>
              <a:gd name="T69" fmla="*/ 958 h 2183"/>
              <a:gd name="T70" fmla="*/ 907 w 1933"/>
              <a:gd name="T71" fmla="*/ 958 h 2183"/>
              <a:gd name="T72" fmla="*/ 975 w 1933"/>
              <a:gd name="T73" fmla="*/ 1026 h 2183"/>
              <a:gd name="T74" fmla="*/ 907 w 1933"/>
              <a:gd name="T75" fmla="*/ 1095 h 2183"/>
              <a:gd name="T76" fmla="*/ 1605 w 1933"/>
              <a:gd name="T77" fmla="*/ 1197 h 2183"/>
              <a:gd name="T78" fmla="*/ 1497 w 1933"/>
              <a:gd name="T79" fmla="*/ 1183 h 2183"/>
              <a:gd name="T80" fmla="*/ 1060 w 1933"/>
              <a:gd name="T81" fmla="*/ 1619 h 2183"/>
              <a:gd name="T82" fmla="*/ 1405 w 1933"/>
              <a:gd name="T83" fmla="*/ 2045 h 2183"/>
              <a:gd name="T84" fmla="*/ 1497 w 1933"/>
              <a:gd name="T85" fmla="*/ 2055 h 2183"/>
              <a:gd name="T86" fmla="*/ 1933 w 1933"/>
              <a:gd name="T87" fmla="*/ 1619 h 2183"/>
              <a:gd name="T88" fmla="*/ 1605 w 1933"/>
              <a:gd name="T89" fmla="*/ 1197 h 2183"/>
              <a:gd name="T90" fmla="*/ 1743 w 1933"/>
              <a:gd name="T91" fmla="*/ 1557 h 2183"/>
              <a:gd name="T92" fmla="*/ 1743 w 1933"/>
              <a:gd name="T93" fmla="*/ 1557 h 2183"/>
              <a:gd name="T94" fmla="*/ 1605 w 1933"/>
              <a:gd name="T95" fmla="*/ 1695 h 2183"/>
              <a:gd name="T96" fmla="*/ 1497 w 1933"/>
              <a:gd name="T97" fmla="*/ 1804 h 2183"/>
              <a:gd name="T98" fmla="*/ 1373 w 1933"/>
              <a:gd name="T99" fmla="*/ 1804 h 2183"/>
              <a:gd name="T100" fmla="*/ 1250 w 1933"/>
              <a:gd name="T101" fmla="*/ 1681 h 2183"/>
              <a:gd name="T102" fmla="*/ 1250 w 1933"/>
              <a:gd name="T103" fmla="*/ 1557 h 2183"/>
              <a:gd name="T104" fmla="*/ 1373 w 1933"/>
              <a:gd name="T105" fmla="*/ 1557 h 2183"/>
              <a:gd name="T106" fmla="*/ 1435 w 1933"/>
              <a:gd name="T107" fmla="*/ 1619 h 2183"/>
              <a:gd name="T108" fmla="*/ 1605 w 1933"/>
              <a:gd name="T109" fmla="*/ 1448 h 2183"/>
              <a:gd name="T110" fmla="*/ 1620 w 1933"/>
              <a:gd name="T111" fmla="*/ 1434 h 2183"/>
              <a:gd name="T112" fmla="*/ 1743 w 1933"/>
              <a:gd name="T113" fmla="*/ 1434 h 2183"/>
              <a:gd name="T114" fmla="*/ 1743 w 1933"/>
              <a:gd name="T115" fmla="*/ 1557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33" h="2183">
                <a:moveTo>
                  <a:pt x="1232" y="274"/>
                </a:moveTo>
                <a:cubicBezTo>
                  <a:pt x="1232" y="425"/>
                  <a:pt x="1109" y="547"/>
                  <a:pt x="958" y="547"/>
                </a:cubicBezTo>
                <a:lnTo>
                  <a:pt x="684" y="547"/>
                </a:lnTo>
                <a:cubicBezTo>
                  <a:pt x="533" y="547"/>
                  <a:pt x="411" y="425"/>
                  <a:pt x="411" y="274"/>
                </a:cubicBezTo>
                <a:cubicBezTo>
                  <a:pt x="411" y="122"/>
                  <a:pt x="533" y="0"/>
                  <a:pt x="684" y="0"/>
                </a:cubicBezTo>
                <a:lnTo>
                  <a:pt x="958" y="0"/>
                </a:lnTo>
                <a:cubicBezTo>
                  <a:pt x="1109" y="0"/>
                  <a:pt x="1232" y="122"/>
                  <a:pt x="1232" y="274"/>
                </a:cubicBezTo>
                <a:close/>
                <a:moveTo>
                  <a:pt x="1362" y="274"/>
                </a:moveTo>
                <a:cubicBezTo>
                  <a:pt x="1366" y="294"/>
                  <a:pt x="1368" y="315"/>
                  <a:pt x="1368" y="336"/>
                </a:cubicBezTo>
                <a:cubicBezTo>
                  <a:pt x="1368" y="525"/>
                  <a:pt x="1215" y="678"/>
                  <a:pt x="1026" y="678"/>
                </a:cubicBezTo>
                <a:lnTo>
                  <a:pt x="616" y="678"/>
                </a:lnTo>
                <a:cubicBezTo>
                  <a:pt x="427" y="678"/>
                  <a:pt x="274" y="525"/>
                  <a:pt x="274" y="336"/>
                </a:cubicBezTo>
                <a:cubicBezTo>
                  <a:pt x="274" y="315"/>
                  <a:pt x="276" y="294"/>
                  <a:pt x="280" y="274"/>
                </a:cubicBezTo>
                <a:cubicBezTo>
                  <a:pt x="121" y="303"/>
                  <a:pt x="0" y="442"/>
                  <a:pt x="0" y="610"/>
                </a:cubicBezTo>
                <a:lnTo>
                  <a:pt x="0" y="1841"/>
                </a:lnTo>
                <a:cubicBezTo>
                  <a:pt x="0" y="2030"/>
                  <a:pt x="153" y="2183"/>
                  <a:pt x="342" y="2183"/>
                </a:cubicBezTo>
                <a:lnTo>
                  <a:pt x="1253" y="2183"/>
                </a:lnTo>
                <a:cubicBezTo>
                  <a:pt x="1034" y="2090"/>
                  <a:pt x="881" y="1873"/>
                  <a:pt x="881" y="1620"/>
                </a:cubicBezTo>
                <a:cubicBezTo>
                  <a:pt x="881" y="1283"/>
                  <a:pt x="1155" y="1009"/>
                  <a:pt x="1492" y="1009"/>
                </a:cubicBezTo>
                <a:cubicBezTo>
                  <a:pt x="1544" y="1009"/>
                  <a:pt x="1594" y="1016"/>
                  <a:pt x="1642" y="1028"/>
                </a:cubicBezTo>
                <a:lnTo>
                  <a:pt x="1642" y="610"/>
                </a:lnTo>
                <a:cubicBezTo>
                  <a:pt x="1642" y="442"/>
                  <a:pt x="1521" y="303"/>
                  <a:pt x="1362" y="274"/>
                </a:cubicBezTo>
                <a:close/>
                <a:moveTo>
                  <a:pt x="770" y="1368"/>
                </a:moveTo>
                <a:lnTo>
                  <a:pt x="770" y="1368"/>
                </a:lnTo>
                <a:lnTo>
                  <a:pt x="342" y="1368"/>
                </a:lnTo>
                <a:cubicBezTo>
                  <a:pt x="304" y="1368"/>
                  <a:pt x="274" y="1338"/>
                  <a:pt x="274" y="1300"/>
                </a:cubicBezTo>
                <a:cubicBezTo>
                  <a:pt x="274" y="1262"/>
                  <a:pt x="304" y="1232"/>
                  <a:pt x="342" y="1232"/>
                </a:cubicBezTo>
                <a:lnTo>
                  <a:pt x="770" y="1232"/>
                </a:lnTo>
                <a:cubicBezTo>
                  <a:pt x="807" y="1232"/>
                  <a:pt x="838" y="1262"/>
                  <a:pt x="838" y="1300"/>
                </a:cubicBezTo>
                <a:cubicBezTo>
                  <a:pt x="838" y="1338"/>
                  <a:pt x="807" y="1368"/>
                  <a:pt x="770" y="1368"/>
                </a:cubicBezTo>
                <a:close/>
                <a:moveTo>
                  <a:pt x="907" y="1095"/>
                </a:moveTo>
                <a:lnTo>
                  <a:pt x="907" y="1095"/>
                </a:lnTo>
                <a:lnTo>
                  <a:pt x="342" y="1095"/>
                </a:lnTo>
                <a:cubicBezTo>
                  <a:pt x="304" y="1095"/>
                  <a:pt x="274" y="1064"/>
                  <a:pt x="274" y="1026"/>
                </a:cubicBezTo>
                <a:cubicBezTo>
                  <a:pt x="274" y="988"/>
                  <a:pt x="304" y="958"/>
                  <a:pt x="342" y="958"/>
                </a:cubicBezTo>
                <a:lnTo>
                  <a:pt x="907" y="958"/>
                </a:lnTo>
                <a:cubicBezTo>
                  <a:pt x="944" y="958"/>
                  <a:pt x="975" y="988"/>
                  <a:pt x="975" y="1026"/>
                </a:cubicBezTo>
                <a:cubicBezTo>
                  <a:pt x="975" y="1064"/>
                  <a:pt x="944" y="1095"/>
                  <a:pt x="907" y="1095"/>
                </a:cubicBezTo>
                <a:close/>
                <a:moveTo>
                  <a:pt x="1605" y="1197"/>
                </a:moveTo>
                <a:cubicBezTo>
                  <a:pt x="1571" y="1187"/>
                  <a:pt x="1534" y="1183"/>
                  <a:pt x="1497" y="1183"/>
                </a:cubicBezTo>
                <a:cubicBezTo>
                  <a:pt x="1256" y="1183"/>
                  <a:pt x="1060" y="1378"/>
                  <a:pt x="1060" y="1619"/>
                </a:cubicBezTo>
                <a:cubicBezTo>
                  <a:pt x="1060" y="1828"/>
                  <a:pt x="1208" y="2003"/>
                  <a:pt x="1405" y="2045"/>
                </a:cubicBezTo>
                <a:cubicBezTo>
                  <a:pt x="1434" y="2051"/>
                  <a:pt x="1465" y="2055"/>
                  <a:pt x="1497" y="2055"/>
                </a:cubicBezTo>
                <a:cubicBezTo>
                  <a:pt x="1737" y="2055"/>
                  <a:pt x="1933" y="1860"/>
                  <a:pt x="1933" y="1619"/>
                </a:cubicBezTo>
                <a:cubicBezTo>
                  <a:pt x="1933" y="1416"/>
                  <a:pt x="1794" y="1245"/>
                  <a:pt x="1605" y="1197"/>
                </a:cubicBezTo>
                <a:close/>
                <a:moveTo>
                  <a:pt x="1743" y="1557"/>
                </a:moveTo>
                <a:lnTo>
                  <a:pt x="1743" y="1557"/>
                </a:lnTo>
                <a:lnTo>
                  <a:pt x="1605" y="1695"/>
                </a:lnTo>
                <a:lnTo>
                  <a:pt x="1497" y="1804"/>
                </a:lnTo>
                <a:cubicBezTo>
                  <a:pt x="1462" y="1838"/>
                  <a:pt x="1407" y="1838"/>
                  <a:pt x="1373" y="1804"/>
                </a:cubicBezTo>
                <a:lnTo>
                  <a:pt x="1250" y="1681"/>
                </a:lnTo>
                <a:cubicBezTo>
                  <a:pt x="1216" y="1646"/>
                  <a:pt x="1216" y="1591"/>
                  <a:pt x="1250" y="1557"/>
                </a:cubicBezTo>
                <a:cubicBezTo>
                  <a:pt x="1284" y="1523"/>
                  <a:pt x="1339" y="1523"/>
                  <a:pt x="1373" y="1557"/>
                </a:cubicBezTo>
                <a:lnTo>
                  <a:pt x="1435" y="1619"/>
                </a:lnTo>
                <a:lnTo>
                  <a:pt x="1605" y="1448"/>
                </a:lnTo>
                <a:lnTo>
                  <a:pt x="1620" y="1434"/>
                </a:lnTo>
                <a:cubicBezTo>
                  <a:pt x="1654" y="1400"/>
                  <a:pt x="1709" y="1400"/>
                  <a:pt x="1743" y="1434"/>
                </a:cubicBezTo>
                <a:cubicBezTo>
                  <a:pt x="1777" y="1468"/>
                  <a:pt x="1777" y="1523"/>
                  <a:pt x="1743" y="15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0" name="椭圆 29"/>
          <p:cNvSpPr>
            <a:spLocks noChangeAspect="1"/>
          </p:cNvSpPr>
          <p:nvPr/>
        </p:nvSpPr>
        <p:spPr bwMode="auto">
          <a:xfrm>
            <a:off x="4369595" y="1585487"/>
            <a:ext cx="417437" cy="417437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3837" y="1520937"/>
            <a:ext cx="6083116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态度端正，工作学习态度端正，能够认真完成本岗本职各项工作，虚心学习。</a:t>
            </a:r>
          </a:p>
        </p:txBody>
      </p: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4369595" y="2569985"/>
            <a:ext cx="417437" cy="417437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3837" y="2462993"/>
            <a:ext cx="6083116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懂得摆正心态，具备全局眼光，懂得处理好个人与集体的关系。</a:t>
            </a:r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4369595" y="3594708"/>
            <a:ext cx="417437" cy="417437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23837" y="3493110"/>
            <a:ext cx="6083116" cy="61530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有较强的电脑技能，善用各种电脑软件完成工作，并有一定的创新。</a:t>
            </a:r>
          </a:p>
        </p:txBody>
      </p:sp>
      <p:sp>
        <p:nvSpPr>
          <p:cNvPr id="36" name="椭圆 35"/>
          <p:cNvSpPr>
            <a:spLocks noChangeAspect="1"/>
          </p:cNvSpPr>
          <p:nvPr/>
        </p:nvSpPr>
        <p:spPr bwMode="auto">
          <a:xfrm>
            <a:off x="4369595" y="4587548"/>
            <a:ext cx="417437" cy="4174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23837" y="4485950"/>
            <a:ext cx="6083116" cy="35377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勤奋诚恳，上进心较强，有积累的意识，不骄不躁。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 bwMode="auto">
          <a:xfrm>
            <a:off x="4369595" y="5548870"/>
            <a:ext cx="417437" cy="4174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3837" y="5590139"/>
            <a:ext cx="6083116" cy="61530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团结合作，团队意识强，能与领导、同事们保持良好的合作关系。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214">
        <p14:switch dir="r"/>
      </p:transition>
    </mc:Choice>
    <mc:Fallback xmlns="">
      <p:transition spd="slow" advTm="52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1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19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1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19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10" grpId="0" animBg="1"/>
      <p:bldP spid="11" grpId="0" animBg="1"/>
      <p:bldP spid="8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10" y="325161"/>
            <a:ext cx="1916903" cy="5846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我的劣势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1586373" y="4895646"/>
            <a:ext cx="2231376" cy="523016"/>
          </a:xfrm>
          <a:prstGeom prst="rect">
            <a:avLst/>
          </a:prstGeom>
          <a:solidFill>
            <a:srgbClr val="FFC000"/>
          </a:solidFill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劣势缺点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1382134" y="2077402"/>
            <a:ext cx="2530383" cy="2530383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0" name="椭圆 29"/>
          <p:cNvSpPr>
            <a:spLocks noChangeAspect="1"/>
          </p:cNvSpPr>
          <p:nvPr/>
        </p:nvSpPr>
        <p:spPr bwMode="auto">
          <a:xfrm>
            <a:off x="4418100" y="1631693"/>
            <a:ext cx="417437" cy="417437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361" y="1609671"/>
            <a:ext cx="6406211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思想认识上不够成熟，处于发展积累阶段。</a:t>
            </a:r>
          </a:p>
        </p:txBody>
      </p:sp>
      <p:sp>
        <p:nvSpPr>
          <p:cNvPr id="32" name="椭圆 31"/>
          <p:cNvSpPr>
            <a:spLocks noChangeAspect="1"/>
          </p:cNvSpPr>
          <p:nvPr/>
        </p:nvSpPr>
        <p:spPr bwMode="auto">
          <a:xfrm>
            <a:off x="4418100" y="2616188"/>
            <a:ext cx="417437" cy="4174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361" y="2572142"/>
            <a:ext cx="6406211" cy="399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有时有些粗心马虎，对细节的把握有待加强。</a:t>
            </a:r>
          </a:p>
        </p:txBody>
      </p:sp>
      <p:sp>
        <p:nvSpPr>
          <p:cNvPr id="34" name="椭圆 33"/>
          <p:cNvSpPr>
            <a:spLocks noChangeAspect="1"/>
          </p:cNvSpPr>
          <p:nvPr/>
        </p:nvSpPr>
        <p:spPr bwMode="auto">
          <a:xfrm>
            <a:off x="4418100" y="3640914"/>
            <a:ext cx="417437" cy="417437"/>
          </a:xfrm>
          <a:prstGeom prst="ellipse">
            <a:avLst/>
          </a:prstGeom>
          <a:solidFill>
            <a:srgbClr val="02B9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361" y="3453997"/>
            <a:ext cx="6406211" cy="70761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某某技能有待学习加强，面对突发情况不能单独应对处理。</a:t>
            </a:r>
          </a:p>
        </p:txBody>
      </p:sp>
      <p:sp>
        <p:nvSpPr>
          <p:cNvPr id="36" name="椭圆 35"/>
          <p:cNvSpPr>
            <a:spLocks noChangeAspect="1"/>
          </p:cNvSpPr>
          <p:nvPr/>
        </p:nvSpPr>
        <p:spPr bwMode="auto">
          <a:xfrm>
            <a:off x="4418100" y="4633754"/>
            <a:ext cx="417437" cy="417437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361" y="4597215"/>
            <a:ext cx="6406211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缺乏自信，有时思考太多贻误最佳时机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 bwMode="auto">
          <a:xfrm>
            <a:off x="4418100" y="5595075"/>
            <a:ext cx="417437" cy="4174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361" y="5456627"/>
            <a:ext cx="6406211" cy="70758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性格内向，缺乏一种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推销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自己的意思，不善于展示自己，让自己在陌生场合成为关注点。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969385" y="2495390"/>
            <a:ext cx="1465355" cy="1676276"/>
          </a:xfrm>
          <a:custGeom>
            <a:avLst/>
            <a:gdLst>
              <a:gd name="T0" fmla="*/ 957 w 1932"/>
              <a:gd name="T1" fmla="*/ 547 h 2183"/>
              <a:gd name="T2" fmla="*/ 410 w 1932"/>
              <a:gd name="T3" fmla="*/ 274 h 2183"/>
              <a:gd name="T4" fmla="*/ 957 w 1932"/>
              <a:gd name="T5" fmla="*/ 0 h 2183"/>
              <a:gd name="T6" fmla="*/ 1362 w 1932"/>
              <a:gd name="T7" fmla="*/ 274 h 2183"/>
              <a:gd name="T8" fmla="*/ 1026 w 1932"/>
              <a:gd name="T9" fmla="*/ 678 h 2183"/>
              <a:gd name="T10" fmla="*/ 273 w 1932"/>
              <a:gd name="T11" fmla="*/ 336 h 2183"/>
              <a:gd name="T12" fmla="*/ 0 w 1932"/>
              <a:gd name="T13" fmla="*/ 610 h 2183"/>
              <a:gd name="T14" fmla="*/ 342 w 1932"/>
              <a:gd name="T15" fmla="*/ 2183 h 2183"/>
              <a:gd name="T16" fmla="*/ 880 w 1932"/>
              <a:gd name="T17" fmla="*/ 1620 h 2183"/>
              <a:gd name="T18" fmla="*/ 1641 w 1932"/>
              <a:gd name="T19" fmla="*/ 1028 h 2183"/>
              <a:gd name="T20" fmla="*/ 1362 w 1932"/>
              <a:gd name="T21" fmla="*/ 274 h 2183"/>
              <a:gd name="T22" fmla="*/ 769 w 1932"/>
              <a:gd name="T23" fmla="*/ 1368 h 2183"/>
              <a:gd name="T24" fmla="*/ 273 w 1932"/>
              <a:gd name="T25" fmla="*/ 1300 h 2183"/>
              <a:gd name="T26" fmla="*/ 769 w 1932"/>
              <a:gd name="T27" fmla="*/ 1232 h 2183"/>
              <a:gd name="T28" fmla="*/ 769 w 1932"/>
              <a:gd name="T29" fmla="*/ 1368 h 2183"/>
              <a:gd name="T30" fmla="*/ 906 w 1932"/>
              <a:gd name="T31" fmla="*/ 1095 h 2183"/>
              <a:gd name="T32" fmla="*/ 273 w 1932"/>
              <a:gd name="T33" fmla="*/ 1026 h 2183"/>
              <a:gd name="T34" fmla="*/ 906 w 1932"/>
              <a:gd name="T35" fmla="*/ 958 h 2183"/>
              <a:gd name="T36" fmla="*/ 906 w 1932"/>
              <a:gd name="T37" fmla="*/ 1095 h 2183"/>
              <a:gd name="T38" fmla="*/ 1496 w 1932"/>
              <a:gd name="T39" fmla="*/ 1183 h 2183"/>
              <a:gd name="T40" fmla="*/ 1404 w 1932"/>
              <a:gd name="T41" fmla="*/ 2045 h 2183"/>
              <a:gd name="T42" fmla="*/ 1932 w 1932"/>
              <a:gd name="T43" fmla="*/ 1619 h 2183"/>
              <a:gd name="T44" fmla="*/ 1692 w 1932"/>
              <a:gd name="T45" fmla="*/ 1434 h 2183"/>
              <a:gd name="T46" fmla="*/ 1686 w 1932"/>
              <a:gd name="T47" fmla="*/ 1559 h 2183"/>
              <a:gd name="T48" fmla="*/ 1686 w 1932"/>
              <a:gd name="T49" fmla="*/ 1662 h 2183"/>
              <a:gd name="T50" fmla="*/ 1692 w 1932"/>
              <a:gd name="T51" fmla="*/ 1787 h 2183"/>
              <a:gd name="T52" fmla="*/ 1515 w 1932"/>
              <a:gd name="T53" fmla="*/ 1729 h 2183"/>
              <a:gd name="T54" fmla="*/ 1338 w 1932"/>
              <a:gd name="T55" fmla="*/ 1787 h 2183"/>
              <a:gd name="T56" fmla="*/ 1345 w 1932"/>
              <a:gd name="T57" fmla="*/ 1662 h 2183"/>
              <a:gd name="T58" fmla="*/ 1345 w 1932"/>
              <a:gd name="T59" fmla="*/ 1559 h 2183"/>
              <a:gd name="T60" fmla="*/ 1338 w 1932"/>
              <a:gd name="T61" fmla="*/ 1434 h 2183"/>
              <a:gd name="T62" fmla="*/ 1515 w 1932"/>
              <a:gd name="T63" fmla="*/ 1492 h 2183"/>
              <a:gd name="T64" fmla="*/ 1692 w 1932"/>
              <a:gd name="T65" fmla="*/ 1434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2" h="2183">
                <a:moveTo>
                  <a:pt x="1231" y="274"/>
                </a:moveTo>
                <a:cubicBezTo>
                  <a:pt x="1231" y="425"/>
                  <a:pt x="1108" y="547"/>
                  <a:pt x="957" y="547"/>
                </a:cubicBezTo>
                <a:lnTo>
                  <a:pt x="684" y="547"/>
                </a:lnTo>
                <a:cubicBezTo>
                  <a:pt x="533" y="547"/>
                  <a:pt x="410" y="425"/>
                  <a:pt x="410" y="274"/>
                </a:cubicBezTo>
                <a:cubicBezTo>
                  <a:pt x="410" y="122"/>
                  <a:pt x="533" y="0"/>
                  <a:pt x="684" y="0"/>
                </a:cubicBezTo>
                <a:lnTo>
                  <a:pt x="957" y="0"/>
                </a:lnTo>
                <a:cubicBezTo>
                  <a:pt x="1108" y="0"/>
                  <a:pt x="1231" y="122"/>
                  <a:pt x="1231" y="274"/>
                </a:cubicBezTo>
                <a:close/>
                <a:moveTo>
                  <a:pt x="1362" y="274"/>
                </a:moveTo>
                <a:cubicBezTo>
                  <a:pt x="1366" y="294"/>
                  <a:pt x="1368" y="315"/>
                  <a:pt x="1368" y="336"/>
                </a:cubicBezTo>
                <a:cubicBezTo>
                  <a:pt x="1368" y="525"/>
                  <a:pt x="1215" y="678"/>
                  <a:pt x="1026" y="678"/>
                </a:cubicBezTo>
                <a:lnTo>
                  <a:pt x="616" y="678"/>
                </a:lnTo>
                <a:cubicBezTo>
                  <a:pt x="426" y="678"/>
                  <a:pt x="273" y="525"/>
                  <a:pt x="273" y="336"/>
                </a:cubicBezTo>
                <a:cubicBezTo>
                  <a:pt x="273" y="315"/>
                  <a:pt x="275" y="294"/>
                  <a:pt x="279" y="274"/>
                </a:cubicBezTo>
                <a:cubicBezTo>
                  <a:pt x="120" y="303"/>
                  <a:pt x="0" y="442"/>
                  <a:pt x="0" y="610"/>
                </a:cubicBezTo>
                <a:lnTo>
                  <a:pt x="0" y="1841"/>
                </a:lnTo>
                <a:cubicBezTo>
                  <a:pt x="0" y="2030"/>
                  <a:pt x="153" y="2183"/>
                  <a:pt x="342" y="2183"/>
                </a:cubicBezTo>
                <a:lnTo>
                  <a:pt x="1252" y="2183"/>
                </a:lnTo>
                <a:cubicBezTo>
                  <a:pt x="1034" y="2090"/>
                  <a:pt x="880" y="1873"/>
                  <a:pt x="880" y="1620"/>
                </a:cubicBezTo>
                <a:cubicBezTo>
                  <a:pt x="880" y="1283"/>
                  <a:pt x="1154" y="1009"/>
                  <a:pt x="1492" y="1009"/>
                </a:cubicBezTo>
                <a:cubicBezTo>
                  <a:pt x="1544" y="1009"/>
                  <a:pt x="1594" y="1016"/>
                  <a:pt x="1641" y="1028"/>
                </a:cubicBezTo>
                <a:lnTo>
                  <a:pt x="1641" y="610"/>
                </a:lnTo>
                <a:cubicBezTo>
                  <a:pt x="1641" y="442"/>
                  <a:pt x="1521" y="303"/>
                  <a:pt x="1362" y="274"/>
                </a:cubicBezTo>
                <a:close/>
                <a:moveTo>
                  <a:pt x="769" y="1368"/>
                </a:moveTo>
                <a:lnTo>
                  <a:pt x="769" y="1368"/>
                </a:lnTo>
                <a:lnTo>
                  <a:pt x="342" y="1368"/>
                </a:lnTo>
                <a:cubicBezTo>
                  <a:pt x="304" y="1368"/>
                  <a:pt x="273" y="1338"/>
                  <a:pt x="273" y="1300"/>
                </a:cubicBezTo>
                <a:cubicBezTo>
                  <a:pt x="273" y="1262"/>
                  <a:pt x="304" y="1232"/>
                  <a:pt x="342" y="1232"/>
                </a:cubicBezTo>
                <a:lnTo>
                  <a:pt x="769" y="1232"/>
                </a:lnTo>
                <a:cubicBezTo>
                  <a:pt x="807" y="1232"/>
                  <a:pt x="838" y="1262"/>
                  <a:pt x="838" y="1300"/>
                </a:cubicBezTo>
                <a:cubicBezTo>
                  <a:pt x="838" y="1338"/>
                  <a:pt x="807" y="1368"/>
                  <a:pt x="769" y="1368"/>
                </a:cubicBezTo>
                <a:close/>
                <a:moveTo>
                  <a:pt x="906" y="1095"/>
                </a:moveTo>
                <a:lnTo>
                  <a:pt x="906" y="1095"/>
                </a:lnTo>
                <a:lnTo>
                  <a:pt x="342" y="1095"/>
                </a:lnTo>
                <a:cubicBezTo>
                  <a:pt x="304" y="1095"/>
                  <a:pt x="273" y="1064"/>
                  <a:pt x="273" y="1026"/>
                </a:cubicBezTo>
                <a:cubicBezTo>
                  <a:pt x="273" y="988"/>
                  <a:pt x="304" y="958"/>
                  <a:pt x="342" y="958"/>
                </a:cubicBezTo>
                <a:lnTo>
                  <a:pt x="906" y="958"/>
                </a:lnTo>
                <a:cubicBezTo>
                  <a:pt x="944" y="958"/>
                  <a:pt x="975" y="988"/>
                  <a:pt x="975" y="1026"/>
                </a:cubicBezTo>
                <a:cubicBezTo>
                  <a:pt x="975" y="1064"/>
                  <a:pt x="944" y="1095"/>
                  <a:pt x="906" y="1095"/>
                </a:cubicBezTo>
                <a:close/>
                <a:moveTo>
                  <a:pt x="1605" y="1197"/>
                </a:moveTo>
                <a:cubicBezTo>
                  <a:pt x="1570" y="1187"/>
                  <a:pt x="1534" y="1183"/>
                  <a:pt x="1496" y="1183"/>
                </a:cubicBezTo>
                <a:cubicBezTo>
                  <a:pt x="1255" y="1183"/>
                  <a:pt x="1060" y="1378"/>
                  <a:pt x="1060" y="1619"/>
                </a:cubicBezTo>
                <a:cubicBezTo>
                  <a:pt x="1060" y="1828"/>
                  <a:pt x="1208" y="2003"/>
                  <a:pt x="1404" y="2045"/>
                </a:cubicBezTo>
                <a:cubicBezTo>
                  <a:pt x="1434" y="2051"/>
                  <a:pt x="1464" y="2055"/>
                  <a:pt x="1496" y="2055"/>
                </a:cubicBezTo>
                <a:cubicBezTo>
                  <a:pt x="1737" y="2055"/>
                  <a:pt x="1932" y="1860"/>
                  <a:pt x="1932" y="1619"/>
                </a:cubicBezTo>
                <a:cubicBezTo>
                  <a:pt x="1932" y="1416"/>
                  <a:pt x="1793" y="1245"/>
                  <a:pt x="1605" y="1197"/>
                </a:cubicBezTo>
                <a:close/>
                <a:moveTo>
                  <a:pt x="1692" y="1434"/>
                </a:moveTo>
                <a:lnTo>
                  <a:pt x="1692" y="1434"/>
                </a:lnTo>
                <a:cubicBezTo>
                  <a:pt x="1724" y="1467"/>
                  <a:pt x="1722" y="1523"/>
                  <a:pt x="1686" y="1559"/>
                </a:cubicBezTo>
                <a:lnTo>
                  <a:pt x="1634" y="1610"/>
                </a:lnTo>
                <a:lnTo>
                  <a:pt x="1686" y="1662"/>
                </a:lnTo>
                <a:cubicBezTo>
                  <a:pt x="1722" y="1698"/>
                  <a:pt x="1724" y="1754"/>
                  <a:pt x="1692" y="1787"/>
                </a:cubicBezTo>
                <a:lnTo>
                  <a:pt x="1692" y="1787"/>
                </a:lnTo>
                <a:cubicBezTo>
                  <a:pt x="1659" y="1820"/>
                  <a:pt x="1603" y="1817"/>
                  <a:pt x="1567" y="1781"/>
                </a:cubicBezTo>
                <a:lnTo>
                  <a:pt x="1515" y="1729"/>
                </a:lnTo>
                <a:lnTo>
                  <a:pt x="1463" y="1781"/>
                </a:lnTo>
                <a:cubicBezTo>
                  <a:pt x="1427" y="1817"/>
                  <a:pt x="1371" y="1820"/>
                  <a:pt x="1338" y="1787"/>
                </a:cubicBezTo>
                <a:lnTo>
                  <a:pt x="1338" y="1787"/>
                </a:lnTo>
                <a:cubicBezTo>
                  <a:pt x="1306" y="1754"/>
                  <a:pt x="1309" y="1698"/>
                  <a:pt x="1345" y="1662"/>
                </a:cubicBezTo>
                <a:lnTo>
                  <a:pt x="1396" y="1610"/>
                </a:lnTo>
                <a:lnTo>
                  <a:pt x="1345" y="1559"/>
                </a:lnTo>
                <a:cubicBezTo>
                  <a:pt x="1309" y="1523"/>
                  <a:pt x="1306" y="1466"/>
                  <a:pt x="1338" y="1434"/>
                </a:cubicBezTo>
                <a:lnTo>
                  <a:pt x="1338" y="1434"/>
                </a:lnTo>
                <a:cubicBezTo>
                  <a:pt x="1371" y="1401"/>
                  <a:pt x="1427" y="1404"/>
                  <a:pt x="1463" y="1440"/>
                </a:cubicBezTo>
                <a:lnTo>
                  <a:pt x="1515" y="1492"/>
                </a:lnTo>
                <a:lnTo>
                  <a:pt x="1567" y="1440"/>
                </a:lnTo>
                <a:cubicBezTo>
                  <a:pt x="1603" y="1404"/>
                  <a:pt x="1659" y="1401"/>
                  <a:pt x="1692" y="1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82">
        <p14:switch dir="r"/>
      </p:transition>
    </mc:Choice>
    <mc:Fallback xmlns="">
      <p:transition spd="slow" advTm="49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9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19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1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19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10" grpId="0" animBg="1"/>
      <p:bldP spid="11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信条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14"/>
          <p:cNvSpPr/>
          <p:nvPr/>
        </p:nvSpPr>
        <p:spPr bwMode="auto">
          <a:xfrm>
            <a:off x="1577854" y="1347865"/>
            <a:ext cx="1375527" cy="1374627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8358" y="1468752"/>
            <a:ext cx="7494357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这是唯物主义者的最基本要求，这意味着我们首先要了解实际，才能从实际出发，做出符合现实情况的决定，不能好高骛远，不能眼高手低。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4414" y="1619843"/>
            <a:ext cx="1499501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一切从实际出发</a:t>
            </a:r>
          </a:p>
        </p:txBody>
      </p:sp>
      <p:sp>
        <p:nvSpPr>
          <p:cNvPr id="12" name="Freeform 14"/>
          <p:cNvSpPr/>
          <p:nvPr/>
        </p:nvSpPr>
        <p:spPr bwMode="auto">
          <a:xfrm>
            <a:off x="1577854" y="3231693"/>
            <a:ext cx="1375527" cy="1374627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8358" y="3204582"/>
            <a:ext cx="7494357" cy="87673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人为本的文化管理，是以高素质的员工为中心，把员工自我价值的实现，与企业的发展目标相融合，把管理制度的强制性实施，改变为员工自觉遵守和执行，这是对严格规范管理的升华。尊重理解员工，与员工全面沟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0666" y="3696543"/>
            <a:ext cx="1499501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以人为本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1577854" y="4996744"/>
            <a:ext cx="1375527" cy="1374627"/>
          </a:xfrm>
          <a:custGeom>
            <a:avLst/>
            <a:gdLst>
              <a:gd name="T0" fmla="*/ 3227 w 3227"/>
              <a:gd name="T1" fmla="*/ 1634 h 3227"/>
              <a:gd name="T2" fmla="*/ 1614 w 3227"/>
              <a:gd name="T3" fmla="*/ 3227 h 3227"/>
              <a:gd name="T4" fmla="*/ 0 w 3227"/>
              <a:gd name="T5" fmla="*/ 1613 h 3227"/>
              <a:gd name="T6" fmla="*/ 1593 w 3227"/>
              <a:gd name="T7" fmla="*/ 0 h 3227"/>
              <a:gd name="T8" fmla="*/ 1593 w 3227"/>
              <a:gd name="T9" fmla="*/ 0 h 3227"/>
              <a:gd name="T10" fmla="*/ 1614 w 3227"/>
              <a:gd name="T11" fmla="*/ 0 h 3227"/>
              <a:gd name="T12" fmla="*/ 3227 w 3227"/>
              <a:gd name="T13" fmla="*/ 0 h 3227"/>
              <a:gd name="T14" fmla="*/ 3227 w 3227"/>
              <a:gd name="T15" fmla="*/ 1613 h 3227"/>
              <a:gd name="T16" fmla="*/ 3227 w 3227"/>
              <a:gd name="T17" fmla="*/ 1634 h 3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7" h="3227">
                <a:moveTo>
                  <a:pt x="3227" y="1634"/>
                </a:moveTo>
                <a:cubicBezTo>
                  <a:pt x="3216" y="2515"/>
                  <a:pt x="2498" y="3227"/>
                  <a:pt x="1614" y="3227"/>
                </a:cubicBezTo>
                <a:cubicBezTo>
                  <a:pt x="723" y="3227"/>
                  <a:pt x="0" y="2504"/>
                  <a:pt x="0" y="1613"/>
                </a:cubicBezTo>
                <a:cubicBezTo>
                  <a:pt x="0" y="729"/>
                  <a:pt x="712" y="11"/>
                  <a:pt x="1593" y="0"/>
                </a:cubicBezTo>
                <a:lnTo>
                  <a:pt x="1593" y="0"/>
                </a:lnTo>
                <a:lnTo>
                  <a:pt x="1614" y="0"/>
                </a:lnTo>
                <a:lnTo>
                  <a:pt x="3227" y="0"/>
                </a:lnTo>
                <a:lnTo>
                  <a:pt x="3227" y="1613"/>
                </a:lnTo>
                <a:lnTo>
                  <a:pt x="3227" y="163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8358" y="5302221"/>
            <a:ext cx="7494357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这个世界最可怕的之处就是：比我们更优秀的人比我还可要勤奋，我们还有什么理由不努力的。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8158" y="5421941"/>
            <a:ext cx="1532009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勤奋务实</a:t>
            </a:r>
          </a:p>
        </p:txBody>
      </p:sp>
      <p:sp>
        <p:nvSpPr>
          <p:cNvPr id="1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32">
        <p14:switch dir="r"/>
      </p:transition>
    </mc:Choice>
    <mc:Fallback xmlns="">
      <p:transition spd="slow" advTm="4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7.40741E-7 L -0.25026 0.27477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137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2.22222E-6 L -0.25026 2.22222E-6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6.25E-7 4.81481E-6 L -0.25026 -0.25741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8" grpId="1" animBg="1"/>
      <p:bldP spid="9" grpId="0"/>
      <p:bldP spid="11" grpId="0"/>
      <p:bldP spid="12" grpId="0" animBg="1"/>
      <p:bldP spid="12" grpId="1" animBg="1"/>
      <p:bldP spid="13" grpId="0"/>
      <p:bldP spid="14" grpId="0"/>
      <p:bldP spid="15" grpId="0" animBg="1"/>
      <p:bldP spid="15" grpId="1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" y="2164754"/>
            <a:ext cx="2784925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20933" y="2853162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3345724" y="3248181"/>
            <a:ext cx="6687953" cy="113832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6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795" dirty="0">
                <a:solidFill>
                  <a:srgbClr val="02B9E7"/>
                </a:solidFill>
              </a:rPr>
              <a:t>工作体会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47534" y="2452209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3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915063" y="2997065"/>
            <a:ext cx="765288" cy="820279"/>
          </a:xfrm>
          <a:custGeom>
            <a:avLst/>
            <a:gdLst>
              <a:gd name="T0" fmla="*/ 255 w 674"/>
              <a:gd name="T1" fmla="*/ 448 h 720"/>
              <a:gd name="T2" fmla="*/ 243 w 674"/>
              <a:gd name="T3" fmla="*/ 407 h 720"/>
              <a:gd name="T4" fmla="*/ 295 w 674"/>
              <a:gd name="T5" fmla="*/ 196 h 720"/>
              <a:gd name="T6" fmla="*/ 350 w 674"/>
              <a:gd name="T7" fmla="*/ 367 h 720"/>
              <a:gd name="T8" fmla="*/ 418 w 674"/>
              <a:gd name="T9" fmla="*/ 169 h 720"/>
              <a:gd name="T10" fmla="*/ 267 w 674"/>
              <a:gd name="T11" fmla="*/ 336 h 720"/>
              <a:gd name="T12" fmla="*/ 254 w 674"/>
              <a:gd name="T13" fmla="*/ 358 h 720"/>
              <a:gd name="T14" fmla="*/ 346 w 674"/>
              <a:gd name="T15" fmla="*/ 412 h 720"/>
              <a:gd name="T16" fmla="*/ 445 w 674"/>
              <a:gd name="T17" fmla="*/ 144 h 720"/>
              <a:gd name="T18" fmla="*/ 449 w 674"/>
              <a:gd name="T19" fmla="*/ 91 h 720"/>
              <a:gd name="T20" fmla="*/ 445 w 674"/>
              <a:gd name="T21" fmla="*/ 144 h 720"/>
              <a:gd name="T22" fmla="*/ 526 w 674"/>
              <a:gd name="T23" fmla="*/ 170 h 720"/>
              <a:gd name="T24" fmla="*/ 474 w 674"/>
              <a:gd name="T25" fmla="*/ 174 h 720"/>
              <a:gd name="T26" fmla="*/ 385 w 674"/>
              <a:gd name="T27" fmla="*/ 121 h 720"/>
              <a:gd name="T28" fmla="*/ 363 w 674"/>
              <a:gd name="T29" fmla="*/ 73 h 720"/>
              <a:gd name="T30" fmla="*/ 385 w 674"/>
              <a:gd name="T31" fmla="*/ 121 h 720"/>
              <a:gd name="T32" fmla="*/ 298 w 674"/>
              <a:gd name="T33" fmla="*/ 90 h 720"/>
              <a:gd name="T34" fmla="*/ 302 w 674"/>
              <a:gd name="T35" fmla="*/ 142 h 720"/>
              <a:gd name="T36" fmla="*/ 496 w 674"/>
              <a:gd name="T37" fmla="*/ 257 h 720"/>
              <a:gd name="T38" fmla="*/ 543 w 674"/>
              <a:gd name="T39" fmla="*/ 235 h 720"/>
              <a:gd name="T40" fmla="*/ 496 w 674"/>
              <a:gd name="T41" fmla="*/ 257 h 720"/>
              <a:gd name="T42" fmla="*/ 248 w 674"/>
              <a:gd name="T43" fmla="*/ 368 h 720"/>
              <a:gd name="T44" fmla="*/ 235 w 674"/>
              <a:gd name="T45" fmla="*/ 391 h 720"/>
              <a:gd name="T46" fmla="*/ 328 w 674"/>
              <a:gd name="T47" fmla="*/ 445 h 720"/>
              <a:gd name="T48" fmla="*/ 246 w 674"/>
              <a:gd name="T49" fmla="*/ 720 h 720"/>
              <a:gd name="T50" fmla="*/ 263 w 674"/>
              <a:gd name="T51" fmla="*/ 42 h 720"/>
              <a:gd name="T52" fmla="*/ 642 w 674"/>
              <a:gd name="T53" fmla="*/ 204 h 720"/>
              <a:gd name="T54" fmla="*/ 648 w 674"/>
              <a:gd name="T55" fmla="*/ 313 h 720"/>
              <a:gd name="T56" fmla="*/ 667 w 674"/>
              <a:gd name="T57" fmla="*/ 450 h 720"/>
              <a:gd name="T58" fmla="*/ 643 w 674"/>
              <a:gd name="T59" fmla="*/ 566 h 720"/>
              <a:gd name="T60" fmla="*/ 504 w 674"/>
              <a:gd name="T61" fmla="*/ 598 h 720"/>
              <a:gd name="T62" fmla="*/ 246 w 674"/>
              <a:gd name="T6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4" h="720">
                <a:moveTo>
                  <a:pt x="243" y="407"/>
                </a:moveTo>
                <a:cubicBezTo>
                  <a:pt x="236" y="421"/>
                  <a:pt x="241" y="439"/>
                  <a:pt x="255" y="448"/>
                </a:cubicBezTo>
                <a:cubicBezTo>
                  <a:pt x="267" y="455"/>
                  <a:pt x="282" y="453"/>
                  <a:pt x="292" y="444"/>
                </a:cubicBezTo>
                <a:lnTo>
                  <a:pt x="243" y="407"/>
                </a:lnTo>
                <a:close/>
                <a:moveTo>
                  <a:pt x="418" y="169"/>
                </a:moveTo>
                <a:cubicBezTo>
                  <a:pt x="373" y="143"/>
                  <a:pt x="318" y="155"/>
                  <a:pt x="295" y="196"/>
                </a:cubicBezTo>
                <a:cubicBezTo>
                  <a:pt x="270" y="238"/>
                  <a:pt x="302" y="284"/>
                  <a:pt x="280" y="327"/>
                </a:cubicBezTo>
                <a:lnTo>
                  <a:pt x="350" y="367"/>
                </a:lnTo>
                <a:cubicBezTo>
                  <a:pt x="376" y="327"/>
                  <a:pt x="432" y="331"/>
                  <a:pt x="456" y="289"/>
                </a:cubicBezTo>
                <a:cubicBezTo>
                  <a:pt x="480" y="249"/>
                  <a:pt x="462" y="195"/>
                  <a:pt x="418" y="169"/>
                </a:cubicBezTo>
                <a:close/>
                <a:moveTo>
                  <a:pt x="342" y="393"/>
                </a:moveTo>
                <a:lnTo>
                  <a:pt x="267" y="336"/>
                </a:lnTo>
                <a:cubicBezTo>
                  <a:pt x="261" y="331"/>
                  <a:pt x="253" y="333"/>
                  <a:pt x="250" y="339"/>
                </a:cubicBezTo>
                <a:cubicBezTo>
                  <a:pt x="246" y="345"/>
                  <a:pt x="248" y="354"/>
                  <a:pt x="254" y="358"/>
                </a:cubicBezTo>
                <a:lnTo>
                  <a:pt x="329" y="416"/>
                </a:lnTo>
                <a:cubicBezTo>
                  <a:pt x="335" y="420"/>
                  <a:pt x="343" y="418"/>
                  <a:pt x="346" y="412"/>
                </a:cubicBezTo>
                <a:cubicBezTo>
                  <a:pt x="350" y="406"/>
                  <a:pt x="348" y="397"/>
                  <a:pt x="342" y="393"/>
                </a:cubicBezTo>
                <a:close/>
                <a:moveTo>
                  <a:pt x="445" y="144"/>
                </a:moveTo>
                <a:lnTo>
                  <a:pt x="468" y="102"/>
                </a:lnTo>
                <a:lnTo>
                  <a:pt x="449" y="91"/>
                </a:lnTo>
                <a:lnTo>
                  <a:pt x="426" y="133"/>
                </a:lnTo>
                <a:lnTo>
                  <a:pt x="445" y="144"/>
                </a:lnTo>
                <a:close/>
                <a:moveTo>
                  <a:pt x="485" y="193"/>
                </a:moveTo>
                <a:lnTo>
                  <a:pt x="526" y="170"/>
                </a:lnTo>
                <a:lnTo>
                  <a:pt x="515" y="150"/>
                </a:lnTo>
                <a:lnTo>
                  <a:pt x="474" y="174"/>
                </a:lnTo>
                <a:lnTo>
                  <a:pt x="485" y="193"/>
                </a:lnTo>
                <a:close/>
                <a:moveTo>
                  <a:pt x="385" y="121"/>
                </a:moveTo>
                <a:lnTo>
                  <a:pt x="385" y="73"/>
                </a:lnTo>
                <a:lnTo>
                  <a:pt x="363" y="73"/>
                </a:lnTo>
                <a:lnTo>
                  <a:pt x="363" y="121"/>
                </a:lnTo>
                <a:lnTo>
                  <a:pt x="385" y="121"/>
                </a:lnTo>
                <a:close/>
                <a:moveTo>
                  <a:pt x="321" y="131"/>
                </a:moveTo>
                <a:lnTo>
                  <a:pt x="298" y="90"/>
                </a:lnTo>
                <a:lnTo>
                  <a:pt x="278" y="101"/>
                </a:lnTo>
                <a:lnTo>
                  <a:pt x="302" y="142"/>
                </a:lnTo>
                <a:lnTo>
                  <a:pt x="321" y="131"/>
                </a:lnTo>
                <a:close/>
                <a:moveTo>
                  <a:pt x="496" y="257"/>
                </a:moveTo>
                <a:lnTo>
                  <a:pt x="543" y="257"/>
                </a:lnTo>
                <a:lnTo>
                  <a:pt x="543" y="235"/>
                </a:lnTo>
                <a:lnTo>
                  <a:pt x="496" y="235"/>
                </a:lnTo>
                <a:lnTo>
                  <a:pt x="496" y="257"/>
                </a:lnTo>
                <a:close/>
                <a:moveTo>
                  <a:pt x="324" y="426"/>
                </a:moveTo>
                <a:lnTo>
                  <a:pt x="248" y="368"/>
                </a:lnTo>
                <a:cubicBezTo>
                  <a:pt x="242" y="364"/>
                  <a:pt x="235" y="365"/>
                  <a:pt x="231" y="372"/>
                </a:cubicBezTo>
                <a:cubicBezTo>
                  <a:pt x="227" y="378"/>
                  <a:pt x="229" y="386"/>
                  <a:pt x="235" y="391"/>
                </a:cubicBezTo>
                <a:lnTo>
                  <a:pt x="311" y="448"/>
                </a:lnTo>
                <a:cubicBezTo>
                  <a:pt x="316" y="453"/>
                  <a:pt x="324" y="451"/>
                  <a:pt x="328" y="445"/>
                </a:cubicBezTo>
                <a:cubicBezTo>
                  <a:pt x="331" y="439"/>
                  <a:pt x="329" y="430"/>
                  <a:pt x="324" y="426"/>
                </a:cubicBezTo>
                <a:close/>
                <a:moveTo>
                  <a:pt x="246" y="720"/>
                </a:moveTo>
                <a:cubicBezTo>
                  <a:pt x="254" y="663"/>
                  <a:pt x="254" y="603"/>
                  <a:pt x="239" y="550"/>
                </a:cubicBezTo>
                <a:cubicBezTo>
                  <a:pt x="0" y="415"/>
                  <a:pt x="62" y="105"/>
                  <a:pt x="263" y="42"/>
                </a:cubicBezTo>
                <a:cubicBezTo>
                  <a:pt x="369" y="0"/>
                  <a:pt x="513" y="25"/>
                  <a:pt x="606" y="119"/>
                </a:cubicBezTo>
                <a:cubicBezTo>
                  <a:pt x="674" y="187"/>
                  <a:pt x="642" y="204"/>
                  <a:pt x="642" y="204"/>
                </a:cubicBezTo>
                <a:lnTo>
                  <a:pt x="627" y="213"/>
                </a:lnTo>
                <a:cubicBezTo>
                  <a:pt x="635" y="245"/>
                  <a:pt x="650" y="305"/>
                  <a:pt x="648" y="313"/>
                </a:cubicBezTo>
                <a:cubicBezTo>
                  <a:pt x="645" y="324"/>
                  <a:pt x="633" y="336"/>
                  <a:pt x="633" y="336"/>
                </a:cubicBezTo>
                <a:lnTo>
                  <a:pt x="667" y="450"/>
                </a:lnTo>
                <a:lnTo>
                  <a:pt x="636" y="462"/>
                </a:lnTo>
                <a:cubicBezTo>
                  <a:pt x="643" y="499"/>
                  <a:pt x="647" y="530"/>
                  <a:pt x="643" y="566"/>
                </a:cubicBezTo>
                <a:cubicBezTo>
                  <a:pt x="643" y="572"/>
                  <a:pt x="622" y="590"/>
                  <a:pt x="606" y="591"/>
                </a:cubicBezTo>
                <a:lnTo>
                  <a:pt x="504" y="598"/>
                </a:lnTo>
                <a:lnTo>
                  <a:pt x="510" y="720"/>
                </a:lnTo>
                <a:lnTo>
                  <a:pt x="246" y="720"/>
                </a:ln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9639841" y="-706088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57">
        <p14:doors dir="vert"/>
      </p:transition>
    </mc:Choice>
    <mc:Fallback xmlns="">
      <p:transition spd="slow" advTm="4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11" grpId="0" animBg="1"/>
      <p:bldP spid="11" grpId="1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工作心得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椭圆 8"/>
          <p:cNvSpPr/>
          <p:nvPr/>
        </p:nvSpPr>
        <p:spPr bwMode="auto">
          <a:xfrm>
            <a:off x="1417307" y="1395811"/>
            <a:ext cx="799664" cy="799664"/>
          </a:xfrm>
          <a:prstGeom prst="ellipse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0" name="TextBox 9"/>
          <p:cNvSpPr txBox="1"/>
          <p:nvPr/>
        </p:nvSpPr>
        <p:spPr>
          <a:xfrm>
            <a:off x="1471670" y="1503373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1417307" y="3331383"/>
            <a:ext cx="799664" cy="799664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2" name="TextBox 11"/>
          <p:cNvSpPr txBox="1"/>
          <p:nvPr/>
        </p:nvSpPr>
        <p:spPr>
          <a:xfrm>
            <a:off x="1471670" y="3438944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417307" y="5319892"/>
            <a:ext cx="799664" cy="79966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4" name="TextBox 13"/>
          <p:cNvSpPr txBox="1"/>
          <p:nvPr/>
        </p:nvSpPr>
        <p:spPr>
          <a:xfrm>
            <a:off x="1471670" y="5427455"/>
            <a:ext cx="598156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1823604" y="4139187"/>
            <a:ext cx="0" cy="1143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矩形 15"/>
          <p:cNvSpPr/>
          <p:nvPr/>
        </p:nvSpPr>
        <p:spPr>
          <a:xfrm>
            <a:off x="2353046" y="1546381"/>
            <a:ext cx="8691945" cy="830570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我的第一份真正意义上的工作，对我来说意义重大，是一个转折点。是我正式步入社会的入口，从此以后我不再是一名在校学生，我要用我所学的知识去创造财富，为自己，为公司，为社会。也要学会平衡家庭、公司之间的关系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353047" y="3223585"/>
            <a:ext cx="2069796" cy="430719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</a:t>
            </a:r>
          </a:p>
        </p:txBody>
      </p:sp>
      <p:sp>
        <p:nvSpPr>
          <p:cNvPr id="18" name="矩形 17"/>
          <p:cNvSpPr/>
          <p:nvPr/>
        </p:nvSpPr>
        <p:spPr>
          <a:xfrm>
            <a:off x="2353046" y="5532872"/>
            <a:ext cx="8691945" cy="830570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在工作中我也深深体会到责任的重大，我们要做一个勇于承担责任的人。在学校，虽然我学到了要做一个负责的人，但是学校的包容性使得我们对此的理解有相当的局限性。现在我真正认识到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一词的意义。</a:t>
            </a:r>
          </a:p>
        </p:txBody>
      </p:sp>
      <p:cxnSp>
        <p:nvCxnSpPr>
          <p:cNvPr id="19" name="直接连接符 18"/>
          <p:cNvCxnSpPr/>
          <p:nvPr/>
        </p:nvCxnSpPr>
        <p:spPr bwMode="auto">
          <a:xfrm>
            <a:off x="1823604" y="2200785"/>
            <a:ext cx="0" cy="1143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/>
          <p:cNvSpPr/>
          <p:nvPr/>
        </p:nvSpPr>
        <p:spPr>
          <a:xfrm>
            <a:off x="2353047" y="1125648"/>
            <a:ext cx="2405063" cy="430719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新的定位</a:t>
            </a:r>
          </a:p>
        </p:txBody>
      </p:sp>
      <p:sp>
        <p:nvSpPr>
          <p:cNvPr id="23" name="矩形 22"/>
          <p:cNvSpPr/>
          <p:nvPr/>
        </p:nvSpPr>
        <p:spPr>
          <a:xfrm>
            <a:off x="2353046" y="3691597"/>
            <a:ext cx="8691945" cy="584477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工作之中，我深深地体会到团队合作的重要，我们就如螺丝钉，任何一个掉队都有可能导致机器瘫痪，只有我们协同合作，才能实现我们的共同价值，并且发挥出更大的作用。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353047" y="5067368"/>
            <a:ext cx="2069796" cy="430719"/>
          </a:xfrm>
          <a:prstGeom prst="rect">
            <a:avLst/>
          </a:prstGeom>
          <a:noFill/>
          <a:ln>
            <a:noFill/>
          </a:ln>
        </p:spPr>
        <p:txBody>
          <a:bodyPr wrap="square" lIns="91398" tIns="45699" rIns="91398" bIns="45699">
            <a:spAutoFit/>
          </a:bodyPr>
          <a:lstStyle/>
          <a:p>
            <a:pPr algn="just" eaLnBrk="0" hangingPunct="0"/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责任感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144">
        <p14:doors dir="vert"/>
      </p:transition>
    </mc:Choice>
    <mc:Fallback xmlns="">
      <p:transition spd="slow" advTm="7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9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1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19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19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727E-6 -3.7037E-7 L 4.30727E-6 -0.28079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419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19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1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19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727E-6 -3.7037E-7 L 4.30727E-6 -0.28079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919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19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6" grpId="0"/>
      <p:bldP spid="17" grpId="0"/>
      <p:bldP spid="18" grpId="0"/>
      <p:bldP spid="22" grpId="0"/>
      <p:bldP spid="23" grpId="0"/>
      <p:bldP spid="2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企业文化的理解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4296516" y="1682424"/>
            <a:ext cx="1573899" cy="1563688"/>
          </a:xfrm>
          <a:prstGeom prst="ellipse">
            <a:avLst/>
          </a:prstGeom>
          <a:solidFill>
            <a:srgbClr val="04B0BE"/>
          </a:solidFill>
          <a:ln w="38100" cap="flat">
            <a:solidFill>
              <a:srgbClr val="04B0BE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966237" y="3150662"/>
            <a:ext cx="1573899" cy="1563688"/>
          </a:xfrm>
          <a:prstGeom prst="ellipse">
            <a:avLst/>
          </a:prstGeom>
          <a:solidFill>
            <a:srgbClr val="FFC000"/>
          </a:solidFill>
          <a:ln w="38100" cap="flat">
            <a:solidFill>
              <a:srgbClr val="FFC000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296516" y="4616560"/>
            <a:ext cx="1573899" cy="1563688"/>
          </a:xfrm>
          <a:prstGeom prst="ellipse">
            <a:avLst/>
          </a:prstGeom>
          <a:solidFill>
            <a:srgbClr val="92D050"/>
          </a:solidFill>
          <a:ln w="38100" cap="flat">
            <a:solidFill>
              <a:srgbClr val="92D050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5962146" y="2290930"/>
            <a:ext cx="365303" cy="362962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521753" y="3728778"/>
            <a:ext cx="365303" cy="362962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69 w 346"/>
              <a:gd name="T11" fmla="*/ 177 h 346"/>
              <a:gd name="T12" fmla="*/ 142 w 346"/>
              <a:gd name="T13" fmla="*/ 219 h 346"/>
              <a:gd name="T14" fmla="*/ 215 w 346"/>
              <a:gd name="T15" fmla="*/ 261 h 346"/>
              <a:gd name="T16" fmla="*/ 215 w 346"/>
              <a:gd name="T17" fmla="*/ 177 h 346"/>
              <a:gd name="T18" fmla="*/ 215 w 346"/>
              <a:gd name="T19" fmla="*/ 93 h 346"/>
              <a:gd name="T20" fmla="*/ 142 w 346"/>
              <a:gd name="T21" fmla="*/ 135 h 346"/>
              <a:gd name="T22" fmla="*/ 69 w 346"/>
              <a:gd name="T23" fmla="*/ 1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9"/>
                  <a:pt x="78" y="346"/>
                  <a:pt x="173" y="346"/>
                </a:cubicBezTo>
                <a:cubicBezTo>
                  <a:pt x="269" y="346"/>
                  <a:pt x="346" y="269"/>
                  <a:pt x="346" y="173"/>
                </a:cubicBezTo>
                <a:cubicBezTo>
                  <a:pt x="346" y="78"/>
                  <a:pt x="269" y="0"/>
                  <a:pt x="173" y="0"/>
                </a:cubicBezTo>
                <a:close/>
                <a:moveTo>
                  <a:pt x="69" y="177"/>
                </a:moveTo>
                <a:lnTo>
                  <a:pt x="142" y="219"/>
                </a:lnTo>
                <a:lnTo>
                  <a:pt x="215" y="261"/>
                </a:lnTo>
                <a:lnTo>
                  <a:pt x="215" y="177"/>
                </a:lnTo>
                <a:lnTo>
                  <a:pt x="215" y="93"/>
                </a:lnTo>
                <a:lnTo>
                  <a:pt x="142" y="135"/>
                </a:lnTo>
                <a:lnTo>
                  <a:pt x="69" y="17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5962146" y="5234486"/>
            <a:ext cx="365303" cy="362962"/>
          </a:xfrm>
          <a:custGeom>
            <a:avLst/>
            <a:gdLst>
              <a:gd name="T0" fmla="*/ 173 w 346"/>
              <a:gd name="T1" fmla="*/ 0 h 346"/>
              <a:gd name="T2" fmla="*/ 346 w 346"/>
              <a:gd name="T3" fmla="*/ 173 h 346"/>
              <a:gd name="T4" fmla="*/ 173 w 346"/>
              <a:gd name="T5" fmla="*/ 346 h 346"/>
              <a:gd name="T6" fmla="*/ 0 w 346"/>
              <a:gd name="T7" fmla="*/ 173 h 346"/>
              <a:gd name="T8" fmla="*/ 173 w 346"/>
              <a:gd name="T9" fmla="*/ 0 h 346"/>
              <a:gd name="T10" fmla="*/ 277 w 346"/>
              <a:gd name="T11" fmla="*/ 176 h 346"/>
              <a:gd name="T12" fmla="*/ 204 w 346"/>
              <a:gd name="T13" fmla="*/ 218 h 346"/>
              <a:gd name="T14" fmla="*/ 131 w 346"/>
              <a:gd name="T15" fmla="*/ 260 h 346"/>
              <a:gd name="T16" fmla="*/ 131 w 346"/>
              <a:gd name="T17" fmla="*/ 176 h 346"/>
              <a:gd name="T18" fmla="*/ 131 w 346"/>
              <a:gd name="T19" fmla="*/ 92 h 346"/>
              <a:gd name="T20" fmla="*/ 204 w 346"/>
              <a:gd name="T21" fmla="*/ 134 h 346"/>
              <a:gd name="T22" fmla="*/ 277 w 346"/>
              <a:gd name="T23" fmla="*/ 17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268" y="0"/>
                  <a:pt x="346" y="77"/>
                  <a:pt x="346" y="173"/>
                </a:cubicBezTo>
                <a:cubicBezTo>
                  <a:pt x="346" y="268"/>
                  <a:pt x="268" y="346"/>
                  <a:pt x="173" y="346"/>
                </a:cubicBezTo>
                <a:cubicBezTo>
                  <a:pt x="77" y="346"/>
                  <a:pt x="0" y="268"/>
                  <a:pt x="0" y="173"/>
                </a:cubicBezTo>
                <a:cubicBezTo>
                  <a:pt x="0" y="77"/>
                  <a:pt x="77" y="0"/>
                  <a:pt x="173" y="0"/>
                </a:cubicBezTo>
                <a:close/>
                <a:moveTo>
                  <a:pt x="277" y="176"/>
                </a:moveTo>
                <a:lnTo>
                  <a:pt x="204" y="218"/>
                </a:lnTo>
                <a:lnTo>
                  <a:pt x="131" y="260"/>
                </a:lnTo>
                <a:lnTo>
                  <a:pt x="131" y="176"/>
                </a:lnTo>
                <a:lnTo>
                  <a:pt x="131" y="92"/>
                </a:lnTo>
                <a:lnTo>
                  <a:pt x="204" y="134"/>
                </a:lnTo>
                <a:lnTo>
                  <a:pt x="277" y="17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TextBox 13"/>
          <p:cNvSpPr txBox="1"/>
          <p:nvPr/>
        </p:nvSpPr>
        <p:spPr>
          <a:xfrm flipH="1">
            <a:off x="4532953" y="2002784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5211125" y="3471022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4545433" y="4954483"/>
            <a:ext cx="1116324" cy="90757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9537" y="2133363"/>
            <a:ext cx="4810995" cy="11997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企业承担着自己应尽的社会责任，企业在创造利润的同时也在为社会增进福利，为员工提供了工作机会。企业的目标与社会需求，与员工的需求是相一致的。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547082" y="1628876"/>
            <a:ext cx="1107911" cy="369161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社会责任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131" y="3704573"/>
            <a:ext cx="3588384" cy="92296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以务实的精神，积极开拓进取，实现财富的共享，实现知识的共享。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08131" y="3200087"/>
            <a:ext cx="2031240" cy="369161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求实、进取、共享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9537" y="5218838"/>
            <a:ext cx="4810995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just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以专业高效的服务服务精神为依托，以创新的技术为手段，实现企业与客户的共赢，企业与员工的共赢，企业与社会的共赢。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547080" y="4714352"/>
            <a:ext cx="2723738" cy="369161"/>
          </a:xfrm>
          <a:prstGeom prst="rect">
            <a:avLst/>
          </a:prstGeom>
        </p:spPr>
        <p:txBody>
          <a:bodyPr wrap="none" lIns="91398" tIns="45699" rIns="91398" bIns="45699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专业、高效、创新、共赢</a:t>
            </a:r>
          </a:p>
        </p:txBody>
      </p:sp>
      <p:sp>
        <p:nvSpPr>
          <p:cNvPr id="2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899">
        <p14:doors dir="vert"/>
      </p:transition>
    </mc:Choice>
    <mc:Fallback xmlns="">
      <p:transition spd="slow" advTm="88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9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39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39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39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39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3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39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39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39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39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39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39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39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39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39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6167982" y="837724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0" name="矩形 9"/>
          <p:cNvSpPr/>
          <p:nvPr/>
        </p:nvSpPr>
        <p:spPr bwMode="auto">
          <a:xfrm>
            <a:off x="985431" y="837724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1" name="矩形 10"/>
          <p:cNvSpPr/>
          <p:nvPr/>
        </p:nvSpPr>
        <p:spPr bwMode="auto">
          <a:xfrm>
            <a:off x="6167982" y="4053377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2" name="矩形 11"/>
          <p:cNvSpPr/>
          <p:nvPr/>
        </p:nvSpPr>
        <p:spPr bwMode="auto">
          <a:xfrm>
            <a:off x="985431" y="4053377"/>
            <a:ext cx="4678692" cy="21106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grpSp>
        <p:nvGrpSpPr>
          <p:cNvPr id="2" name="组合 1"/>
          <p:cNvGrpSpPr/>
          <p:nvPr/>
        </p:nvGrpSpPr>
        <p:grpSpPr>
          <a:xfrm>
            <a:off x="1229533" y="1297771"/>
            <a:ext cx="1010843" cy="1010844"/>
            <a:chOff x="1230014" y="1296938"/>
            <a:chExt cx="1011238" cy="1011238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230014" y="1296938"/>
              <a:ext cx="1011238" cy="1011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2081" y="142911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97007" y="1053665"/>
            <a:ext cx="2951175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包装区加装降温设备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2499" y="1593736"/>
            <a:ext cx="2935683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时至夏季，应当在包装区加装降温设备，以免汗水对包材产生污染。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68228" y="1297771"/>
            <a:ext cx="1010843" cy="1010844"/>
            <a:chOff x="6470754" y="1296938"/>
            <a:chExt cx="1011238" cy="1011238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470754" y="1296938"/>
              <a:ext cx="1011238" cy="101123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22821" y="142911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735699" y="1053665"/>
            <a:ext cx="2607115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对设计师分级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1193" y="1593734"/>
            <a:ext cx="2935683" cy="11997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对设计人员进行分级管理，不同级别享受不同的待遇和责任，有利于提高设计师的积级性。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29533" y="4513426"/>
            <a:ext cx="1010843" cy="1010844"/>
            <a:chOff x="1230014" y="4513848"/>
            <a:chExt cx="1011238" cy="1011238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1230014" y="4513848"/>
              <a:ext cx="1011238" cy="1011238"/>
            </a:xfrm>
            <a:prstGeom prst="ellipse">
              <a:avLst/>
            </a:prstGeom>
            <a:solidFill>
              <a:srgbClr val="02B9E7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2081" y="464602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497007" y="4269320"/>
            <a:ext cx="2951175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让懂技术者有话语权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2499" y="4809388"/>
            <a:ext cx="2935683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真正懂业务的人话语权不足，应当在管理层中增设技术人员。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8228" y="4513426"/>
            <a:ext cx="1010843" cy="1010844"/>
            <a:chOff x="6470754" y="4513848"/>
            <a:chExt cx="1011238" cy="1011238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6470754" y="4513848"/>
              <a:ext cx="1011238" cy="10112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22821" y="4646027"/>
              <a:ext cx="868522" cy="70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735702" y="4269320"/>
            <a:ext cx="2951175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增设服务专员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1193" y="4809389"/>
            <a:ext cx="2935683" cy="92290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应当增设服务专员，专职处理某方面产生的问题，而不是由值班人员处理。</a:t>
            </a:r>
          </a:p>
        </p:txBody>
      </p:sp>
      <p:sp>
        <p:nvSpPr>
          <p:cNvPr id="33" name="矩形 32"/>
          <p:cNvSpPr/>
          <p:nvPr/>
        </p:nvSpPr>
        <p:spPr bwMode="auto">
          <a:xfrm>
            <a:off x="1" y="3069100"/>
            <a:ext cx="12192000" cy="863759"/>
          </a:xfrm>
          <a:prstGeom prst="rect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4" name="TextBox 33"/>
          <p:cNvSpPr txBox="1"/>
          <p:nvPr/>
        </p:nvSpPr>
        <p:spPr>
          <a:xfrm>
            <a:off x="3752964" y="3252741"/>
            <a:ext cx="387790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对部门的意见和建议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25">
        <p14:doors dir="vert"/>
      </p:transition>
    </mc:Choice>
    <mc:Fallback xmlns="">
      <p:transition spd="slow" advTm="6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058E-6 1.56337E-6 L 0.33398 0.24745 " pathEditMode="relative" rAng="0" ptsTypes="AA">
                                      <p:cBhvr>
                                        <p:cTn id="5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123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2E-6 1.56337E-6 L -0.0955 0.247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5" y="123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058E-6 3.92229E-6 L 0.33398 -0.2211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10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2E-6 3.92229E-6 L -0.0955 -0.2211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5" y="-1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21" grpId="0"/>
      <p:bldP spid="22" grpId="0"/>
      <p:bldP spid="26" grpId="0"/>
      <p:bldP spid="27" grpId="0"/>
      <p:bldP spid="31" grpId="0"/>
      <p:bldP spid="32" grpId="0"/>
      <p:bldP spid="33" grpId="0" animBg="1"/>
      <p:bldP spid="34" grpId="0"/>
      <p:bldP spid="34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434609" y="1833034"/>
            <a:ext cx="9313819" cy="36845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89D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9605" y="1769534"/>
            <a:ext cx="9313819" cy="368458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1423213" y="834494"/>
            <a:ext cx="1615129" cy="943754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defTabSz="1218565">
              <a:defRPr/>
            </a:pPr>
            <a:r>
              <a:rPr lang="zh-CN" altLang="en-US" sz="5335" kern="0" dirty="0">
                <a:solidFill>
                  <a:srgbClr val="04B0B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前言</a:t>
            </a:r>
            <a:endParaRPr lang="zh-CN" altLang="en-US" sz="2400" kern="0" dirty="0">
              <a:solidFill>
                <a:srgbClr val="04B0B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前言"/>
          <p:cNvSpPr>
            <a:spLocks noChangeArrowheads="1"/>
          </p:cNvSpPr>
          <p:nvPr/>
        </p:nvSpPr>
        <p:spPr bwMode="auto">
          <a:xfrm>
            <a:off x="2933457" y="1199619"/>
            <a:ext cx="2205034" cy="574422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algn="ctr"/>
            <a:r>
              <a:rPr lang="en-US" altLang="zh-CN" sz="2935" dirty="0">
                <a:solidFill>
                  <a:srgbClr val="02B9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</a:t>
            </a:r>
            <a:endParaRPr lang="zh-CN" altLang="en-US" sz="2935" dirty="0">
              <a:solidFill>
                <a:srgbClr val="02B9E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427165" y="1807634"/>
            <a:ext cx="9337675" cy="3684587"/>
          </a:xfrm>
          <a:prstGeom prst="rect">
            <a:avLst/>
          </a:prstGeom>
          <a:noFill/>
          <a:ln w="19050">
            <a:solidFill>
              <a:srgbClr val="0089D2"/>
            </a:solidFill>
            <a:bevel/>
          </a:ln>
        </p:spPr>
        <p:txBody>
          <a:bodyPr lIns="91424" tIns="45713" rIns="91424" bIns="45713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727960" y="2117414"/>
            <a:ext cx="8546237" cy="3052336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6736" tIns="48368" rIns="96736" bIns="48368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岁月流转，时光飞逝，转眼间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年的工作又过去了一半。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回首过去半年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亿元，标志着公司迈上了一个新台阶，步入了一个新的发展阶段。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新起点、新希望。站在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年的起点，我们将继承和发扬过去工作中存在的优点，汲取经验，摒弃不足，满怀信心，以更清醒的头脑、更旺盛的斗志、更奋发的姿态和更充沛的干劲，向我们的既定目标进发！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11825" y="5310065"/>
            <a:ext cx="1527939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854817">
            <a:off x="8974774" y="5241992"/>
            <a:ext cx="1658468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4315" y="2900888"/>
            <a:ext cx="296266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3623" y="2862788"/>
            <a:ext cx="3057924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2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9707" y="127871"/>
            <a:ext cx="2206912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0" y="6748043"/>
            <a:ext cx="12192000" cy="134292"/>
          </a:xfrm>
          <a:prstGeom prst="rect">
            <a:avLst/>
          </a:prstGeom>
          <a:solidFill>
            <a:srgbClr val="04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25202" y="79057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 autoUpdateAnimBg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" y="2164754"/>
            <a:ext cx="2712945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20933" y="2853162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2922389" y="3204218"/>
            <a:ext cx="6687953" cy="113828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68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6795" dirty="0">
                <a:solidFill>
                  <a:srgbClr val="02B9E7"/>
                </a:solidFill>
              </a:rPr>
              <a:t>工作规划和展望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63998" y="2408246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4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1030373" y="3041028"/>
            <a:ext cx="681355" cy="732353"/>
          </a:xfrm>
          <a:custGeom>
            <a:avLst/>
            <a:gdLst>
              <a:gd name="T0" fmla="*/ 203 w 675"/>
              <a:gd name="T1" fmla="*/ 110 h 720"/>
              <a:gd name="T2" fmla="*/ 442 w 675"/>
              <a:gd name="T3" fmla="*/ 80 h 720"/>
              <a:gd name="T4" fmla="*/ 356 w 675"/>
              <a:gd name="T5" fmla="*/ 50 h 720"/>
              <a:gd name="T6" fmla="*/ 258 w 675"/>
              <a:gd name="T7" fmla="*/ 50 h 720"/>
              <a:gd name="T8" fmla="*/ 172 w 675"/>
              <a:gd name="T9" fmla="*/ 80 h 720"/>
              <a:gd name="T10" fmla="*/ 555 w 675"/>
              <a:gd name="T11" fmla="*/ 624 h 720"/>
              <a:gd name="T12" fmla="*/ 564 w 675"/>
              <a:gd name="T13" fmla="*/ 602 h 720"/>
              <a:gd name="T14" fmla="*/ 526 w 675"/>
              <a:gd name="T15" fmla="*/ 467 h 720"/>
              <a:gd name="T16" fmla="*/ 500 w 675"/>
              <a:gd name="T17" fmla="*/ 467 h 720"/>
              <a:gd name="T18" fmla="*/ 501 w 675"/>
              <a:gd name="T19" fmla="*/ 571 h 720"/>
              <a:gd name="T20" fmla="*/ 501 w 675"/>
              <a:gd name="T21" fmla="*/ 573 h 720"/>
              <a:gd name="T22" fmla="*/ 502 w 675"/>
              <a:gd name="T23" fmla="*/ 576 h 720"/>
              <a:gd name="T24" fmla="*/ 504 w 675"/>
              <a:gd name="T25" fmla="*/ 578 h 720"/>
              <a:gd name="T26" fmla="*/ 642 w 675"/>
              <a:gd name="T27" fmla="*/ 475 h 720"/>
              <a:gd name="T28" fmla="*/ 513 w 675"/>
              <a:gd name="T29" fmla="*/ 407 h 720"/>
              <a:gd name="T30" fmla="*/ 484 w 675"/>
              <a:gd name="T31" fmla="*/ 717 h 720"/>
              <a:gd name="T32" fmla="*/ 667 w 675"/>
              <a:gd name="T33" fmla="*/ 593 h 720"/>
              <a:gd name="T34" fmla="*/ 643 w 675"/>
              <a:gd name="T35" fmla="*/ 588 h 720"/>
              <a:gd name="T36" fmla="*/ 513 w 675"/>
              <a:gd name="T37" fmla="*/ 696 h 720"/>
              <a:gd name="T38" fmla="*/ 383 w 675"/>
              <a:gd name="T39" fmla="*/ 538 h 720"/>
              <a:gd name="T40" fmla="*/ 538 w 675"/>
              <a:gd name="T41" fmla="*/ 433 h 720"/>
              <a:gd name="T42" fmla="*/ 643 w 675"/>
              <a:gd name="T43" fmla="*/ 588 h 720"/>
              <a:gd name="T44" fmla="*/ 226 w 675"/>
              <a:gd name="T45" fmla="*/ 587 h 720"/>
              <a:gd name="T46" fmla="*/ 386 w 675"/>
              <a:gd name="T47" fmla="*/ 428 h 720"/>
              <a:gd name="T48" fmla="*/ 419 w 675"/>
              <a:gd name="T49" fmla="*/ 403 h 720"/>
              <a:gd name="T50" fmla="*/ 582 w 675"/>
              <a:gd name="T51" fmla="*/ 244 h 720"/>
              <a:gd name="T52" fmla="*/ 589 w 675"/>
              <a:gd name="T53" fmla="*/ 394 h 720"/>
              <a:gd name="T54" fmla="*/ 614 w 675"/>
              <a:gd name="T55" fmla="*/ 403 h 720"/>
              <a:gd name="T56" fmla="*/ 614 w 675"/>
              <a:gd name="T57" fmla="*/ 166 h 720"/>
              <a:gd name="T58" fmla="*/ 32 w 675"/>
              <a:gd name="T59" fmla="*/ 134 h 720"/>
              <a:gd name="T60" fmla="*/ 0 w 675"/>
              <a:gd name="T61" fmla="*/ 251 h 720"/>
              <a:gd name="T62" fmla="*/ 0 w 675"/>
              <a:gd name="T63" fmla="*/ 428 h 720"/>
              <a:gd name="T64" fmla="*/ 0 w 675"/>
              <a:gd name="T65" fmla="*/ 599 h 720"/>
              <a:gd name="T66" fmla="*/ 340 w 675"/>
              <a:gd name="T67" fmla="*/ 631 h 720"/>
              <a:gd name="T68" fmla="*/ 25 w 675"/>
              <a:gd name="T69" fmla="*/ 251 h 720"/>
              <a:gd name="T70" fmla="*/ 32 w 675"/>
              <a:gd name="T71" fmla="*/ 244 h 720"/>
              <a:gd name="T72" fmla="*/ 201 w 675"/>
              <a:gd name="T73" fmla="*/ 403 h 720"/>
              <a:gd name="T74" fmla="*/ 25 w 675"/>
              <a:gd name="T75" fmla="*/ 251 h 720"/>
              <a:gd name="T76" fmla="*/ 201 w 675"/>
              <a:gd name="T77" fmla="*/ 428 h 720"/>
              <a:gd name="T78" fmla="*/ 32 w 675"/>
              <a:gd name="T79" fmla="*/ 587 h 720"/>
              <a:gd name="T80" fmla="*/ 25 w 675"/>
              <a:gd name="T81" fmla="*/ 428 h 720"/>
              <a:gd name="T82" fmla="*/ 226 w 675"/>
              <a:gd name="T83" fmla="*/ 403 h 720"/>
              <a:gd name="T84" fmla="*/ 226 w 675"/>
              <a:gd name="T85" fmla="*/ 244 h 720"/>
              <a:gd name="T86" fmla="*/ 394 w 675"/>
              <a:gd name="T87" fmla="*/ 403 h 720"/>
              <a:gd name="T88" fmla="*/ 406 w 675"/>
              <a:gd name="T89" fmla="*/ 166 h 720"/>
              <a:gd name="T90" fmla="*/ 428 w 675"/>
              <a:gd name="T91" fmla="*/ 188 h 720"/>
              <a:gd name="T92" fmla="*/ 385 w 675"/>
              <a:gd name="T93" fmla="*/ 188 h 720"/>
              <a:gd name="T94" fmla="*/ 213 w 675"/>
              <a:gd name="T95" fmla="*/ 166 h 720"/>
              <a:gd name="T96" fmla="*/ 235 w 675"/>
              <a:gd name="T97" fmla="*/ 188 h 720"/>
              <a:gd name="T98" fmla="*/ 192 w 675"/>
              <a:gd name="T99" fmla="*/ 18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5" h="720">
                <a:moveTo>
                  <a:pt x="172" y="80"/>
                </a:moveTo>
                <a:cubicBezTo>
                  <a:pt x="172" y="97"/>
                  <a:pt x="186" y="110"/>
                  <a:pt x="203" y="110"/>
                </a:cubicBezTo>
                <a:lnTo>
                  <a:pt x="411" y="110"/>
                </a:lnTo>
                <a:cubicBezTo>
                  <a:pt x="428" y="110"/>
                  <a:pt x="442" y="97"/>
                  <a:pt x="442" y="80"/>
                </a:cubicBezTo>
                <a:cubicBezTo>
                  <a:pt x="442" y="63"/>
                  <a:pt x="428" y="50"/>
                  <a:pt x="411" y="50"/>
                </a:cubicBezTo>
                <a:lnTo>
                  <a:pt x="356" y="50"/>
                </a:lnTo>
                <a:cubicBezTo>
                  <a:pt x="356" y="22"/>
                  <a:pt x="334" y="0"/>
                  <a:pt x="307" y="0"/>
                </a:cubicBezTo>
                <a:cubicBezTo>
                  <a:pt x="280" y="0"/>
                  <a:pt x="258" y="22"/>
                  <a:pt x="258" y="50"/>
                </a:cubicBezTo>
                <a:lnTo>
                  <a:pt x="203" y="50"/>
                </a:lnTo>
                <a:cubicBezTo>
                  <a:pt x="186" y="50"/>
                  <a:pt x="172" y="63"/>
                  <a:pt x="172" y="80"/>
                </a:cubicBezTo>
                <a:close/>
                <a:moveTo>
                  <a:pt x="546" y="620"/>
                </a:moveTo>
                <a:cubicBezTo>
                  <a:pt x="549" y="622"/>
                  <a:pt x="552" y="624"/>
                  <a:pt x="555" y="624"/>
                </a:cubicBezTo>
                <a:cubicBezTo>
                  <a:pt x="558" y="624"/>
                  <a:pt x="562" y="622"/>
                  <a:pt x="564" y="620"/>
                </a:cubicBezTo>
                <a:cubicBezTo>
                  <a:pt x="569" y="615"/>
                  <a:pt x="569" y="607"/>
                  <a:pt x="564" y="602"/>
                </a:cubicBezTo>
                <a:lnTo>
                  <a:pt x="526" y="563"/>
                </a:lnTo>
                <a:lnTo>
                  <a:pt x="526" y="467"/>
                </a:lnTo>
                <a:cubicBezTo>
                  <a:pt x="526" y="460"/>
                  <a:pt x="520" y="455"/>
                  <a:pt x="513" y="455"/>
                </a:cubicBezTo>
                <a:cubicBezTo>
                  <a:pt x="506" y="455"/>
                  <a:pt x="500" y="460"/>
                  <a:pt x="500" y="467"/>
                </a:cubicBezTo>
                <a:lnTo>
                  <a:pt x="500" y="569"/>
                </a:lnTo>
                <a:cubicBezTo>
                  <a:pt x="500" y="570"/>
                  <a:pt x="500" y="570"/>
                  <a:pt x="501" y="571"/>
                </a:cubicBezTo>
                <a:cubicBezTo>
                  <a:pt x="501" y="572"/>
                  <a:pt x="501" y="572"/>
                  <a:pt x="501" y="572"/>
                </a:cubicBezTo>
                <a:cubicBezTo>
                  <a:pt x="501" y="573"/>
                  <a:pt x="501" y="573"/>
                  <a:pt x="501" y="573"/>
                </a:cubicBezTo>
                <a:cubicBezTo>
                  <a:pt x="502" y="574"/>
                  <a:pt x="502" y="574"/>
                  <a:pt x="502" y="575"/>
                </a:cubicBezTo>
                <a:cubicBezTo>
                  <a:pt x="502" y="575"/>
                  <a:pt x="502" y="575"/>
                  <a:pt x="502" y="576"/>
                </a:cubicBezTo>
                <a:cubicBezTo>
                  <a:pt x="503" y="576"/>
                  <a:pt x="503" y="577"/>
                  <a:pt x="504" y="577"/>
                </a:cubicBezTo>
                <a:cubicBezTo>
                  <a:pt x="504" y="577"/>
                  <a:pt x="504" y="578"/>
                  <a:pt x="504" y="578"/>
                </a:cubicBezTo>
                <a:lnTo>
                  <a:pt x="546" y="620"/>
                </a:lnTo>
                <a:close/>
                <a:moveTo>
                  <a:pt x="642" y="475"/>
                </a:moveTo>
                <a:cubicBezTo>
                  <a:pt x="619" y="441"/>
                  <a:pt x="583" y="417"/>
                  <a:pt x="542" y="410"/>
                </a:cubicBezTo>
                <a:cubicBezTo>
                  <a:pt x="533" y="408"/>
                  <a:pt x="523" y="407"/>
                  <a:pt x="513" y="407"/>
                </a:cubicBezTo>
                <a:cubicBezTo>
                  <a:pt x="438" y="407"/>
                  <a:pt x="373" y="460"/>
                  <a:pt x="359" y="534"/>
                </a:cubicBezTo>
                <a:cubicBezTo>
                  <a:pt x="343" y="619"/>
                  <a:pt x="399" y="701"/>
                  <a:pt x="484" y="717"/>
                </a:cubicBezTo>
                <a:cubicBezTo>
                  <a:pt x="493" y="719"/>
                  <a:pt x="503" y="720"/>
                  <a:pt x="513" y="720"/>
                </a:cubicBezTo>
                <a:cubicBezTo>
                  <a:pt x="588" y="720"/>
                  <a:pt x="653" y="666"/>
                  <a:pt x="667" y="593"/>
                </a:cubicBezTo>
                <a:cubicBezTo>
                  <a:pt x="675" y="552"/>
                  <a:pt x="666" y="510"/>
                  <a:pt x="642" y="475"/>
                </a:cubicBezTo>
                <a:close/>
                <a:moveTo>
                  <a:pt x="643" y="588"/>
                </a:moveTo>
                <a:lnTo>
                  <a:pt x="643" y="588"/>
                </a:lnTo>
                <a:cubicBezTo>
                  <a:pt x="631" y="650"/>
                  <a:pt x="576" y="696"/>
                  <a:pt x="513" y="696"/>
                </a:cubicBezTo>
                <a:cubicBezTo>
                  <a:pt x="505" y="696"/>
                  <a:pt x="496" y="695"/>
                  <a:pt x="488" y="693"/>
                </a:cubicBezTo>
                <a:cubicBezTo>
                  <a:pt x="416" y="680"/>
                  <a:pt x="369" y="610"/>
                  <a:pt x="383" y="538"/>
                </a:cubicBezTo>
                <a:cubicBezTo>
                  <a:pt x="395" y="476"/>
                  <a:pt x="449" y="431"/>
                  <a:pt x="513" y="431"/>
                </a:cubicBezTo>
                <a:cubicBezTo>
                  <a:pt x="521" y="431"/>
                  <a:pt x="529" y="432"/>
                  <a:pt x="538" y="433"/>
                </a:cubicBezTo>
                <a:cubicBezTo>
                  <a:pt x="573" y="440"/>
                  <a:pt x="603" y="460"/>
                  <a:pt x="622" y="489"/>
                </a:cubicBezTo>
                <a:cubicBezTo>
                  <a:pt x="642" y="518"/>
                  <a:pt x="650" y="553"/>
                  <a:pt x="643" y="588"/>
                </a:cubicBezTo>
                <a:close/>
                <a:moveTo>
                  <a:pt x="329" y="587"/>
                </a:moveTo>
                <a:lnTo>
                  <a:pt x="226" y="587"/>
                </a:lnTo>
                <a:lnTo>
                  <a:pt x="226" y="428"/>
                </a:lnTo>
                <a:lnTo>
                  <a:pt x="386" y="428"/>
                </a:lnTo>
                <a:cubicBezTo>
                  <a:pt x="396" y="418"/>
                  <a:pt x="407" y="410"/>
                  <a:pt x="419" y="403"/>
                </a:cubicBezTo>
                <a:lnTo>
                  <a:pt x="419" y="403"/>
                </a:lnTo>
                <a:lnTo>
                  <a:pt x="419" y="244"/>
                </a:lnTo>
                <a:lnTo>
                  <a:pt x="582" y="244"/>
                </a:lnTo>
                <a:cubicBezTo>
                  <a:pt x="586" y="244"/>
                  <a:pt x="589" y="247"/>
                  <a:pt x="589" y="251"/>
                </a:cubicBezTo>
                <a:lnTo>
                  <a:pt x="589" y="394"/>
                </a:lnTo>
                <a:cubicBezTo>
                  <a:pt x="598" y="398"/>
                  <a:pt x="606" y="403"/>
                  <a:pt x="614" y="408"/>
                </a:cubicBezTo>
                <a:lnTo>
                  <a:pt x="614" y="403"/>
                </a:lnTo>
                <a:lnTo>
                  <a:pt x="614" y="251"/>
                </a:lnTo>
                <a:lnTo>
                  <a:pt x="614" y="166"/>
                </a:lnTo>
                <a:cubicBezTo>
                  <a:pt x="614" y="148"/>
                  <a:pt x="600" y="134"/>
                  <a:pt x="582" y="134"/>
                </a:cubicBezTo>
                <a:lnTo>
                  <a:pt x="32" y="134"/>
                </a:lnTo>
                <a:cubicBezTo>
                  <a:pt x="14" y="134"/>
                  <a:pt x="0" y="148"/>
                  <a:pt x="0" y="166"/>
                </a:cubicBezTo>
                <a:lnTo>
                  <a:pt x="0" y="251"/>
                </a:lnTo>
                <a:lnTo>
                  <a:pt x="0" y="403"/>
                </a:lnTo>
                <a:lnTo>
                  <a:pt x="0" y="428"/>
                </a:lnTo>
                <a:lnTo>
                  <a:pt x="0" y="580"/>
                </a:lnTo>
                <a:lnTo>
                  <a:pt x="0" y="599"/>
                </a:lnTo>
                <a:cubicBezTo>
                  <a:pt x="0" y="617"/>
                  <a:pt x="14" y="631"/>
                  <a:pt x="32" y="631"/>
                </a:cubicBezTo>
                <a:lnTo>
                  <a:pt x="340" y="631"/>
                </a:lnTo>
                <a:cubicBezTo>
                  <a:pt x="334" y="617"/>
                  <a:pt x="330" y="602"/>
                  <a:pt x="329" y="587"/>
                </a:cubicBezTo>
                <a:close/>
                <a:moveTo>
                  <a:pt x="25" y="251"/>
                </a:moveTo>
                <a:lnTo>
                  <a:pt x="25" y="251"/>
                </a:lnTo>
                <a:cubicBezTo>
                  <a:pt x="25" y="247"/>
                  <a:pt x="28" y="244"/>
                  <a:pt x="32" y="244"/>
                </a:cubicBezTo>
                <a:lnTo>
                  <a:pt x="201" y="244"/>
                </a:lnTo>
                <a:lnTo>
                  <a:pt x="201" y="403"/>
                </a:lnTo>
                <a:lnTo>
                  <a:pt x="25" y="403"/>
                </a:lnTo>
                <a:lnTo>
                  <a:pt x="25" y="251"/>
                </a:lnTo>
                <a:close/>
                <a:moveTo>
                  <a:pt x="201" y="428"/>
                </a:moveTo>
                <a:lnTo>
                  <a:pt x="201" y="428"/>
                </a:lnTo>
                <a:lnTo>
                  <a:pt x="201" y="587"/>
                </a:lnTo>
                <a:lnTo>
                  <a:pt x="32" y="587"/>
                </a:lnTo>
                <a:cubicBezTo>
                  <a:pt x="28" y="587"/>
                  <a:pt x="25" y="584"/>
                  <a:pt x="25" y="580"/>
                </a:cubicBezTo>
                <a:lnTo>
                  <a:pt x="25" y="428"/>
                </a:lnTo>
                <a:lnTo>
                  <a:pt x="201" y="428"/>
                </a:lnTo>
                <a:close/>
                <a:moveTo>
                  <a:pt x="226" y="403"/>
                </a:moveTo>
                <a:lnTo>
                  <a:pt x="226" y="403"/>
                </a:lnTo>
                <a:lnTo>
                  <a:pt x="226" y="244"/>
                </a:lnTo>
                <a:lnTo>
                  <a:pt x="394" y="244"/>
                </a:lnTo>
                <a:lnTo>
                  <a:pt x="394" y="403"/>
                </a:lnTo>
                <a:lnTo>
                  <a:pt x="226" y="403"/>
                </a:lnTo>
                <a:close/>
                <a:moveTo>
                  <a:pt x="406" y="166"/>
                </a:moveTo>
                <a:lnTo>
                  <a:pt x="406" y="166"/>
                </a:lnTo>
                <a:cubicBezTo>
                  <a:pt x="418" y="166"/>
                  <a:pt x="428" y="176"/>
                  <a:pt x="428" y="188"/>
                </a:cubicBezTo>
                <a:cubicBezTo>
                  <a:pt x="428" y="200"/>
                  <a:pt x="418" y="209"/>
                  <a:pt x="406" y="209"/>
                </a:cubicBezTo>
                <a:cubicBezTo>
                  <a:pt x="394" y="209"/>
                  <a:pt x="385" y="200"/>
                  <a:pt x="385" y="188"/>
                </a:cubicBezTo>
                <a:cubicBezTo>
                  <a:pt x="385" y="176"/>
                  <a:pt x="394" y="166"/>
                  <a:pt x="406" y="166"/>
                </a:cubicBezTo>
                <a:close/>
                <a:moveTo>
                  <a:pt x="213" y="166"/>
                </a:moveTo>
                <a:lnTo>
                  <a:pt x="213" y="166"/>
                </a:lnTo>
                <a:cubicBezTo>
                  <a:pt x="225" y="166"/>
                  <a:pt x="235" y="176"/>
                  <a:pt x="235" y="188"/>
                </a:cubicBezTo>
                <a:cubicBezTo>
                  <a:pt x="235" y="200"/>
                  <a:pt x="225" y="209"/>
                  <a:pt x="213" y="209"/>
                </a:cubicBezTo>
                <a:cubicBezTo>
                  <a:pt x="201" y="209"/>
                  <a:pt x="192" y="200"/>
                  <a:pt x="192" y="188"/>
                </a:cubicBezTo>
                <a:cubicBezTo>
                  <a:pt x="192" y="176"/>
                  <a:pt x="201" y="166"/>
                  <a:pt x="213" y="166"/>
                </a:cubicBez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矩形 6"/>
          <p:cNvSpPr/>
          <p:nvPr/>
        </p:nvSpPr>
        <p:spPr>
          <a:xfrm>
            <a:off x="9258841" y="-937549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677">
        <p14:switch dir="r"/>
      </p:transition>
    </mc:Choice>
    <mc:Fallback xmlns="">
      <p:transition spd="slow" advTm="4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9" grpId="0" animBg="1"/>
      <p:bldP spid="9" grpId="1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职业规划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>
            <a:off x="6129468" y="4076979"/>
            <a:ext cx="1435755" cy="1439438"/>
          </a:xfrm>
          <a:prstGeom prst="ellipse">
            <a:avLst/>
          </a:pr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8124834" y="2709201"/>
            <a:ext cx="1437597" cy="14394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8"/>
          <p:cNvSpPr>
            <a:spLocks noChangeAspect="1" noChangeArrowheads="1"/>
          </p:cNvSpPr>
          <p:nvPr/>
        </p:nvSpPr>
        <p:spPr bwMode="auto">
          <a:xfrm>
            <a:off x="10056895" y="1341743"/>
            <a:ext cx="1437597" cy="1439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9"/>
          <p:cNvSpPr/>
          <p:nvPr/>
        </p:nvSpPr>
        <p:spPr bwMode="auto">
          <a:xfrm>
            <a:off x="5664121" y="2836734"/>
            <a:ext cx="6581779" cy="4019931"/>
          </a:xfrm>
          <a:custGeom>
            <a:avLst/>
            <a:gdLst/>
            <a:ahLst/>
            <a:cxnLst/>
            <a:rect l="l" t="t" r="r" b="b"/>
            <a:pathLst>
              <a:path w="5358466" h="3767155">
                <a:moveTo>
                  <a:pt x="3479568" y="0"/>
                </a:moveTo>
                <a:lnTo>
                  <a:pt x="3618115" y="0"/>
                </a:lnTo>
                <a:lnTo>
                  <a:pt x="5358466" y="0"/>
                </a:lnTo>
                <a:lnTo>
                  <a:pt x="5358466" y="138769"/>
                </a:lnTo>
                <a:lnTo>
                  <a:pt x="3618115" y="138769"/>
                </a:lnTo>
                <a:lnTo>
                  <a:pt x="3618115" y="1287028"/>
                </a:lnTo>
                <a:lnTo>
                  <a:pt x="3618115" y="1425797"/>
                </a:lnTo>
                <a:lnTo>
                  <a:pt x="3479568" y="1425797"/>
                </a:lnTo>
                <a:lnTo>
                  <a:pt x="1878331" y="1425797"/>
                </a:lnTo>
                <a:lnTo>
                  <a:pt x="1878331" y="2574055"/>
                </a:lnTo>
                <a:lnTo>
                  <a:pt x="1878331" y="2712824"/>
                </a:lnTo>
                <a:lnTo>
                  <a:pt x="1739784" y="2712824"/>
                </a:lnTo>
                <a:lnTo>
                  <a:pt x="138547" y="2712824"/>
                </a:lnTo>
                <a:lnTo>
                  <a:pt x="138547" y="3767155"/>
                </a:lnTo>
                <a:lnTo>
                  <a:pt x="0" y="3767155"/>
                </a:lnTo>
                <a:lnTo>
                  <a:pt x="0" y="2712824"/>
                </a:lnTo>
                <a:lnTo>
                  <a:pt x="0" y="2574055"/>
                </a:lnTo>
                <a:lnTo>
                  <a:pt x="138547" y="2574055"/>
                </a:lnTo>
                <a:lnTo>
                  <a:pt x="1739784" y="2574055"/>
                </a:lnTo>
                <a:lnTo>
                  <a:pt x="1739784" y="1425797"/>
                </a:lnTo>
                <a:lnTo>
                  <a:pt x="1739784" y="1287028"/>
                </a:lnTo>
                <a:lnTo>
                  <a:pt x="1878331" y="1287028"/>
                </a:lnTo>
                <a:lnTo>
                  <a:pt x="3479568" y="1287028"/>
                </a:lnTo>
                <a:lnTo>
                  <a:pt x="3479568" y="138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4800363" y="4792654"/>
            <a:ext cx="1114472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5914833" y="3428920"/>
            <a:ext cx="2052640" cy="0"/>
          </a:xfrm>
          <a:prstGeom prst="line">
            <a:avLst/>
          </a:prstGeom>
          <a:noFill/>
          <a:ln w="12700" cap="flat">
            <a:solidFill>
              <a:srgbClr val="92D05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847344" y="2061462"/>
            <a:ext cx="3063587" cy="0"/>
          </a:xfrm>
          <a:prstGeom prst="line">
            <a:avLst/>
          </a:prstGeom>
          <a:noFill/>
          <a:ln w="12700" cap="flat">
            <a:solidFill>
              <a:srgbClr val="FFC000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10097571" y="1867180"/>
            <a:ext cx="1396920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+mj-ea"/>
                <a:ea typeface="+mj-ea"/>
              </a:rPr>
              <a:t>管理指导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9777" y="2952055"/>
            <a:ext cx="1366011" cy="83069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</a:rPr>
              <a:t>单一至复合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2153" y="4431363"/>
            <a:ext cx="1650387" cy="83069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</a:rPr>
              <a:t>校园人至社会人</a:t>
            </a:r>
          </a:p>
        </p:txBody>
      </p:sp>
      <p:sp>
        <p:nvSpPr>
          <p:cNvPr id="18" name="矩形 17"/>
          <p:cNvSpPr/>
          <p:nvPr/>
        </p:nvSpPr>
        <p:spPr>
          <a:xfrm>
            <a:off x="1201370" y="4501151"/>
            <a:ext cx="3383052" cy="92290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、掌握基本的工作技能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适应工作节奏及要求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了解公司及业务</a:t>
            </a:r>
          </a:p>
        </p:txBody>
      </p:sp>
      <p:sp>
        <p:nvSpPr>
          <p:cNvPr id="19" name="矩形 18"/>
          <p:cNvSpPr/>
          <p:nvPr/>
        </p:nvSpPr>
        <p:spPr>
          <a:xfrm>
            <a:off x="1201369" y="2518570"/>
            <a:ext cx="4462752" cy="14766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、独立自主开展工作，技能持续提升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单一模块向多模块发展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持续学习，争取一年后拿到某证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持续学习某某知，争取两年后考上某某工程师</a:t>
            </a:r>
          </a:p>
        </p:txBody>
      </p:sp>
      <p:sp>
        <p:nvSpPr>
          <p:cNvPr id="20" name="矩形 19"/>
          <p:cNvSpPr/>
          <p:nvPr/>
        </p:nvSpPr>
        <p:spPr>
          <a:xfrm>
            <a:off x="1201370" y="1867180"/>
            <a:ext cx="5645975" cy="36916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、团队的管理和指导   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、某一专业领域的专家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0637" y="5812549"/>
            <a:ext cx="1994372" cy="39993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2015</a:t>
            </a:r>
            <a:r>
              <a:rPr lang="zh-CN" altLang="en-US" sz="2000" b="1" dirty="0">
                <a:latin typeface="+mj-ea"/>
                <a:ea typeface="+mj-ea"/>
              </a:rPr>
              <a:t>年实现转型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18150" y="4378447"/>
            <a:ext cx="2124215" cy="39993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2000" b="1" dirty="0">
                <a:latin typeface="+mj-ea"/>
                <a:ea typeface="+mj-ea"/>
              </a:rPr>
              <a:t>2016</a:t>
            </a:r>
            <a:r>
              <a:rPr lang="zh-CN" altLang="en-US" sz="2000" b="1" dirty="0">
                <a:latin typeface="+mj-ea"/>
                <a:ea typeface="+mj-ea"/>
              </a:rPr>
              <a:t>年</a:t>
            </a:r>
            <a:r>
              <a:rPr lang="en-US" altLang="zh-CN" sz="2000" b="1" dirty="0">
                <a:latin typeface="+mj-ea"/>
                <a:ea typeface="+mj-ea"/>
              </a:rPr>
              <a:t>~</a:t>
            </a:r>
            <a:r>
              <a:rPr lang="zh-CN" altLang="en-US" sz="2000" b="1" dirty="0">
                <a:latin typeface="+mj-ea"/>
                <a:ea typeface="+mj-ea"/>
              </a:rPr>
              <a:t>复合熟练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19256" y="3070420"/>
            <a:ext cx="1216915" cy="399939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管理指导</a:t>
            </a:r>
          </a:p>
        </p:txBody>
      </p:sp>
      <p:sp>
        <p:nvSpPr>
          <p:cNvPr id="24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732">
        <p14:switch dir="r"/>
      </p:transition>
    </mc:Choice>
    <mc:Fallback xmlns="">
      <p:transition spd="slow" advTm="10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9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9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1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419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19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19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919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19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919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419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919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419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919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419"/>
                            </p:stCondLst>
                            <p:childTnLst>
                              <p:par>
                                <p:cTn id="1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919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实现目标的关键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0BE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矩形 7"/>
          <p:cNvSpPr/>
          <p:nvPr/>
        </p:nvSpPr>
        <p:spPr bwMode="auto">
          <a:xfrm>
            <a:off x="3562917" y="1659699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9" name="右箭头 8"/>
          <p:cNvSpPr/>
          <p:nvPr/>
        </p:nvSpPr>
        <p:spPr bwMode="auto">
          <a:xfrm>
            <a:off x="3490938" y="1803658"/>
            <a:ext cx="575839" cy="461640"/>
          </a:xfrm>
          <a:prstGeom prst="rightArrow">
            <a:avLst/>
          </a:prstGeom>
          <a:solidFill>
            <a:srgbClr val="04B0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0" name="矩形 9"/>
          <p:cNvSpPr/>
          <p:nvPr/>
        </p:nvSpPr>
        <p:spPr bwMode="auto">
          <a:xfrm>
            <a:off x="1162650" y="1659699"/>
            <a:ext cx="2447316" cy="749560"/>
          </a:xfrm>
          <a:prstGeom prst="rect">
            <a:avLst/>
          </a:prstGeom>
          <a:solidFill>
            <a:srgbClr val="04B0BE"/>
          </a:solidFill>
          <a:ln w="9525" cap="flat" cmpd="sng" algn="ctr">
            <a:solidFill>
              <a:srgbClr val="04B0B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1" name="矩形 10"/>
          <p:cNvSpPr/>
          <p:nvPr/>
        </p:nvSpPr>
        <p:spPr bwMode="auto">
          <a:xfrm>
            <a:off x="3562917" y="2778613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2" name="右箭头 11"/>
          <p:cNvSpPr/>
          <p:nvPr/>
        </p:nvSpPr>
        <p:spPr bwMode="auto">
          <a:xfrm>
            <a:off x="3490938" y="2922572"/>
            <a:ext cx="575839" cy="461640"/>
          </a:xfrm>
          <a:prstGeom prst="rightArrow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3" name="矩形 12"/>
          <p:cNvSpPr/>
          <p:nvPr/>
        </p:nvSpPr>
        <p:spPr bwMode="auto">
          <a:xfrm>
            <a:off x="1162650" y="2778613"/>
            <a:ext cx="2447316" cy="74956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4" name="矩形 13"/>
          <p:cNvSpPr/>
          <p:nvPr/>
        </p:nvSpPr>
        <p:spPr bwMode="auto">
          <a:xfrm>
            <a:off x="3562917" y="3929045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5" name="右箭头 14"/>
          <p:cNvSpPr/>
          <p:nvPr/>
        </p:nvSpPr>
        <p:spPr bwMode="auto">
          <a:xfrm>
            <a:off x="3490938" y="4073005"/>
            <a:ext cx="575839" cy="46164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6" name="矩形 15"/>
          <p:cNvSpPr/>
          <p:nvPr/>
        </p:nvSpPr>
        <p:spPr bwMode="auto">
          <a:xfrm>
            <a:off x="1162650" y="3929045"/>
            <a:ext cx="2447316" cy="74956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7" name="矩形 16"/>
          <p:cNvSpPr/>
          <p:nvPr/>
        </p:nvSpPr>
        <p:spPr bwMode="auto">
          <a:xfrm>
            <a:off x="3562917" y="5126757"/>
            <a:ext cx="7427715" cy="749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18" name="右箭头 17"/>
          <p:cNvSpPr/>
          <p:nvPr/>
        </p:nvSpPr>
        <p:spPr bwMode="auto">
          <a:xfrm>
            <a:off x="3490938" y="5270715"/>
            <a:ext cx="575839" cy="461640"/>
          </a:xfrm>
          <a:prstGeom prst="rightArrow">
            <a:avLst/>
          </a:prstGeom>
          <a:solidFill>
            <a:srgbClr val="01C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19" name="矩形 18"/>
          <p:cNvSpPr/>
          <p:nvPr/>
        </p:nvSpPr>
        <p:spPr bwMode="auto">
          <a:xfrm>
            <a:off x="1115602" y="5126757"/>
            <a:ext cx="2447316" cy="749560"/>
          </a:xfrm>
          <a:prstGeom prst="rect">
            <a:avLst/>
          </a:prstGeom>
          <a:solidFill>
            <a:srgbClr val="01C0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398" tIns="45699" rIns="91398" bIns="45699" numCol="1" rtlCol="0" anchor="t" anchorCtr="0" compatLnSpc="1"/>
          <a:lstStyle/>
          <a:p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1552763" y="1819118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突破心智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47081" y="1678284"/>
            <a:ext cx="6406211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做自己，量力而行，别把自己逼太紧。遇到障碍多想一想，要想办法从思想意识上突破。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2763" y="2922274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强化优势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4524" y="2938955"/>
            <a:ext cx="6406211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认真是最大的资产，更快的学习与适应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2763" y="4072709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自我补课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4524" y="3963054"/>
            <a:ext cx="6406211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补专业知识，补说话艺术，补为人处事的智慧，被职业成熟度。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2763" y="5270420"/>
            <a:ext cx="1672287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业务实践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4524" y="5168710"/>
            <a:ext cx="6406211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通过轮岗，业务交流，以会代训，案例学习等方式不断让自己落地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60">
        <p14:switch dir="r"/>
      </p:transition>
    </mc:Choice>
    <mc:Fallback xmlns="">
      <p:transition spd="slow" advTm="8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39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3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3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3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39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39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39"/>
                            </p:stCondLst>
                            <p:childTnLst>
                              <p:par>
                                <p:cTn id="1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39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39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下一步工作规划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>
            <a:off x="1293308" y="1600897"/>
            <a:ext cx="0" cy="5255767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0" name="Oval 6"/>
          <p:cNvSpPr>
            <a:spLocks noChangeArrowheads="1"/>
          </p:cNvSpPr>
          <p:nvPr/>
        </p:nvSpPr>
        <p:spPr bwMode="auto">
          <a:xfrm>
            <a:off x="1174293" y="4529486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1174293" y="5065170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2" name="Freeform 9"/>
          <p:cNvSpPr/>
          <p:nvPr/>
        </p:nvSpPr>
        <p:spPr bwMode="auto">
          <a:xfrm>
            <a:off x="1629727" y="1521550"/>
            <a:ext cx="165036" cy="207882"/>
          </a:xfrm>
          <a:custGeom>
            <a:avLst/>
            <a:gdLst>
              <a:gd name="T0" fmla="*/ 184 w 205"/>
              <a:gd name="T1" fmla="*/ 109 h 262"/>
              <a:gd name="T2" fmla="*/ 109 w 205"/>
              <a:gd name="T3" fmla="*/ 61 h 262"/>
              <a:gd name="T4" fmla="*/ 32 w 205"/>
              <a:gd name="T5" fmla="*/ 11 h 262"/>
              <a:gd name="T6" fmla="*/ 0 w 205"/>
              <a:gd name="T7" fmla="*/ 34 h 262"/>
              <a:gd name="T8" fmla="*/ 0 w 205"/>
              <a:gd name="T9" fmla="*/ 131 h 262"/>
              <a:gd name="T10" fmla="*/ 0 w 205"/>
              <a:gd name="T11" fmla="*/ 230 h 262"/>
              <a:gd name="T12" fmla="*/ 34 w 205"/>
              <a:gd name="T13" fmla="*/ 250 h 262"/>
              <a:gd name="T14" fmla="*/ 109 w 205"/>
              <a:gd name="T15" fmla="*/ 202 h 262"/>
              <a:gd name="T16" fmla="*/ 186 w 205"/>
              <a:gd name="T17" fmla="*/ 152 h 262"/>
              <a:gd name="T18" fmla="*/ 184 w 205"/>
              <a:gd name="T19" fmla="*/ 10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2">
                <a:moveTo>
                  <a:pt x="184" y="109"/>
                </a:moveTo>
                <a:lnTo>
                  <a:pt x="109" y="61"/>
                </a:lnTo>
                <a:cubicBezTo>
                  <a:pt x="83" y="44"/>
                  <a:pt x="58" y="28"/>
                  <a:pt x="32" y="11"/>
                </a:cubicBezTo>
                <a:cubicBezTo>
                  <a:pt x="11" y="0"/>
                  <a:pt x="0" y="9"/>
                  <a:pt x="0" y="34"/>
                </a:cubicBezTo>
                <a:lnTo>
                  <a:pt x="0" y="131"/>
                </a:lnTo>
                <a:cubicBezTo>
                  <a:pt x="0" y="164"/>
                  <a:pt x="0" y="197"/>
                  <a:pt x="0" y="230"/>
                </a:cubicBezTo>
                <a:cubicBezTo>
                  <a:pt x="2" y="256"/>
                  <a:pt x="14" y="262"/>
                  <a:pt x="34" y="250"/>
                </a:cubicBezTo>
                <a:lnTo>
                  <a:pt x="109" y="202"/>
                </a:lnTo>
                <a:cubicBezTo>
                  <a:pt x="135" y="185"/>
                  <a:pt x="160" y="169"/>
                  <a:pt x="186" y="152"/>
                </a:cubicBezTo>
                <a:cubicBezTo>
                  <a:pt x="205" y="137"/>
                  <a:pt x="203" y="122"/>
                  <a:pt x="184" y="109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3" name="Freeform 11"/>
          <p:cNvSpPr/>
          <p:nvPr/>
        </p:nvSpPr>
        <p:spPr bwMode="auto">
          <a:xfrm>
            <a:off x="1629727" y="3629519"/>
            <a:ext cx="165036" cy="206294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grpSp>
        <p:nvGrpSpPr>
          <p:cNvPr id="74" name="组合 73"/>
          <p:cNvGrpSpPr/>
          <p:nvPr/>
        </p:nvGrpSpPr>
        <p:grpSpPr>
          <a:xfrm>
            <a:off x="912405" y="1349701"/>
            <a:ext cx="717324" cy="523092"/>
            <a:chOff x="912759" y="1007596"/>
            <a:chExt cx="717604" cy="523296"/>
          </a:xfrm>
        </p:grpSpPr>
        <p:sp>
          <p:nvSpPr>
            <p:cNvPr id="75" name="Freeform 8"/>
            <p:cNvSpPr/>
            <p:nvPr/>
          </p:nvSpPr>
          <p:spPr bwMode="auto">
            <a:xfrm>
              <a:off x="985838" y="1052513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12759" y="1007596"/>
              <a:ext cx="717604" cy="523296"/>
            </a:xfrm>
            <a:prstGeom prst="rect">
              <a:avLst/>
            </a:prstGeom>
            <a:solidFill>
              <a:srgbClr val="01C0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833792" y="1407083"/>
            <a:ext cx="8319723" cy="399939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继续加强某业务的学习，在两个月内能自主开展相关业务。</a:t>
            </a:r>
          </a:p>
        </p:txBody>
      </p:sp>
      <p:sp>
        <p:nvSpPr>
          <p:cNvPr id="78" name="矩形 77"/>
          <p:cNvSpPr/>
          <p:nvPr/>
        </p:nvSpPr>
        <p:spPr>
          <a:xfrm>
            <a:off x="1833793" y="3500982"/>
            <a:ext cx="8724961" cy="399955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完成</a:t>
            </a:r>
            <a:r>
              <a:rPr lang="en-US" altLang="zh-CN" sz="2000" dirty="0">
                <a:latin typeface="+mj-ea"/>
                <a:ea typeface="+mj-ea"/>
              </a:rPr>
              <a:t>《</a:t>
            </a:r>
            <a:r>
              <a:rPr lang="zh-CN" altLang="en-US" sz="2000" dirty="0">
                <a:latin typeface="+mj-ea"/>
                <a:ea typeface="+mj-ea"/>
              </a:rPr>
              <a:t>某某某操作规程</a:t>
            </a:r>
            <a:r>
              <a:rPr lang="en-US" altLang="zh-CN" sz="2000" dirty="0">
                <a:latin typeface="+mj-ea"/>
                <a:ea typeface="+mj-ea"/>
              </a:rPr>
              <a:t>》</a:t>
            </a:r>
            <a:r>
              <a:rPr lang="zh-CN" altLang="en-US" sz="2000" dirty="0">
                <a:latin typeface="+mj-ea"/>
                <a:ea typeface="+mj-ea"/>
              </a:rPr>
              <a:t>的编写工作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912405" y="3467021"/>
            <a:ext cx="717324" cy="523092"/>
            <a:chOff x="912759" y="1884191"/>
            <a:chExt cx="717604" cy="523296"/>
          </a:xfrm>
        </p:grpSpPr>
        <p:sp>
          <p:nvSpPr>
            <p:cNvPr id="80" name="Freeform 10"/>
            <p:cNvSpPr/>
            <p:nvPr/>
          </p:nvSpPr>
          <p:spPr bwMode="auto">
            <a:xfrm>
              <a:off x="985838" y="1918165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4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4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4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4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2759" y="1884191"/>
              <a:ext cx="717604" cy="52329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1577177" y="4446934"/>
            <a:ext cx="9773356" cy="36918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、十月底完成初稿的编写和审阅工作。</a:t>
            </a:r>
          </a:p>
        </p:txBody>
      </p:sp>
      <p:sp>
        <p:nvSpPr>
          <p:cNvPr id="87" name="矩形 86"/>
          <p:cNvSpPr/>
          <p:nvPr/>
        </p:nvSpPr>
        <p:spPr>
          <a:xfrm>
            <a:off x="1577177" y="4982618"/>
            <a:ext cx="9773356" cy="36918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、十一月底前综合各部室意见，汇总成材料并在会议上讨论。</a:t>
            </a:r>
          </a:p>
        </p:txBody>
      </p:sp>
      <p:sp>
        <p:nvSpPr>
          <p:cNvPr id="90" name="Oval 6"/>
          <p:cNvSpPr>
            <a:spLocks noChangeArrowheads="1"/>
          </p:cNvSpPr>
          <p:nvPr/>
        </p:nvSpPr>
        <p:spPr bwMode="auto">
          <a:xfrm>
            <a:off x="1174293" y="2319245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1" name="Oval 7"/>
          <p:cNvSpPr>
            <a:spLocks noChangeArrowheads="1"/>
          </p:cNvSpPr>
          <p:nvPr/>
        </p:nvSpPr>
        <p:spPr bwMode="auto">
          <a:xfrm>
            <a:off x="1174293" y="2854468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2" name="矩形 91"/>
          <p:cNvSpPr/>
          <p:nvPr/>
        </p:nvSpPr>
        <p:spPr>
          <a:xfrm>
            <a:off x="1577176" y="2236695"/>
            <a:ext cx="9629397" cy="36916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、在两周内看完所有操作手册，熟悉工作流程，边学习边写读书笔记，强化记忆。</a:t>
            </a:r>
          </a:p>
        </p:txBody>
      </p:sp>
      <p:sp>
        <p:nvSpPr>
          <p:cNvPr id="93" name="矩形 92"/>
          <p:cNvSpPr/>
          <p:nvPr/>
        </p:nvSpPr>
        <p:spPr>
          <a:xfrm>
            <a:off x="1577176" y="2771918"/>
            <a:ext cx="9629397" cy="36916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、主动参与到市场走访中，要更直观地了解客户的想法，掌握第一手材料。</a:t>
            </a:r>
          </a:p>
        </p:txBody>
      </p:sp>
      <p:sp>
        <p:nvSpPr>
          <p:cNvPr id="94" name="Oval 7"/>
          <p:cNvSpPr>
            <a:spLocks noChangeArrowheads="1"/>
          </p:cNvSpPr>
          <p:nvPr/>
        </p:nvSpPr>
        <p:spPr bwMode="auto">
          <a:xfrm>
            <a:off x="1174293" y="5568573"/>
            <a:ext cx="238032" cy="234859"/>
          </a:xfrm>
          <a:prstGeom prst="ellipse">
            <a:avLst/>
          </a:prstGeom>
          <a:solidFill>
            <a:schemeClr val="accent4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5" name="矩形 94"/>
          <p:cNvSpPr/>
          <p:nvPr/>
        </p:nvSpPr>
        <p:spPr>
          <a:xfrm>
            <a:off x="1577177" y="5486021"/>
            <a:ext cx="9773356" cy="369182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(3)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、次年一月完成最终稿编辑工作，并交付印刷。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826">
        <p14:switch dir="r"/>
      </p:transition>
    </mc:Choice>
    <mc:Fallback xmlns="">
      <p:transition spd="slow" advTm="8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39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3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39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39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39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39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3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39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39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3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39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3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39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3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39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39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39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7" grpId="0"/>
      <p:bldP spid="78" grpId="0"/>
      <p:bldP spid="86" grpId="0"/>
      <p:bldP spid="87" grpId="0"/>
      <p:bldP spid="90" grpId="0" animBg="1"/>
      <p:bldP spid="91" grpId="0" animBg="1"/>
      <p:bldP spid="92" grpId="0"/>
      <p:bldP spid="93" grpId="0"/>
      <p:bldP spid="94" grpId="0" animBg="1"/>
      <p:bldP spid="95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293308" y="1339"/>
            <a:ext cx="0" cy="6855322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74293" y="3393153"/>
            <a:ext cx="238032" cy="234859"/>
          </a:xfrm>
          <a:prstGeom prst="ellipse">
            <a:avLst/>
          </a:prstGeom>
          <a:solidFill>
            <a:srgbClr val="92D050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174293" y="4277426"/>
            <a:ext cx="238032" cy="234859"/>
          </a:xfrm>
          <a:prstGeom prst="ellipse">
            <a:avLst/>
          </a:prstGeom>
          <a:solidFill>
            <a:srgbClr val="92D050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9"/>
          <p:cNvSpPr/>
          <p:nvPr/>
        </p:nvSpPr>
        <p:spPr bwMode="auto">
          <a:xfrm>
            <a:off x="1629727" y="991592"/>
            <a:ext cx="165036" cy="207882"/>
          </a:xfrm>
          <a:custGeom>
            <a:avLst/>
            <a:gdLst>
              <a:gd name="T0" fmla="*/ 184 w 205"/>
              <a:gd name="T1" fmla="*/ 109 h 262"/>
              <a:gd name="T2" fmla="*/ 109 w 205"/>
              <a:gd name="T3" fmla="*/ 61 h 262"/>
              <a:gd name="T4" fmla="*/ 32 w 205"/>
              <a:gd name="T5" fmla="*/ 11 h 262"/>
              <a:gd name="T6" fmla="*/ 0 w 205"/>
              <a:gd name="T7" fmla="*/ 34 h 262"/>
              <a:gd name="T8" fmla="*/ 0 w 205"/>
              <a:gd name="T9" fmla="*/ 131 h 262"/>
              <a:gd name="T10" fmla="*/ 0 w 205"/>
              <a:gd name="T11" fmla="*/ 230 h 262"/>
              <a:gd name="T12" fmla="*/ 34 w 205"/>
              <a:gd name="T13" fmla="*/ 250 h 262"/>
              <a:gd name="T14" fmla="*/ 109 w 205"/>
              <a:gd name="T15" fmla="*/ 202 h 262"/>
              <a:gd name="T16" fmla="*/ 186 w 205"/>
              <a:gd name="T17" fmla="*/ 152 h 262"/>
              <a:gd name="T18" fmla="*/ 184 w 205"/>
              <a:gd name="T19" fmla="*/ 10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2">
                <a:moveTo>
                  <a:pt x="184" y="109"/>
                </a:moveTo>
                <a:lnTo>
                  <a:pt x="109" y="61"/>
                </a:lnTo>
                <a:cubicBezTo>
                  <a:pt x="83" y="44"/>
                  <a:pt x="58" y="28"/>
                  <a:pt x="32" y="11"/>
                </a:cubicBezTo>
                <a:cubicBezTo>
                  <a:pt x="11" y="0"/>
                  <a:pt x="0" y="9"/>
                  <a:pt x="0" y="34"/>
                </a:cubicBezTo>
                <a:lnTo>
                  <a:pt x="0" y="131"/>
                </a:lnTo>
                <a:cubicBezTo>
                  <a:pt x="0" y="164"/>
                  <a:pt x="0" y="197"/>
                  <a:pt x="0" y="230"/>
                </a:cubicBezTo>
                <a:cubicBezTo>
                  <a:pt x="2" y="256"/>
                  <a:pt x="14" y="262"/>
                  <a:pt x="34" y="250"/>
                </a:cubicBezTo>
                <a:lnTo>
                  <a:pt x="109" y="202"/>
                </a:lnTo>
                <a:cubicBezTo>
                  <a:pt x="135" y="185"/>
                  <a:pt x="160" y="169"/>
                  <a:pt x="186" y="152"/>
                </a:cubicBezTo>
                <a:cubicBezTo>
                  <a:pt x="205" y="137"/>
                  <a:pt x="203" y="122"/>
                  <a:pt x="184" y="109"/>
                </a:cubicBezTo>
                <a:close/>
              </a:path>
            </a:pathLst>
          </a:custGeom>
          <a:solidFill>
            <a:srgbClr val="01C0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11"/>
          <p:cNvSpPr/>
          <p:nvPr/>
        </p:nvSpPr>
        <p:spPr bwMode="auto">
          <a:xfrm>
            <a:off x="1629727" y="2175781"/>
            <a:ext cx="165036" cy="206294"/>
          </a:xfrm>
          <a:custGeom>
            <a:avLst/>
            <a:gdLst>
              <a:gd name="T0" fmla="*/ 184 w 205"/>
              <a:gd name="T1" fmla="*/ 108 h 261"/>
              <a:gd name="T2" fmla="*/ 109 w 205"/>
              <a:gd name="T3" fmla="*/ 60 h 261"/>
              <a:gd name="T4" fmla="*/ 32 w 205"/>
              <a:gd name="T5" fmla="*/ 10 h 261"/>
              <a:gd name="T6" fmla="*/ 0 w 205"/>
              <a:gd name="T7" fmla="*/ 33 h 261"/>
              <a:gd name="T8" fmla="*/ 0 w 205"/>
              <a:gd name="T9" fmla="*/ 130 h 261"/>
              <a:gd name="T10" fmla="*/ 0 w 205"/>
              <a:gd name="T11" fmla="*/ 229 h 261"/>
              <a:gd name="T12" fmla="*/ 34 w 205"/>
              <a:gd name="T13" fmla="*/ 249 h 261"/>
              <a:gd name="T14" fmla="*/ 109 w 205"/>
              <a:gd name="T15" fmla="*/ 201 h 261"/>
              <a:gd name="T16" fmla="*/ 186 w 205"/>
              <a:gd name="T17" fmla="*/ 151 h 261"/>
              <a:gd name="T18" fmla="*/ 184 w 205"/>
              <a:gd name="T19" fmla="*/ 10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5" h="261">
                <a:moveTo>
                  <a:pt x="184" y="108"/>
                </a:moveTo>
                <a:lnTo>
                  <a:pt x="109" y="60"/>
                </a:lnTo>
                <a:cubicBezTo>
                  <a:pt x="83" y="43"/>
                  <a:pt x="58" y="27"/>
                  <a:pt x="32" y="10"/>
                </a:cubicBezTo>
                <a:cubicBezTo>
                  <a:pt x="11" y="0"/>
                  <a:pt x="0" y="8"/>
                  <a:pt x="0" y="33"/>
                </a:cubicBezTo>
                <a:lnTo>
                  <a:pt x="0" y="130"/>
                </a:lnTo>
                <a:cubicBezTo>
                  <a:pt x="0" y="163"/>
                  <a:pt x="0" y="196"/>
                  <a:pt x="0" y="229"/>
                </a:cubicBezTo>
                <a:cubicBezTo>
                  <a:pt x="2" y="255"/>
                  <a:pt x="14" y="261"/>
                  <a:pt x="34" y="249"/>
                </a:cubicBezTo>
                <a:lnTo>
                  <a:pt x="109" y="201"/>
                </a:lnTo>
                <a:cubicBezTo>
                  <a:pt x="135" y="184"/>
                  <a:pt x="160" y="168"/>
                  <a:pt x="186" y="151"/>
                </a:cubicBezTo>
                <a:cubicBezTo>
                  <a:pt x="205" y="136"/>
                  <a:pt x="203" y="122"/>
                  <a:pt x="184" y="10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912405" y="819743"/>
            <a:ext cx="717324" cy="523092"/>
            <a:chOff x="912759" y="1007596"/>
            <a:chExt cx="717604" cy="523296"/>
          </a:xfrm>
        </p:grpSpPr>
        <p:sp>
          <p:nvSpPr>
            <p:cNvPr id="14" name="Freeform 8"/>
            <p:cNvSpPr/>
            <p:nvPr/>
          </p:nvSpPr>
          <p:spPr bwMode="auto">
            <a:xfrm>
              <a:off x="985838" y="1052513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3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3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3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3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759" y="1007596"/>
              <a:ext cx="717604" cy="523296"/>
            </a:xfrm>
            <a:prstGeom prst="rect">
              <a:avLst/>
            </a:prstGeom>
            <a:solidFill>
              <a:srgbClr val="01C0B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833792" y="877125"/>
            <a:ext cx="8319723" cy="399955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这里是第三个工作计划，这里可以没有子项目。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33793" y="2047245"/>
            <a:ext cx="8724961" cy="707611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zh-CN" altLang="en-US" sz="2000" dirty="0">
                <a:latin typeface="+mj-ea"/>
                <a:ea typeface="+mj-ea"/>
              </a:rPr>
              <a:t>这里是第四个工作计划，这里不仅有子项目，还可以插入相关图片，以丰富表达形式。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12405" y="2013285"/>
            <a:ext cx="717324" cy="523092"/>
            <a:chOff x="912759" y="1884191"/>
            <a:chExt cx="717604" cy="523296"/>
          </a:xfrm>
        </p:grpSpPr>
        <p:sp>
          <p:nvSpPr>
            <p:cNvPr id="19" name="Freeform 10"/>
            <p:cNvSpPr/>
            <p:nvPr/>
          </p:nvSpPr>
          <p:spPr bwMode="auto">
            <a:xfrm>
              <a:off x="985838" y="1918165"/>
              <a:ext cx="615950" cy="433387"/>
            </a:xfrm>
            <a:custGeom>
              <a:avLst/>
              <a:gdLst>
                <a:gd name="T0" fmla="*/ 43 w 764"/>
                <a:gd name="T1" fmla="*/ 0 h 549"/>
                <a:gd name="T2" fmla="*/ 721 w 764"/>
                <a:gd name="T3" fmla="*/ 0 h 549"/>
                <a:gd name="T4" fmla="*/ 764 w 764"/>
                <a:gd name="T5" fmla="*/ 44 h 549"/>
                <a:gd name="T6" fmla="*/ 764 w 764"/>
                <a:gd name="T7" fmla="*/ 506 h 549"/>
                <a:gd name="T8" fmla="*/ 721 w 764"/>
                <a:gd name="T9" fmla="*/ 549 h 549"/>
                <a:gd name="T10" fmla="*/ 43 w 764"/>
                <a:gd name="T11" fmla="*/ 549 h 549"/>
                <a:gd name="T12" fmla="*/ 0 w 764"/>
                <a:gd name="T13" fmla="*/ 506 h 549"/>
                <a:gd name="T14" fmla="*/ 0 w 764"/>
                <a:gd name="T15" fmla="*/ 44 h 549"/>
                <a:gd name="T16" fmla="*/ 43 w 764"/>
                <a:gd name="T1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49">
                  <a:moveTo>
                    <a:pt x="43" y="0"/>
                  </a:moveTo>
                  <a:lnTo>
                    <a:pt x="721" y="0"/>
                  </a:lnTo>
                  <a:cubicBezTo>
                    <a:pt x="744" y="0"/>
                    <a:pt x="764" y="20"/>
                    <a:pt x="764" y="44"/>
                  </a:cubicBezTo>
                  <a:lnTo>
                    <a:pt x="764" y="506"/>
                  </a:lnTo>
                  <a:cubicBezTo>
                    <a:pt x="764" y="530"/>
                    <a:pt x="744" y="549"/>
                    <a:pt x="721" y="549"/>
                  </a:cubicBezTo>
                  <a:lnTo>
                    <a:pt x="43" y="549"/>
                  </a:lnTo>
                  <a:cubicBezTo>
                    <a:pt x="20" y="549"/>
                    <a:pt x="0" y="530"/>
                    <a:pt x="0" y="506"/>
                  </a:cubicBezTo>
                  <a:lnTo>
                    <a:pt x="0" y="44"/>
                  </a:lnTo>
                  <a:cubicBezTo>
                    <a:pt x="0" y="20"/>
                    <a:pt x="20" y="0"/>
                    <a:pt x="43" y="0"/>
                  </a:cubicBezTo>
                  <a:close/>
                </a:path>
              </a:pathLst>
            </a:custGeom>
            <a:solidFill>
              <a:srgbClr val="E855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2759" y="1884191"/>
              <a:ext cx="717604" cy="5232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577176" y="3310607"/>
            <a:ext cx="4886677" cy="64607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(1)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、这里是详细内容一，可以是细分的子任务，也可以是步骤。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577176" y="4194880"/>
            <a:ext cx="4886677" cy="64607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(2)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、这里是详细内容二，可以是细分的子任务，也可以是步骤。</a:t>
            </a: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1174293" y="5182564"/>
            <a:ext cx="238032" cy="234859"/>
          </a:xfrm>
          <a:prstGeom prst="ellipse">
            <a:avLst/>
          </a:prstGeom>
          <a:solidFill>
            <a:srgbClr val="92D050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1577176" y="5100016"/>
            <a:ext cx="4886677" cy="646073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pPr algn="just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(3)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、这里是详细内容三，可以是细分的子任务，也可以是步骤。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6661193" y="3231139"/>
            <a:ext cx="4318795" cy="2709673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2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941">
        <p14:switch dir="r"/>
      </p:transition>
    </mc:Choice>
    <mc:Fallback xmlns="">
      <p:transition spd="slow" advTm="6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21" grpId="0"/>
      <p:bldP spid="22" grpId="0"/>
      <p:bldP spid="27" grpId="0" animBg="1"/>
      <p:bldP spid="28" grpId="0"/>
      <p:bldP spid="2" grpId="0" animBg="1"/>
      <p:bldP spid="2" grpId="1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434609" y="1833034"/>
            <a:ext cx="9313819" cy="36845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89D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9605" y="1769534"/>
            <a:ext cx="9313819" cy="368458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1423213" y="834494"/>
            <a:ext cx="1615129" cy="943754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defTabSz="1218565">
              <a:defRPr/>
            </a:pPr>
            <a:r>
              <a:rPr lang="zh-CN" altLang="en-US" sz="5335" kern="0" dirty="0">
                <a:solidFill>
                  <a:srgbClr val="04B0B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致谢</a:t>
            </a:r>
            <a:endParaRPr lang="zh-CN" altLang="en-US" sz="2400" kern="0" dirty="0">
              <a:solidFill>
                <a:srgbClr val="04B0B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前言"/>
          <p:cNvSpPr>
            <a:spLocks noChangeArrowheads="1"/>
          </p:cNvSpPr>
          <p:nvPr/>
        </p:nvSpPr>
        <p:spPr bwMode="auto">
          <a:xfrm>
            <a:off x="2933457" y="1199619"/>
            <a:ext cx="2205034" cy="574422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121892" tIns="60945" rIns="121892" bIns="60945">
            <a:spAutoFit/>
          </a:bodyPr>
          <a:lstStyle/>
          <a:p>
            <a:pPr algn="ctr"/>
            <a:r>
              <a:rPr lang="en-US" altLang="zh-CN" sz="2935" dirty="0">
                <a:solidFill>
                  <a:srgbClr val="02B9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Introduction</a:t>
            </a:r>
            <a:endParaRPr lang="zh-CN" altLang="en-US" sz="2935" dirty="0">
              <a:solidFill>
                <a:srgbClr val="02B9E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427165" y="1807634"/>
            <a:ext cx="9337675" cy="3684587"/>
          </a:xfrm>
          <a:prstGeom prst="rect">
            <a:avLst/>
          </a:prstGeom>
          <a:noFill/>
          <a:ln w="19050">
            <a:solidFill>
              <a:srgbClr val="0089D2"/>
            </a:solidFill>
            <a:bevel/>
          </a:ln>
        </p:spPr>
        <p:txBody>
          <a:bodyPr lIns="91424" tIns="45713" rIns="91424" bIns="45713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11825" y="5310065"/>
            <a:ext cx="1527939" cy="1083685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854817">
            <a:off x="8974774" y="5241992"/>
            <a:ext cx="1658468" cy="105071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17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9707" y="127871"/>
            <a:ext cx="2206912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0" y="6748043"/>
            <a:ext cx="12192000" cy="134292"/>
          </a:xfrm>
          <a:prstGeom prst="rect">
            <a:avLst/>
          </a:prstGeom>
          <a:solidFill>
            <a:srgbClr val="04B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25202" y="79057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1497718" y="2037805"/>
            <a:ext cx="9258156" cy="34163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首先要感谢吴总。谢谢吴总帮我找导师，带我入门，虽然邬总对待工作庄重严肃，一丝不苟，对待工程品质力求精致完美，但是生活上和蔼可亲、待人宽厚、爱开玩笑、关心下属。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同时也要感谢部门各位同仁。谢谢你们平时对我的包容，原谅我的幼稚与任性，原谅我目前专业知识的薄弱，谢谢你们的大度。我们是一个非常和谐的团队，团结，互助。我们为了同一个目标，追求相似的理想，用我们强大的内心，一起努力，一起奋斗，并肩作战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4315" y="2900888"/>
            <a:ext cx="2962660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3623" y="2862788"/>
            <a:ext cx="3057924" cy="40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 autoUpdateAnimBg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10799813" y="5496958"/>
            <a:ext cx="1079283" cy="1080463"/>
          </a:xfrm>
          <a:custGeom>
            <a:avLst/>
            <a:gdLst>
              <a:gd name="T0" fmla="*/ 2199 w 2504"/>
              <a:gd name="T1" fmla="*/ 0 h 2504"/>
              <a:gd name="T2" fmla="*/ 2504 w 2504"/>
              <a:gd name="T3" fmla="*/ 0 h 2504"/>
              <a:gd name="T4" fmla="*/ 2504 w 2504"/>
              <a:gd name="T5" fmla="*/ 2504 h 2504"/>
              <a:gd name="T6" fmla="*/ 0 w 2504"/>
              <a:gd name="T7" fmla="*/ 2504 h 2504"/>
              <a:gd name="T8" fmla="*/ 0 w 2504"/>
              <a:gd name="T9" fmla="*/ 2199 h 2504"/>
              <a:gd name="T10" fmla="*/ 1970 w 2504"/>
              <a:gd name="T11" fmla="*/ 2199 h 2504"/>
              <a:gd name="T12" fmla="*/ 87 w 2504"/>
              <a:gd name="T13" fmla="*/ 315 h 2504"/>
              <a:gd name="T14" fmla="*/ 303 w 2504"/>
              <a:gd name="T15" fmla="*/ 99 h 2504"/>
              <a:gd name="T16" fmla="*/ 2199 w 2504"/>
              <a:gd name="T17" fmla="*/ 1996 h 2504"/>
              <a:gd name="T18" fmla="*/ 2199 w 2504"/>
              <a:gd name="T19" fmla="*/ 0 h 2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4" h="2504">
                <a:moveTo>
                  <a:pt x="2199" y="0"/>
                </a:moveTo>
                <a:lnTo>
                  <a:pt x="2504" y="0"/>
                </a:lnTo>
                <a:lnTo>
                  <a:pt x="2504" y="2504"/>
                </a:lnTo>
                <a:lnTo>
                  <a:pt x="0" y="2504"/>
                </a:lnTo>
                <a:lnTo>
                  <a:pt x="0" y="2199"/>
                </a:lnTo>
                <a:lnTo>
                  <a:pt x="1970" y="2199"/>
                </a:lnTo>
                <a:lnTo>
                  <a:pt x="87" y="315"/>
                </a:lnTo>
                <a:lnTo>
                  <a:pt x="303" y="99"/>
                </a:lnTo>
                <a:lnTo>
                  <a:pt x="2199" y="1996"/>
                </a:lnTo>
                <a:lnTo>
                  <a:pt x="219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7269" y="2780928"/>
            <a:ext cx="641902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dirty="0">
                <a:solidFill>
                  <a:schemeClr val="bg1"/>
                </a:solidFill>
                <a:latin typeface="方正兰亭粗黑简体" pitchFamily="2" charset="-122"/>
                <a:ea typeface="方正兰亭粗黑简体" pitchFamily="2" charset="-122"/>
              </a:rPr>
              <a:t>汇报完毕诚请指导</a:t>
            </a:r>
            <a:endParaRPr lang="en-US" altLang="zh-CN" sz="6000" dirty="0">
              <a:solidFill>
                <a:schemeClr val="bg1"/>
              </a:solidFill>
              <a:latin typeface="方正兰亭粗黑简体" pitchFamily="2" charset="-122"/>
              <a:ea typeface="方正兰亭粗黑简体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53950" y="5153618"/>
            <a:ext cx="2835079" cy="81520"/>
          </a:xfrm>
          <a:prstGeom prst="rect">
            <a:avLst/>
          </a:prstGeom>
          <a:solidFill>
            <a:srgbClr val="01C0B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664" y="5153618"/>
            <a:ext cx="2831571" cy="8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885806" y="5153618"/>
            <a:ext cx="2835079" cy="815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152517" y="5153618"/>
            <a:ext cx="2039483" cy="8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zh-CN" altLang="en-US">
              <a:solidFill>
                <a:srgbClr val="294A5A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2818" y="198604"/>
            <a:ext cx="473877" cy="484825"/>
            <a:chOff x="702608" y="-1899592"/>
            <a:chExt cx="1054013" cy="1078364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702608" y="-1899592"/>
              <a:ext cx="1054013" cy="10783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904366" y="-1555211"/>
              <a:ext cx="650496" cy="445260"/>
            </a:xfrm>
            <a:custGeom>
              <a:avLst/>
              <a:gdLst>
                <a:gd name="T0" fmla="*/ 380 w 394"/>
                <a:gd name="T1" fmla="*/ 19 h 263"/>
                <a:gd name="T2" fmla="*/ 380 w 394"/>
                <a:gd name="T3" fmla="*/ 216 h 263"/>
                <a:gd name="T4" fmla="*/ 374 w 394"/>
                <a:gd name="T5" fmla="*/ 216 h 263"/>
                <a:gd name="T6" fmla="*/ 362 w 394"/>
                <a:gd name="T7" fmla="*/ 215 h 263"/>
                <a:gd name="T8" fmla="*/ 199 w 394"/>
                <a:gd name="T9" fmla="*/ 256 h 263"/>
                <a:gd name="T10" fmla="*/ 197 w 394"/>
                <a:gd name="T11" fmla="*/ 257 h 263"/>
                <a:gd name="T12" fmla="*/ 195 w 394"/>
                <a:gd name="T13" fmla="*/ 256 h 263"/>
                <a:gd name="T14" fmla="*/ 33 w 394"/>
                <a:gd name="T15" fmla="*/ 215 h 263"/>
                <a:gd name="T16" fmla="*/ 20 w 394"/>
                <a:gd name="T17" fmla="*/ 216 h 263"/>
                <a:gd name="T18" fmla="*/ 14 w 394"/>
                <a:gd name="T19" fmla="*/ 216 h 263"/>
                <a:gd name="T20" fmla="*/ 14 w 394"/>
                <a:gd name="T21" fmla="*/ 19 h 263"/>
                <a:gd name="T22" fmla="*/ 0 w 394"/>
                <a:gd name="T23" fmla="*/ 19 h 263"/>
                <a:gd name="T24" fmla="*/ 0 w 394"/>
                <a:gd name="T25" fmla="*/ 223 h 263"/>
                <a:gd name="T26" fmla="*/ 197 w 394"/>
                <a:gd name="T27" fmla="*/ 263 h 263"/>
                <a:gd name="T28" fmla="*/ 394 w 394"/>
                <a:gd name="T29" fmla="*/ 223 h 263"/>
                <a:gd name="T30" fmla="*/ 394 w 394"/>
                <a:gd name="T31" fmla="*/ 19 h 263"/>
                <a:gd name="T32" fmla="*/ 380 w 394"/>
                <a:gd name="T33" fmla="*/ 19 h 263"/>
                <a:gd name="T34" fmla="*/ 191 w 394"/>
                <a:gd name="T35" fmla="*/ 223 h 263"/>
                <a:gd name="T36" fmla="*/ 191 w 394"/>
                <a:gd name="T37" fmla="*/ 44 h 263"/>
                <a:gd name="T38" fmla="*/ 54 w 394"/>
                <a:gd name="T39" fmla="*/ 2 h 263"/>
                <a:gd name="T40" fmla="*/ 54 w 394"/>
                <a:gd name="T41" fmla="*/ 188 h 263"/>
                <a:gd name="T42" fmla="*/ 59 w 394"/>
                <a:gd name="T43" fmla="*/ 188 h 263"/>
                <a:gd name="T44" fmla="*/ 191 w 394"/>
                <a:gd name="T45" fmla="*/ 223 h 263"/>
                <a:gd name="T46" fmla="*/ 340 w 394"/>
                <a:gd name="T47" fmla="*/ 188 h 263"/>
                <a:gd name="T48" fmla="*/ 340 w 394"/>
                <a:gd name="T49" fmla="*/ 2 h 263"/>
                <a:gd name="T50" fmla="*/ 204 w 394"/>
                <a:gd name="T51" fmla="*/ 44 h 263"/>
                <a:gd name="T52" fmla="*/ 204 w 394"/>
                <a:gd name="T53" fmla="*/ 223 h 263"/>
                <a:gd name="T54" fmla="*/ 335 w 394"/>
                <a:gd name="T55" fmla="*/ 188 h 263"/>
                <a:gd name="T56" fmla="*/ 340 w 394"/>
                <a:gd name="T57" fmla="*/ 188 h 263"/>
                <a:gd name="T58" fmla="*/ 197 w 394"/>
                <a:gd name="T59" fmla="*/ 252 h 263"/>
                <a:gd name="T60" fmla="*/ 371 w 394"/>
                <a:gd name="T61" fmla="*/ 211 h 263"/>
                <a:gd name="T62" fmla="*/ 371 w 394"/>
                <a:gd name="T63" fmla="*/ 4 h 263"/>
                <a:gd name="T64" fmla="*/ 350 w 394"/>
                <a:gd name="T65" fmla="*/ 4 h 263"/>
                <a:gd name="T66" fmla="*/ 350 w 394"/>
                <a:gd name="T67" fmla="*/ 198 h 263"/>
                <a:gd name="T68" fmla="*/ 344 w 394"/>
                <a:gd name="T69" fmla="*/ 197 h 263"/>
                <a:gd name="T70" fmla="*/ 334 w 394"/>
                <a:gd name="T71" fmla="*/ 197 h 263"/>
                <a:gd name="T72" fmla="*/ 201 w 394"/>
                <a:gd name="T73" fmla="*/ 235 h 263"/>
                <a:gd name="T74" fmla="*/ 197 w 394"/>
                <a:gd name="T75" fmla="*/ 237 h 263"/>
                <a:gd name="T76" fmla="*/ 194 w 394"/>
                <a:gd name="T77" fmla="*/ 235 h 263"/>
                <a:gd name="T78" fmla="*/ 60 w 394"/>
                <a:gd name="T79" fmla="*/ 197 h 263"/>
                <a:gd name="T80" fmla="*/ 50 w 394"/>
                <a:gd name="T81" fmla="*/ 197 h 263"/>
                <a:gd name="T82" fmla="*/ 45 w 394"/>
                <a:gd name="T83" fmla="*/ 198 h 263"/>
                <a:gd name="T84" fmla="*/ 45 w 394"/>
                <a:gd name="T85" fmla="*/ 4 h 263"/>
                <a:gd name="T86" fmla="*/ 24 w 394"/>
                <a:gd name="T87" fmla="*/ 4 h 263"/>
                <a:gd name="T88" fmla="*/ 24 w 394"/>
                <a:gd name="T89" fmla="*/ 211 h 263"/>
                <a:gd name="T90" fmla="*/ 197 w 394"/>
                <a:gd name="T91" fmla="*/ 25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4" h="263">
                  <a:moveTo>
                    <a:pt x="380" y="19"/>
                  </a:moveTo>
                  <a:lnTo>
                    <a:pt x="380" y="216"/>
                  </a:lnTo>
                  <a:lnTo>
                    <a:pt x="374" y="216"/>
                  </a:lnTo>
                  <a:cubicBezTo>
                    <a:pt x="370" y="215"/>
                    <a:pt x="366" y="215"/>
                    <a:pt x="362" y="215"/>
                  </a:cubicBezTo>
                  <a:cubicBezTo>
                    <a:pt x="307" y="215"/>
                    <a:pt x="250" y="230"/>
                    <a:pt x="199" y="256"/>
                  </a:cubicBezTo>
                  <a:lnTo>
                    <a:pt x="197" y="257"/>
                  </a:lnTo>
                  <a:lnTo>
                    <a:pt x="195" y="256"/>
                  </a:lnTo>
                  <a:cubicBezTo>
                    <a:pt x="145" y="230"/>
                    <a:pt x="87" y="215"/>
                    <a:pt x="33" y="215"/>
                  </a:cubicBezTo>
                  <a:cubicBezTo>
                    <a:pt x="28" y="215"/>
                    <a:pt x="24" y="215"/>
                    <a:pt x="20" y="216"/>
                  </a:cubicBezTo>
                  <a:lnTo>
                    <a:pt x="14" y="216"/>
                  </a:lnTo>
                  <a:lnTo>
                    <a:pt x="14" y="19"/>
                  </a:lnTo>
                  <a:cubicBezTo>
                    <a:pt x="10" y="19"/>
                    <a:pt x="5" y="19"/>
                    <a:pt x="0" y="19"/>
                  </a:cubicBezTo>
                  <a:lnTo>
                    <a:pt x="0" y="223"/>
                  </a:lnTo>
                  <a:cubicBezTo>
                    <a:pt x="66" y="222"/>
                    <a:pt x="136" y="236"/>
                    <a:pt x="197" y="263"/>
                  </a:cubicBezTo>
                  <a:cubicBezTo>
                    <a:pt x="259" y="236"/>
                    <a:pt x="328" y="222"/>
                    <a:pt x="394" y="223"/>
                  </a:cubicBezTo>
                  <a:lnTo>
                    <a:pt x="394" y="19"/>
                  </a:lnTo>
                  <a:cubicBezTo>
                    <a:pt x="389" y="19"/>
                    <a:pt x="385" y="19"/>
                    <a:pt x="380" y="19"/>
                  </a:cubicBezTo>
                  <a:close/>
                  <a:moveTo>
                    <a:pt x="191" y="223"/>
                  </a:moveTo>
                  <a:lnTo>
                    <a:pt x="191" y="44"/>
                  </a:lnTo>
                  <a:cubicBezTo>
                    <a:pt x="148" y="16"/>
                    <a:pt x="100" y="0"/>
                    <a:pt x="54" y="2"/>
                  </a:cubicBezTo>
                  <a:lnTo>
                    <a:pt x="54" y="188"/>
                  </a:lnTo>
                  <a:cubicBezTo>
                    <a:pt x="56" y="188"/>
                    <a:pt x="58" y="188"/>
                    <a:pt x="59" y="188"/>
                  </a:cubicBezTo>
                  <a:cubicBezTo>
                    <a:pt x="103" y="188"/>
                    <a:pt x="150" y="200"/>
                    <a:pt x="191" y="223"/>
                  </a:cubicBezTo>
                  <a:close/>
                  <a:moveTo>
                    <a:pt x="340" y="188"/>
                  </a:moveTo>
                  <a:lnTo>
                    <a:pt x="340" y="2"/>
                  </a:lnTo>
                  <a:cubicBezTo>
                    <a:pt x="295" y="0"/>
                    <a:pt x="246" y="16"/>
                    <a:pt x="204" y="44"/>
                  </a:cubicBezTo>
                  <a:lnTo>
                    <a:pt x="204" y="223"/>
                  </a:lnTo>
                  <a:cubicBezTo>
                    <a:pt x="245" y="200"/>
                    <a:pt x="291" y="188"/>
                    <a:pt x="335" y="188"/>
                  </a:cubicBezTo>
                  <a:cubicBezTo>
                    <a:pt x="337" y="188"/>
                    <a:pt x="339" y="188"/>
                    <a:pt x="340" y="188"/>
                  </a:cubicBezTo>
                  <a:close/>
                  <a:moveTo>
                    <a:pt x="197" y="252"/>
                  </a:moveTo>
                  <a:cubicBezTo>
                    <a:pt x="253" y="222"/>
                    <a:pt x="315" y="209"/>
                    <a:pt x="371" y="211"/>
                  </a:cubicBezTo>
                  <a:lnTo>
                    <a:pt x="371" y="4"/>
                  </a:lnTo>
                  <a:cubicBezTo>
                    <a:pt x="364" y="4"/>
                    <a:pt x="357" y="4"/>
                    <a:pt x="350" y="4"/>
                  </a:cubicBezTo>
                  <a:lnTo>
                    <a:pt x="350" y="198"/>
                  </a:lnTo>
                  <a:lnTo>
                    <a:pt x="344" y="197"/>
                  </a:lnTo>
                  <a:cubicBezTo>
                    <a:pt x="341" y="197"/>
                    <a:pt x="337" y="197"/>
                    <a:pt x="334" y="197"/>
                  </a:cubicBezTo>
                  <a:cubicBezTo>
                    <a:pt x="289" y="197"/>
                    <a:pt x="242" y="211"/>
                    <a:pt x="201" y="235"/>
                  </a:cubicBezTo>
                  <a:lnTo>
                    <a:pt x="197" y="237"/>
                  </a:lnTo>
                  <a:lnTo>
                    <a:pt x="194" y="235"/>
                  </a:lnTo>
                  <a:cubicBezTo>
                    <a:pt x="153" y="211"/>
                    <a:pt x="105" y="197"/>
                    <a:pt x="60" y="197"/>
                  </a:cubicBezTo>
                  <a:cubicBezTo>
                    <a:pt x="57" y="197"/>
                    <a:pt x="54" y="197"/>
                    <a:pt x="50" y="197"/>
                  </a:cubicBezTo>
                  <a:lnTo>
                    <a:pt x="45" y="198"/>
                  </a:lnTo>
                  <a:lnTo>
                    <a:pt x="45" y="4"/>
                  </a:lnTo>
                  <a:cubicBezTo>
                    <a:pt x="38" y="4"/>
                    <a:pt x="31" y="4"/>
                    <a:pt x="24" y="4"/>
                  </a:cubicBezTo>
                  <a:lnTo>
                    <a:pt x="24" y="211"/>
                  </a:lnTo>
                  <a:cubicBezTo>
                    <a:pt x="79" y="209"/>
                    <a:pt x="142" y="222"/>
                    <a:pt x="19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8029" y="198604"/>
            <a:ext cx="472312" cy="484825"/>
            <a:chOff x="2014036" y="-1899592"/>
            <a:chExt cx="1050534" cy="1078364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2014036" y="-1899592"/>
              <a:ext cx="1050534" cy="107836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2313195" y="-1670005"/>
              <a:ext cx="553096" cy="640061"/>
            </a:xfrm>
            <a:custGeom>
              <a:avLst/>
              <a:gdLst>
                <a:gd name="T0" fmla="*/ 214 w 336"/>
                <a:gd name="T1" fmla="*/ 48 h 380"/>
                <a:gd name="T2" fmla="*/ 167 w 336"/>
                <a:gd name="T3" fmla="*/ 95 h 380"/>
                <a:gd name="T4" fmla="*/ 119 w 336"/>
                <a:gd name="T5" fmla="*/ 95 h 380"/>
                <a:gd name="T6" fmla="*/ 72 w 336"/>
                <a:gd name="T7" fmla="*/ 48 h 380"/>
                <a:gd name="T8" fmla="*/ 119 w 336"/>
                <a:gd name="T9" fmla="*/ 0 h 380"/>
                <a:gd name="T10" fmla="*/ 167 w 336"/>
                <a:gd name="T11" fmla="*/ 0 h 380"/>
                <a:gd name="T12" fmla="*/ 214 w 336"/>
                <a:gd name="T13" fmla="*/ 48 h 380"/>
                <a:gd name="T14" fmla="*/ 237 w 336"/>
                <a:gd name="T15" fmla="*/ 48 h 380"/>
                <a:gd name="T16" fmla="*/ 238 w 336"/>
                <a:gd name="T17" fmla="*/ 59 h 380"/>
                <a:gd name="T18" fmla="*/ 179 w 336"/>
                <a:gd name="T19" fmla="*/ 118 h 380"/>
                <a:gd name="T20" fmla="*/ 107 w 336"/>
                <a:gd name="T21" fmla="*/ 118 h 380"/>
                <a:gd name="T22" fmla="*/ 48 w 336"/>
                <a:gd name="T23" fmla="*/ 59 h 380"/>
                <a:gd name="T24" fmla="*/ 49 w 336"/>
                <a:gd name="T25" fmla="*/ 48 h 380"/>
                <a:gd name="T26" fmla="*/ 0 w 336"/>
                <a:gd name="T27" fmla="*/ 106 h 380"/>
                <a:gd name="T28" fmla="*/ 0 w 336"/>
                <a:gd name="T29" fmla="*/ 320 h 380"/>
                <a:gd name="T30" fmla="*/ 60 w 336"/>
                <a:gd name="T31" fmla="*/ 380 h 380"/>
                <a:gd name="T32" fmla="*/ 218 w 336"/>
                <a:gd name="T33" fmla="*/ 380 h 380"/>
                <a:gd name="T34" fmla="*/ 153 w 336"/>
                <a:gd name="T35" fmla="*/ 282 h 380"/>
                <a:gd name="T36" fmla="*/ 260 w 336"/>
                <a:gd name="T37" fmla="*/ 176 h 380"/>
                <a:gd name="T38" fmla="*/ 286 w 336"/>
                <a:gd name="T39" fmla="*/ 179 h 380"/>
                <a:gd name="T40" fmla="*/ 286 w 336"/>
                <a:gd name="T41" fmla="*/ 106 h 380"/>
                <a:gd name="T42" fmla="*/ 237 w 336"/>
                <a:gd name="T43" fmla="*/ 48 h 380"/>
                <a:gd name="T44" fmla="*/ 134 w 336"/>
                <a:gd name="T45" fmla="*/ 238 h 380"/>
                <a:gd name="T46" fmla="*/ 134 w 336"/>
                <a:gd name="T47" fmla="*/ 238 h 380"/>
                <a:gd name="T48" fmla="*/ 60 w 336"/>
                <a:gd name="T49" fmla="*/ 238 h 380"/>
                <a:gd name="T50" fmla="*/ 48 w 336"/>
                <a:gd name="T51" fmla="*/ 226 h 380"/>
                <a:gd name="T52" fmla="*/ 60 w 336"/>
                <a:gd name="T53" fmla="*/ 214 h 380"/>
                <a:gd name="T54" fmla="*/ 134 w 336"/>
                <a:gd name="T55" fmla="*/ 214 h 380"/>
                <a:gd name="T56" fmla="*/ 146 w 336"/>
                <a:gd name="T57" fmla="*/ 226 h 380"/>
                <a:gd name="T58" fmla="*/ 134 w 336"/>
                <a:gd name="T59" fmla="*/ 238 h 380"/>
                <a:gd name="T60" fmla="*/ 158 w 336"/>
                <a:gd name="T61" fmla="*/ 190 h 380"/>
                <a:gd name="T62" fmla="*/ 158 w 336"/>
                <a:gd name="T63" fmla="*/ 190 h 380"/>
                <a:gd name="T64" fmla="*/ 60 w 336"/>
                <a:gd name="T65" fmla="*/ 190 h 380"/>
                <a:gd name="T66" fmla="*/ 48 w 336"/>
                <a:gd name="T67" fmla="*/ 178 h 380"/>
                <a:gd name="T68" fmla="*/ 60 w 336"/>
                <a:gd name="T69" fmla="*/ 167 h 380"/>
                <a:gd name="T70" fmla="*/ 158 w 336"/>
                <a:gd name="T71" fmla="*/ 167 h 380"/>
                <a:gd name="T72" fmla="*/ 170 w 336"/>
                <a:gd name="T73" fmla="*/ 178 h 380"/>
                <a:gd name="T74" fmla="*/ 158 w 336"/>
                <a:gd name="T75" fmla="*/ 190 h 380"/>
                <a:gd name="T76" fmla="*/ 279 w 336"/>
                <a:gd name="T77" fmla="*/ 208 h 380"/>
                <a:gd name="T78" fmla="*/ 260 w 336"/>
                <a:gd name="T79" fmla="*/ 206 h 380"/>
                <a:gd name="T80" fmla="*/ 184 w 336"/>
                <a:gd name="T81" fmla="*/ 281 h 380"/>
                <a:gd name="T82" fmla="*/ 244 w 336"/>
                <a:gd name="T83" fmla="*/ 356 h 380"/>
                <a:gd name="T84" fmla="*/ 260 w 336"/>
                <a:gd name="T85" fmla="*/ 357 h 380"/>
                <a:gd name="T86" fmla="*/ 336 w 336"/>
                <a:gd name="T87" fmla="*/ 281 h 380"/>
                <a:gd name="T88" fmla="*/ 279 w 336"/>
                <a:gd name="T89" fmla="*/ 208 h 380"/>
                <a:gd name="T90" fmla="*/ 303 w 336"/>
                <a:gd name="T91" fmla="*/ 271 h 380"/>
                <a:gd name="T92" fmla="*/ 303 w 336"/>
                <a:gd name="T93" fmla="*/ 271 h 380"/>
                <a:gd name="T94" fmla="*/ 279 w 336"/>
                <a:gd name="T95" fmla="*/ 295 h 380"/>
                <a:gd name="T96" fmla="*/ 260 w 336"/>
                <a:gd name="T97" fmla="*/ 314 h 380"/>
                <a:gd name="T98" fmla="*/ 239 w 336"/>
                <a:gd name="T99" fmla="*/ 314 h 380"/>
                <a:gd name="T100" fmla="*/ 217 w 336"/>
                <a:gd name="T101" fmla="*/ 292 h 380"/>
                <a:gd name="T102" fmla="*/ 217 w 336"/>
                <a:gd name="T103" fmla="*/ 271 h 380"/>
                <a:gd name="T104" fmla="*/ 239 w 336"/>
                <a:gd name="T105" fmla="*/ 271 h 380"/>
                <a:gd name="T106" fmla="*/ 250 w 336"/>
                <a:gd name="T107" fmla="*/ 281 h 380"/>
                <a:gd name="T108" fmla="*/ 279 w 336"/>
                <a:gd name="T109" fmla="*/ 252 h 380"/>
                <a:gd name="T110" fmla="*/ 282 w 336"/>
                <a:gd name="T111" fmla="*/ 249 h 380"/>
                <a:gd name="T112" fmla="*/ 303 w 336"/>
                <a:gd name="T113" fmla="*/ 249 h 380"/>
                <a:gd name="T114" fmla="*/ 303 w 336"/>
                <a:gd name="T115" fmla="*/ 27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80">
                  <a:moveTo>
                    <a:pt x="214" y="48"/>
                  </a:moveTo>
                  <a:cubicBezTo>
                    <a:pt x="214" y="74"/>
                    <a:pt x="193" y="95"/>
                    <a:pt x="167" y="95"/>
                  </a:cubicBezTo>
                  <a:lnTo>
                    <a:pt x="119" y="95"/>
                  </a:lnTo>
                  <a:cubicBezTo>
                    <a:pt x="93" y="95"/>
                    <a:pt x="72" y="74"/>
                    <a:pt x="72" y="48"/>
                  </a:cubicBezTo>
                  <a:cubicBezTo>
                    <a:pt x="72" y="21"/>
                    <a:pt x="93" y="0"/>
                    <a:pt x="119" y="0"/>
                  </a:cubicBezTo>
                  <a:lnTo>
                    <a:pt x="167" y="0"/>
                  </a:lnTo>
                  <a:cubicBezTo>
                    <a:pt x="193" y="0"/>
                    <a:pt x="214" y="21"/>
                    <a:pt x="214" y="48"/>
                  </a:cubicBezTo>
                  <a:close/>
                  <a:moveTo>
                    <a:pt x="237" y="48"/>
                  </a:moveTo>
                  <a:cubicBezTo>
                    <a:pt x="238" y="51"/>
                    <a:pt x="238" y="55"/>
                    <a:pt x="238" y="59"/>
                  </a:cubicBezTo>
                  <a:cubicBezTo>
                    <a:pt x="238" y="91"/>
                    <a:pt x="211" y="118"/>
                    <a:pt x="179" y="118"/>
                  </a:cubicBezTo>
                  <a:lnTo>
                    <a:pt x="107" y="118"/>
                  </a:lnTo>
                  <a:cubicBezTo>
                    <a:pt x="74" y="118"/>
                    <a:pt x="48" y="91"/>
                    <a:pt x="48" y="59"/>
                  </a:cubicBezTo>
                  <a:cubicBezTo>
                    <a:pt x="48" y="55"/>
                    <a:pt x="48" y="51"/>
                    <a:pt x="49" y="48"/>
                  </a:cubicBezTo>
                  <a:cubicBezTo>
                    <a:pt x="21" y="53"/>
                    <a:pt x="0" y="77"/>
                    <a:pt x="0" y="106"/>
                  </a:cubicBezTo>
                  <a:lnTo>
                    <a:pt x="0" y="320"/>
                  </a:lnTo>
                  <a:cubicBezTo>
                    <a:pt x="0" y="353"/>
                    <a:pt x="27" y="380"/>
                    <a:pt x="60" y="380"/>
                  </a:cubicBezTo>
                  <a:lnTo>
                    <a:pt x="218" y="380"/>
                  </a:lnTo>
                  <a:cubicBezTo>
                    <a:pt x="180" y="363"/>
                    <a:pt x="153" y="326"/>
                    <a:pt x="153" y="282"/>
                  </a:cubicBezTo>
                  <a:cubicBezTo>
                    <a:pt x="153" y="223"/>
                    <a:pt x="201" y="176"/>
                    <a:pt x="260" y="176"/>
                  </a:cubicBezTo>
                  <a:cubicBezTo>
                    <a:pt x="269" y="176"/>
                    <a:pt x="277" y="177"/>
                    <a:pt x="286" y="179"/>
                  </a:cubicBezTo>
                  <a:lnTo>
                    <a:pt x="286" y="106"/>
                  </a:lnTo>
                  <a:cubicBezTo>
                    <a:pt x="286" y="77"/>
                    <a:pt x="265" y="53"/>
                    <a:pt x="237" y="48"/>
                  </a:cubicBezTo>
                  <a:close/>
                  <a:moveTo>
                    <a:pt x="134" y="238"/>
                  </a:moveTo>
                  <a:lnTo>
                    <a:pt x="134" y="238"/>
                  </a:lnTo>
                  <a:lnTo>
                    <a:pt x="60" y="238"/>
                  </a:lnTo>
                  <a:cubicBezTo>
                    <a:pt x="53" y="238"/>
                    <a:pt x="48" y="233"/>
                    <a:pt x="48" y="226"/>
                  </a:cubicBezTo>
                  <a:cubicBezTo>
                    <a:pt x="48" y="219"/>
                    <a:pt x="53" y="214"/>
                    <a:pt x="60" y="214"/>
                  </a:cubicBezTo>
                  <a:lnTo>
                    <a:pt x="134" y="214"/>
                  </a:lnTo>
                  <a:cubicBezTo>
                    <a:pt x="141" y="214"/>
                    <a:pt x="146" y="219"/>
                    <a:pt x="146" y="226"/>
                  </a:cubicBezTo>
                  <a:cubicBezTo>
                    <a:pt x="146" y="233"/>
                    <a:pt x="141" y="238"/>
                    <a:pt x="134" y="238"/>
                  </a:cubicBezTo>
                  <a:close/>
                  <a:moveTo>
                    <a:pt x="158" y="190"/>
                  </a:moveTo>
                  <a:lnTo>
                    <a:pt x="158" y="190"/>
                  </a:lnTo>
                  <a:lnTo>
                    <a:pt x="60" y="190"/>
                  </a:lnTo>
                  <a:cubicBezTo>
                    <a:pt x="53" y="190"/>
                    <a:pt x="48" y="185"/>
                    <a:pt x="48" y="178"/>
                  </a:cubicBezTo>
                  <a:cubicBezTo>
                    <a:pt x="48" y="172"/>
                    <a:pt x="53" y="167"/>
                    <a:pt x="60" y="167"/>
                  </a:cubicBezTo>
                  <a:lnTo>
                    <a:pt x="158" y="167"/>
                  </a:lnTo>
                  <a:cubicBezTo>
                    <a:pt x="164" y="167"/>
                    <a:pt x="170" y="172"/>
                    <a:pt x="170" y="178"/>
                  </a:cubicBezTo>
                  <a:cubicBezTo>
                    <a:pt x="170" y="185"/>
                    <a:pt x="164" y="190"/>
                    <a:pt x="158" y="190"/>
                  </a:cubicBezTo>
                  <a:close/>
                  <a:moveTo>
                    <a:pt x="279" y="208"/>
                  </a:moveTo>
                  <a:cubicBezTo>
                    <a:pt x="273" y="207"/>
                    <a:pt x="267" y="206"/>
                    <a:pt x="260" y="206"/>
                  </a:cubicBezTo>
                  <a:cubicBezTo>
                    <a:pt x="218" y="206"/>
                    <a:pt x="184" y="240"/>
                    <a:pt x="184" y="281"/>
                  </a:cubicBezTo>
                  <a:cubicBezTo>
                    <a:pt x="184" y="318"/>
                    <a:pt x="210" y="348"/>
                    <a:pt x="244" y="356"/>
                  </a:cubicBezTo>
                  <a:cubicBezTo>
                    <a:pt x="249" y="357"/>
                    <a:pt x="255" y="357"/>
                    <a:pt x="260" y="357"/>
                  </a:cubicBezTo>
                  <a:cubicBezTo>
                    <a:pt x="302" y="357"/>
                    <a:pt x="336" y="323"/>
                    <a:pt x="336" y="281"/>
                  </a:cubicBezTo>
                  <a:cubicBezTo>
                    <a:pt x="336" y="246"/>
                    <a:pt x="312" y="216"/>
                    <a:pt x="279" y="208"/>
                  </a:cubicBezTo>
                  <a:close/>
                  <a:moveTo>
                    <a:pt x="303" y="271"/>
                  </a:moveTo>
                  <a:lnTo>
                    <a:pt x="303" y="271"/>
                  </a:lnTo>
                  <a:lnTo>
                    <a:pt x="279" y="295"/>
                  </a:lnTo>
                  <a:lnTo>
                    <a:pt x="260" y="314"/>
                  </a:lnTo>
                  <a:cubicBezTo>
                    <a:pt x="254" y="320"/>
                    <a:pt x="245" y="320"/>
                    <a:pt x="239" y="314"/>
                  </a:cubicBezTo>
                  <a:lnTo>
                    <a:pt x="217" y="292"/>
                  </a:lnTo>
                  <a:cubicBezTo>
                    <a:pt x="211" y="286"/>
                    <a:pt x="211" y="277"/>
                    <a:pt x="217" y="271"/>
                  </a:cubicBezTo>
                  <a:cubicBezTo>
                    <a:pt x="223" y="265"/>
                    <a:pt x="233" y="265"/>
                    <a:pt x="239" y="271"/>
                  </a:cubicBezTo>
                  <a:lnTo>
                    <a:pt x="250" y="281"/>
                  </a:lnTo>
                  <a:lnTo>
                    <a:pt x="279" y="252"/>
                  </a:lnTo>
                  <a:lnTo>
                    <a:pt x="282" y="249"/>
                  </a:lnTo>
                  <a:cubicBezTo>
                    <a:pt x="288" y="243"/>
                    <a:pt x="297" y="243"/>
                    <a:pt x="303" y="249"/>
                  </a:cubicBezTo>
                  <a:cubicBezTo>
                    <a:pt x="309" y="255"/>
                    <a:pt x="309" y="265"/>
                    <a:pt x="303" y="2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71677" y="198604"/>
            <a:ext cx="472312" cy="484825"/>
            <a:chOff x="3252414" y="-1899592"/>
            <a:chExt cx="1050534" cy="1078364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3252414" y="-1899592"/>
              <a:ext cx="1050534" cy="1078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3450694" y="-1683919"/>
              <a:ext cx="594839" cy="647018"/>
            </a:xfrm>
            <a:custGeom>
              <a:avLst/>
              <a:gdLst>
                <a:gd name="T0" fmla="*/ 136 w 360"/>
                <a:gd name="T1" fmla="*/ 238 h 383"/>
                <a:gd name="T2" fmla="*/ 130 w 360"/>
                <a:gd name="T3" fmla="*/ 217 h 383"/>
                <a:gd name="T4" fmla="*/ 157 w 360"/>
                <a:gd name="T5" fmla="*/ 104 h 383"/>
                <a:gd name="T6" fmla="*/ 187 w 360"/>
                <a:gd name="T7" fmla="*/ 195 h 383"/>
                <a:gd name="T8" fmla="*/ 223 w 360"/>
                <a:gd name="T9" fmla="*/ 90 h 383"/>
                <a:gd name="T10" fmla="*/ 142 w 360"/>
                <a:gd name="T11" fmla="*/ 179 h 383"/>
                <a:gd name="T12" fmla="*/ 136 w 360"/>
                <a:gd name="T13" fmla="*/ 191 h 383"/>
                <a:gd name="T14" fmla="*/ 185 w 360"/>
                <a:gd name="T15" fmla="*/ 220 h 383"/>
                <a:gd name="T16" fmla="*/ 237 w 360"/>
                <a:gd name="T17" fmla="*/ 76 h 383"/>
                <a:gd name="T18" fmla="*/ 240 w 360"/>
                <a:gd name="T19" fmla="*/ 49 h 383"/>
                <a:gd name="T20" fmla="*/ 237 w 360"/>
                <a:gd name="T21" fmla="*/ 76 h 383"/>
                <a:gd name="T22" fmla="*/ 281 w 360"/>
                <a:gd name="T23" fmla="*/ 90 h 383"/>
                <a:gd name="T24" fmla="*/ 253 w 360"/>
                <a:gd name="T25" fmla="*/ 93 h 383"/>
                <a:gd name="T26" fmla="*/ 205 w 360"/>
                <a:gd name="T27" fmla="*/ 64 h 383"/>
                <a:gd name="T28" fmla="*/ 194 w 360"/>
                <a:gd name="T29" fmla="*/ 39 h 383"/>
                <a:gd name="T30" fmla="*/ 205 w 360"/>
                <a:gd name="T31" fmla="*/ 64 h 383"/>
                <a:gd name="T32" fmla="*/ 159 w 360"/>
                <a:gd name="T33" fmla="*/ 48 h 383"/>
                <a:gd name="T34" fmla="*/ 161 w 360"/>
                <a:gd name="T35" fmla="*/ 76 h 383"/>
                <a:gd name="T36" fmla="*/ 264 w 360"/>
                <a:gd name="T37" fmla="*/ 137 h 383"/>
                <a:gd name="T38" fmla="*/ 290 w 360"/>
                <a:gd name="T39" fmla="*/ 125 h 383"/>
                <a:gd name="T40" fmla="*/ 264 w 360"/>
                <a:gd name="T41" fmla="*/ 137 h 383"/>
                <a:gd name="T42" fmla="*/ 132 w 360"/>
                <a:gd name="T43" fmla="*/ 196 h 383"/>
                <a:gd name="T44" fmla="*/ 126 w 360"/>
                <a:gd name="T45" fmla="*/ 208 h 383"/>
                <a:gd name="T46" fmla="*/ 175 w 360"/>
                <a:gd name="T47" fmla="*/ 237 h 383"/>
                <a:gd name="T48" fmla="*/ 131 w 360"/>
                <a:gd name="T49" fmla="*/ 383 h 383"/>
                <a:gd name="T50" fmla="*/ 141 w 360"/>
                <a:gd name="T51" fmla="*/ 22 h 383"/>
                <a:gd name="T52" fmla="*/ 342 w 360"/>
                <a:gd name="T53" fmla="*/ 109 h 383"/>
                <a:gd name="T54" fmla="*/ 345 w 360"/>
                <a:gd name="T55" fmla="*/ 167 h 383"/>
                <a:gd name="T56" fmla="*/ 356 w 360"/>
                <a:gd name="T57" fmla="*/ 240 h 383"/>
                <a:gd name="T58" fmla="*/ 343 w 360"/>
                <a:gd name="T59" fmla="*/ 301 h 383"/>
                <a:gd name="T60" fmla="*/ 269 w 360"/>
                <a:gd name="T61" fmla="*/ 318 h 383"/>
                <a:gd name="T62" fmla="*/ 131 w 360"/>
                <a:gd name="T6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83">
                  <a:moveTo>
                    <a:pt x="130" y="217"/>
                  </a:moveTo>
                  <a:cubicBezTo>
                    <a:pt x="126" y="224"/>
                    <a:pt x="129" y="234"/>
                    <a:pt x="136" y="238"/>
                  </a:cubicBezTo>
                  <a:cubicBezTo>
                    <a:pt x="143" y="242"/>
                    <a:pt x="151" y="241"/>
                    <a:pt x="156" y="236"/>
                  </a:cubicBezTo>
                  <a:lnTo>
                    <a:pt x="130" y="217"/>
                  </a:lnTo>
                  <a:close/>
                  <a:moveTo>
                    <a:pt x="223" y="90"/>
                  </a:moveTo>
                  <a:cubicBezTo>
                    <a:pt x="199" y="76"/>
                    <a:pt x="170" y="83"/>
                    <a:pt x="157" y="104"/>
                  </a:cubicBezTo>
                  <a:cubicBezTo>
                    <a:pt x="144" y="127"/>
                    <a:pt x="161" y="151"/>
                    <a:pt x="149" y="174"/>
                  </a:cubicBezTo>
                  <a:lnTo>
                    <a:pt x="187" y="195"/>
                  </a:lnTo>
                  <a:cubicBezTo>
                    <a:pt x="201" y="174"/>
                    <a:pt x="231" y="176"/>
                    <a:pt x="243" y="154"/>
                  </a:cubicBezTo>
                  <a:cubicBezTo>
                    <a:pt x="256" y="132"/>
                    <a:pt x="247" y="104"/>
                    <a:pt x="223" y="90"/>
                  </a:cubicBezTo>
                  <a:close/>
                  <a:moveTo>
                    <a:pt x="183" y="209"/>
                  </a:moveTo>
                  <a:lnTo>
                    <a:pt x="142" y="179"/>
                  </a:lnTo>
                  <a:cubicBezTo>
                    <a:pt x="139" y="176"/>
                    <a:pt x="135" y="177"/>
                    <a:pt x="133" y="181"/>
                  </a:cubicBezTo>
                  <a:cubicBezTo>
                    <a:pt x="132" y="184"/>
                    <a:pt x="132" y="188"/>
                    <a:pt x="136" y="191"/>
                  </a:cubicBezTo>
                  <a:lnTo>
                    <a:pt x="176" y="221"/>
                  </a:lnTo>
                  <a:cubicBezTo>
                    <a:pt x="179" y="224"/>
                    <a:pt x="183" y="223"/>
                    <a:pt x="185" y="220"/>
                  </a:cubicBezTo>
                  <a:cubicBezTo>
                    <a:pt x="187" y="216"/>
                    <a:pt x="186" y="212"/>
                    <a:pt x="183" y="209"/>
                  </a:cubicBezTo>
                  <a:close/>
                  <a:moveTo>
                    <a:pt x="237" y="76"/>
                  </a:moveTo>
                  <a:lnTo>
                    <a:pt x="250" y="54"/>
                  </a:lnTo>
                  <a:lnTo>
                    <a:pt x="240" y="49"/>
                  </a:lnTo>
                  <a:lnTo>
                    <a:pt x="227" y="70"/>
                  </a:lnTo>
                  <a:lnTo>
                    <a:pt x="237" y="76"/>
                  </a:lnTo>
                  <a:close/>
                  <a:moveTo>
                    <a:pt x="259" y="103"/>
                  </a:moveTo>
                  <a:lnTo>
                    <a:pt x="281" y="90"/>
                  </a:lnTo>
                  <a:lnTo>
                    <a:pt x="275" y="80"/>
                  </a:lnTo>
                  <a:lnTo>
                    <a:pt x="253" y="93"/>
                  </a:lnTo>
                  <a:lnTo>
                    <a:pt x="259" y="103"/>
                  </a:lnTo>
                  <a:close/>
                  <a:moveTo>
                    <a:pt x="205" y="64"/>
                  </a:moveTo>
                  <a:lnTo>
                    <a:pt x="205" y="39"/>
                  </a:lnTo>
                  <a:lnTo>
                    <a:pt x="194" y="39"/>
                  </a:lnTo>
                  <a:lnTo>
                    <a:pt x="194" y="64"/>
                  </a:lnTo>
                  <a:lnTo>
                    <a:pt x="205" y="64"/>
                  </a:lnTo>
                  <a:close/>
                  <a:moveTo>
                    <a:pt x="172" y="70"/>
                  </a:moveTo>
                  <a:lnTo>
                    <a:pt x="159" y="48"/>
                  </a:lnTo>
                  <a:lnTo>
                    <a:pt x="149" y="54"/>
                  </a:lnTo>
                  <a:lnTo>
                    <a:pt x="161" y="76"/>
                  </a:lnTo>
                  <a:lnTo>
                    <a:pt x="172" y="70"/>
                  </a:lnTo>
                  <a:close/>
                  <a:moveTo>
                    <a:pt x="264" y="137"/>
                  </a:moveTo>
                  <a:lnTo>
                    <a:pt x="290" y="137"/>
                  </a:lnTo>
                  <a:lnTo>
                    <a:pt x="290" y="125"/>
                  </a:lnTo>
                  <a:lnTo>
                    <a:pt x="264" y="125"/>
                  </a:lnTo>
                  <a:lnTo>
                    <a:pt x="264" y="137"/>
                  </a:lnTo>
                  <a:close/>
                  <a:moveTo>
                    <a:pt x="173" y="227"/>
                  </a:moveTo>
                  <a:lnTo>
                    <a:pt x="132" y="196"/>
                  </a:lnTo>
                  <a:cubicBezTo>
                    <a:pt x="129" y="194"/>
                    <a:pt x="125" y="195"/>
                    <a:pt x="123" y="198"/>
                  </a:cubicBezTo>
                  <a:cubicBezTo>
                    <a:pt x="122" y="201"/>
                    <a:pt x="122" y="206"/>
                    <a:pt x="126" y="208"/>
                  </a:cubicBezTo>
                  <a:lnTo>
                    <a:pt x="166" y="239"/>
                  </a:lnTo>
                  <a:cubicBezTo>
                    <a:pt x="169" y="241"/>
                    <a:pt x="173" y="240"/>
                    <a:pt x="175" y="237"/>
                  </a:cubicBezTo>
                  <a:cubicBezTo>
                    <a:pt x="177" y="234"/>
                    <a:pt x="176" y="229"/>
                    <a:pt x="173" y="227"/>
                  </a:cubicBezTo>
                  <a:close/>
                  <a:moveTo>
                    <a:pt x="131" y="383"/>
                  </a:moveTo>
                  <a:cubicBezTo>
                    <a:pt x="136" y="353"/>
                    <a:pt x="136" y="321"/>
                    <a:pt x="127" y="293"/>
                  </a:cubicBezTo>
                  <a:cubicBezTo>
                    <a:pt x="0" y="221"/>
                    <a:pt x="34" y="56"/>
                    <a:pt x="141" y="22"/>
                  </a:cubicBezTo>
                  <a:cubicBezTo>
                    <a:pt x="197" y="0"/>
                    <a:pt x="274" y="13"/>
                    <a:pt x="323" y="63"/>
                  </a:cubicBezTo>
                  <a:cubicBezTo>
                    <a:pt x="360" y="99"/>
                    <a:pt x="342" y="109"/>
                    <a:pt x="342" y="109"/>
                  </a:cubicBezTo>
                  <a:lnTo>
                    <a:pt x="334" y="113"/>
                  </a:lnTo>
                  <a:cubicBezTo>
                    <a:pt x="339" y="131"/>
                    <a:pt x="346" y="162"/>
                    <a:pt x="345" y="167"/>
                  </a:cubicBezTo>
                  <a:cubicBezTo>
                    <a:pt x="344" y="173"/>
                    <a:pt x="337" y="179"/>
                    <a:pt x="337" y="179"/>
                  </a:cubicBezTo>
                  <a:lnTo>
                    <a:pt x="356" y="240"/>
                  </a:lnTo>
                  <a:lnTo>
                    <a:pt x="339" y="246"/>
                  </a:lnTo>
                  <a:cubicBezTo>
                    <a:pt x="343" y="266"/>
                    <a:pt x="345" y="282"/>
                    <a:pt x="343" y="301"/>
                  </a:cubicBezTo>
                  <a:cubicBezTo>
                    <a:pt x="343" y="305"/>
                    <a:pt x="332" y="314"/>
                    <a:pt x="323" y="315"/>
                  </a:cubicBezTo>
                  <a:lnTo>
                    <a:pt x="269" y="318"/>
                  </a:lnTo>
                  <a:lnTo>
                    <a:pt x="272" y="383"/>
                  </a:lnTo>
                  <a:lnTo>
                    <a:pt x="131" y="3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5327" y="198604"/>
            <a:ext cx="473877" cy="484825"/>
            <a:chOff x="4553407" y="-1899592"/>
            <a:chExt cx="1054013" cy="1078364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4553407" y="-1899592"/>
              <a:ext cx="1054013" cy="10783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4824737" y="-1683919"/>
              <a:ext cx="594839" cy="650497"/>
            </a:xfrm>
            <a:custGeom>
              <a:avLst/>
              <a:gdLst>
                <a:gd name="T0" fmla="*/ 108 w 360"/>
                <a:gd name="T1" fmla="*/ 59 h 384"/>
                <a:gd name="T2" fmla="*/ 236 w 360"/>
                <a:gd name="T3" fmla="*/ 43 h 384"/>
                <a:gd name="T4" fmla="*/ 190 w 360"/>
                <a:gd name="T5" fmla="*/ 26 h 384"/>
                <a:gd name="T6" fmla="*/ 138 w 360"/>
                <a:gd name="T7" fmla="*/ 26 h 384"/>
                <a:gd name="T8" fmla="*/ 92 w 360"/>
                <a:gd name="T9" fmla="*/ 43 h 384"/>
                <a:gd name="T10" fmla="*/ 296 w 360"/>
                <a:gd name="T11" fmla="*/ 332 h 384"/>
                <a:gd name="T12" fmla="*/ 301 w 360"/>
                <a:gd name="T13" fmla="*/ 321 h 384"/>
                <a:gd name="T14" fmla="*/ 280 w 360"/>
                <a:gd name="T15" fmla="*/ 249 h 384"/>
                <a:gd name="T16" fmla="*/ 267 w 360"/>
                <a:gd name="T17" fmla="*/ 249 h 384"/>
                <a:gd name="T18" fmla="*/ 267 w 360"/>
                <a:gd name="T19" fmla="*/ 304 h 384"/>
                <a:gd name="T20" fmla="*/ 268 w 360"/>
                <a:gd name="T21" fmla="*/ 306 h 384"/>
                <a:gd name="T22" fmla="*/ 268 w 360"/>
                <a:gd name="T23" fmla="*/ 307 h 384"/>
                <a:gd name="T24" fmla="*/ 269 w 360"/>
                <a:gd name="T25" fmla="*/ 308 h 384"/>
                <a:gd name="T26" fmla="*/ 343 w 360"/>
                <a:gd name="T27" fmla="*/ 253 h 384"/>
                <a:gd name="T28" fmla="*/ 274 w 360"/>
                <a:gd name="T29" fmla="*/ 217 h 384"/>
                <a:gd name="T30" fmla="*/ 258 w 360"/>
                <a:gd name="T31" fmla="*/ 382 h 384"/>
                <a:gd name="T32" fmla="*/ 356 w 360"/>
                <a:gd name="T33" fmla="*/ 316 h 384"/>
                <a:gd name="T34" fmla="*/ 343 w 360"/>
                <a:gd name="T35" fmla="*/ 313 h 384"/>
                <a:gd name="T36" fmla="*/ 274 w 360"/>
                <a:gd name="T37" fmla="*/ 371 h 384"/>
                <a:gd name="T38" fmla="*/ 205 w 360"/>
                <a:gd name="T39" fmla="*/ 287 h 384"/>
                <a:gd name="T40" fmla="*/ 287 w 360"/>
                <a:gd name="T41" fmla="*/ 231 h 384"/>
                <a:gd name="T42" fmla="*/ 343 w 360"/>
                <a:gd name="T43" fmla="*/ 313 h 384"/>
                <a:gd name="T44" fmla="*/ 121 w 360"/>
                <a:gd name="T45" fmla="*/ 313 h 384"/>
                <a:gd name="T46" fmla="*/ 206 w 360"/>
                <a:gd name="T47" fmla="*/ 228 h 384"/>
                <a:gd name="T48" fmla="*/ 224 w 360"/>
                <a:gd name="T49" fmla="*/ 215 h 384"/>
                <a:gd name="T50" fmla="*/ 311 w 360"/>
                <a:gd name="T51" fmla="*/ 130 h 384"/>
                <a:gd name="T52" fmla="*/ 314 w 360"/>
                <a:gd name="T53" fmla="*/ 210 h 384"/>
                <a:gd name="T54" fmla="*/ 328 w 360"/>
                <a:gd name="T55" fmla="*/ 215 h 384"/>
                <a:gd name="T56" fmla="*/ 328 w 360"/>
                <a:gd name="T57" fmla="*/ 88 h 384"/>
                <a:gd name="T58" fmla="*/ 17 w 360"/>
                <a:gd name="T59" fmla="*/ 71 h 384"/>
                <a:gd name="T60" fmla="*/ 0 w 360"/>
                <a:gd name="T61" fmla="*/ 134 h 384"/>
                <a:gd name="T62" fmla="*/ 0 w 360"/>
                <a:gd name="T63" fmla="*/ 228 h 384"/>
                <a:gd name="T64" fmla="*/ 0 w 360"/>
                <a:gd name="T65" fmla="*/ 319 h 384"/>
                <a:gd name="T66" fmla="*/ 181 w 360"/>
                <a:gd name="T67" fmla="*/ 336 h 384"/>
                <a:gd name="T68" fmla="*/ 14 w 360"/>
                <a:gd name="T69" fmla="*/ 134 h 384"/>
                <a:gd name="T70" fmla="*/ 17 w 360"/>
                <a:gd name="T71" fmla="*/ 130 h 384"/>
                <a:gd name="T72" fmla="*/ 107 w 360"/>
                <a:gd name="T73" fmla="*/ 215 h 384"/>
                <a:gd name="T74" fmla="*/ 14 w 360"/>
                <a:gd name="T75" fmla="*/ 134 h 384"/>
                <a:gd name="T76" fmla="*/ 107 w 360"/>
                <a:gd name="T77" fmla="*/ 228 h 384"/>
                <a:gd name="T78" fmla="*/ 17 w 360"/>
                <a:gd name="T79" fmla="*/ 313 h 384"/>
                <a:gd name="T80" fmla="*/ 14 w 360"/>
                <a:gd name="T81" fmla="*/ 228 h 384"/>
                <a:gd name="T82" fmla="*/ 121 w 360"/>
                <a:gd name="T83" fmla="*/ 215 h 384"/>
                <a:gd name="T84" fmla="*/ 121 w 360"/>
                <a:gd name="T85" fmla="*/ 130 h 384"/>
                <a:gd name="T86" fmla="*/ 210 w 360"/>
                <a:gd name="T87" fmla="*/ 215 h 384"/>
                <a:gd name="T88" fmla="*/ 217 w 360"/>
                <a:gd name="T89" fmla="*/ 88 h 384"/>
                <a:gd name="T90" fmla="*/ 229 w 360"/>
                <a:gd name="T91" fmla="*/ 100 h 384"/>
                <a:gd name="T92" fmla="*/ 205 w 360"/>
                <a:gd name="T93" fmla="*/ 100 h 384"/>
                <a:gd name="T94" fmla="*/ 114 w 360"/>
                <a:gd name="T95" fmla="*/ 88 h 384"/>
                <a:gd name="T96" fmla="*/ 126 w 360"/>
                <a:gd name="T97" fmla="*/ 100 h 384"/>
                <a:gd name="T98" fmla="*/ 103 w 360"/>
                <a:gd name="T99" fmla="*/ 10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0" h="384">
                  <a:moveTo>
                    <a:pt x="92" y="43"/>
                  </a:moveTo>
                  <a:cubicBezTo>
                    <a:pt x="92" y="52"/>
                    <a:pt x="100" y="59"/>
                    <a:pt x="108" y="59"/>
                  </a:cubicBezTo>
                  <a:lnTo>
                    <a:pt x="220" y="59"/>
                  </a:lnTo>
                  <a:cubicBezTo>
                    <a:pt x="229" y="59"/>
                    <a:pt x="236" y="52"/>
                    <a:pt x="236" y="43"/>
                  </a:cubicBezTo>
                  <a:cubicBezTo>
                    <a:pt x="236" y="34"/>
                    <a:pt x="229" y="26"/>
                    <a:pt x="220" y="26"/>
                  </a:cubicBezTo>
                  <a:lnTo>
                    <a:pt x="190" y="26"/>
                  </a:lnTo>
                  <a:cubicBezTo>
                    <a:pt x="190" y="12"/>
                    <a:pt x="179" y="0"/>
                    <a:pt x="164" y="0"/>
                  </a:cubicBezTo>
                  <a:cubicBezTo>
                    <a:pt x="150" y="0"/>
                    <a:pt x="138" y="12"/>
                    <a:pt x="138" y="26"/>
                  </a:cubicBezTo>
                  <a:lnTo>
                    <a:pt x="108" y="26"/>
                  </a:lnTo>
                  <a:cubicBezTo>
                    <a:pt x="100" y="26"/>
                    <a:pt x="92" y="34"/>
                    <a:pt x="92" y="43"/>
                  </a:cubicBezTo>
                  <a:close/>
                  <a:moveTo>
                    <a:pt x="292" y="330"/>
                  </a:moveTo>
                  <a:cubicBezTo>
                    <a:pt x="293" y="332"/>
                    <a:pt x="295" y="332"/>
                    <a:pt x="296" y="332"/>
                  </a:cubicBezTo>
                  <a:cubicBezTo>
                    <a:pt x="298" y="332"/>
                    <a:pt x="300" y="332"/>
                    <a:pt x="301" y="330"/>
                  </a:cubicBezTo>
                  <a:cubicBezTo>
                    <a:pt x="304" y="328"/>
                    <a:pt x="304" y="323"/>
                    <a:pt x="301" y="321"/>
                  </a:cubicBezTo>
                  <a:lnTo>
                    <a:pt x="280" y="300"/>
                  </a:lnTo>
                  <a:lnTo>
                    <a:pt x="280" y="249"/>
                  </a:lnTo>
                  <a:cubicBezTo>
                    <a:pt x="280" y="245"/>
                    <a:pt x="278" y="242"/>
                    <a:pt x="274" y="242"/>
                  </a:cubicBezTo>
                  <a:cubicBezTo>
                    <a:pt x="270" y="242"/>
                    <a:pt x="267" y="245"/>
                    <a:pt x="267" y="249"/>
                  </a:cubicBezTo>
                  <a:lnTo>
                    <a:pt x="267" y="303"/>
                  </a:lnTo>
                  <a:cubicBezTo>
                    <a:pt x="267" y="303"/>
                    <a:pt x="267" y="304"/>
                    <a:pt x="267" y="304"/>
                  </a:cubicBezTo>
                  <a:cubicBezTo>
                    <a:pt x="267" y="305"/>
                    <a:pt x="267" y="305"/>
                    <a:pt x="267" y="305"/>
                  </a:cubicBezTo>
                  <a:cubicBezTo>
                    <a:pt x="267" y="305"/>
                    <a:pt x="268" y="305"/>
                    <a:pt x="268" y="306"/>
                  </a:cubicBezTo>
                  <a:cubicBezTo>
                    <a:pt x="268" y="306"/>
                    <a:pt x="268" y="306"/>
                    <a:pt x="268" y="306"/>
                  </a:cubicBezTo>
                  <a:cubicBezTo>
                    <a:pt x="268" y="306"/>
                    <a:pt x="268" y="307"/>
                    <a:pt x="268" y="307"/>
                  </a:cubicBezTo>
                  <a:cubicBezTo>
                    <a:pt x="268" y="307"/>
                    <a:pt x="269" y="307"/>
                    <a:pt x="269" y="308"/>
                  </a:cubicBezTo>
                  <a:cubicBezTo>
                    <a:pt x="269" y="308"/>
                    <a:pt x="269" y="308"/>
                    <a:pt x="269" y="308"/>
                  </a:cubicBezTo>
                  <a:lnTo>
                    <a:pt x="292" y="330"/>
                  </a:lnTo>
                  <a:close/>
                  <a:moveTo>
                    <a:pt x="343" y="253"/>
                  </a:moveTo>
                  <a:cubicBezTo>
                    <a:pt x="330" y="235"/>
                    <a:pt x="311" y="222"/>
                    <a:pt x="289" y="218"/>
                  </a:cubicBezTo>
                  <a:cubicBezTo>
                    <a:pt x="284" y="217"/>
                    <a:pt x="279" y="217"/>
                    <a:pt x="274" y="217"/>
                  </a:cubicBezTo>
                  <a:cubicBezTo>
                    <a:pt x="234" y="217"/>
                    <a:pt x="199" y="245"/>
                    <a:pt x="192" y="285"/>
                  </a:cubicBezTo>
                  <a:cubicBezTo>
                    <a:pt x="183" y="330"/>
                    <a:pt x="213" y="373"/>
                    <a:pt x="258" y="382"/>
                  </a:cubicBezTo>
                  <a:cubicBezTo>
                    <a:pt x="263" y="383"/>
                    <a:pt x="269" y="384"/>
                    <a:pt x="274" y="384"/>
                  </a:cubicBezTo>
                  <a:cubicBezTo>
                    <a:pt x="314" y="384"/>
                    <a:pt x="348" y="355"/>
                    <a:pt x="356" y="316"/>
                  </a:cubicBezTo>
                  <a:cubicBezTo>
                    <a:pt x="360" y="294"/>
                    <a:pt x="355" y="272"/>
                    <a:pt x="343" y="253"/>
                  </a:cubicBezTo>
                  <a:close/>
                  <a:moveTo>
                    <a:pt x="343" y="313"/>
                  </a:moveTo>
                  <a:lnTo>
                    <a:pt x="343" y="313"/>
                  </a:lnTo>
                  <a:cubicBezTo>
                    <a:pt x="337" y="347"/>
                    <a:pt x="308" y="371"/>
                    <a:pt x="274" y="371"/>
                  </a:cubicBezTo>
                  <a:cubicBezTo>
                    <a:pt x="269" y="371"/>
                    <a:pt x="265" y="370"/>
                    <a:pt x="261" y="369"/>
                  </a:cubicBezTo>
                  <a:cubicBezTo>
                    <a:pt x="222" y="362"/>
                    <a:pt x="197" y="325"/>
                    <a:pt x="205" y="287"/>
                  </a:cubicBezTo>
                  <a:cubicBezTo>
                    <a:pt x="211" y="254"/>
                    <a:pt x="240" y="230"/>
                    <a:pt x="274" y="230"/>
                  </a:cubicBezTo>
                  <a:cubicBezTo>
                    <a:pt x="278" y="230"/>
                    <a:pt x="283" y="230"/>
                    <a:pt x="287" y="231"/>
                  </a:cubicBezTo>
                  <a:cubicBezTo>
                    <a:pt x="306" y="234"/>
                    <a:pt x="322" y="245"/>
                    <a:pt x="332" y="261"/>
                  </a:cubicBezTo>
                  <a:cubicBezTo>
                    <a:pt x="343" y="276"/>
                    <a:pt x="347" y="295"/>
                    <a:pt x="343" y="313"/>
                  </a:cubicBezTo>
                  <a:close/>
                  <a:moveTo>
                    <a:pt x="176" y="313"/>
                  </a:moveTo>
                  <a:lnTo>
                    <a:pt x="121" y="313"/>
                  </a:lnTo>
                  <a:lnTo>
                    <a:pt x="121" y="228"/>
                  </a:lnTo>
                  <a:lnTo>
                    <a:pt x="206" y="228"/>
                  </a:lnTo>
                  <a:cubicBezTo>
                    <a:pt x="211" y="223"/>
                    <a:pt x="217" y="218"/>
                    <a:pt x="224" y="215"/>
                  </a:cubicBezTo>
                  <a:lnTo>
                    <a:pt x="224" y="215"/>
                  </a:lnTo>
                  <a:lnTo>
                    <a:pt x="224" y="130"/>
                  </a:lnTo>
                  <a:lnTo>
                    <a:pt x="311" y="130"/>
                  </a:lnTo>
                  <a:cubicBezTo>
                    <a:pt x="313" y="130"/>
                    <a:pt x="314" y="132"/>
                    <a:pt x="314" y="134"/>
                  </a:cubicBezTo>
                  <a:lnTo>
                    <a:pt x="314" y="210"/>
                  </a:lnTo>
                  <a:cubicBezTo>
                    <a:pt x="319" y="212"/>
                    <a:pt x="324" y="215"/>
                    <a:pt x="328" y="217"/>
                  </a:cubicBezTo>
                  <a:lnTo>
                    <a:pt x="328" y="215"/>
                  </a:lnTo>
                  <a:lnTo>
                    <a:pt x="328" y="134"/>
                  </a:lnTo>
                  <a:lnTo>
                    <a:pt x="328" y="88"/>
                  </a:lnTo>
                  <a:cubicBezTo>
                    <a:pt x="328" y="79"/>
                    <a:pt x="320" y="71"/>
                    <a:pt x="311" y="71"/>
                  </a:cubicBezTo>
                  <a:lnTo>
                    <a:pt x="17" y="71"/>
                  </a:lnTo>
                  <a:cubicBezTo>
                    <a:pt x="8" y="71"/>
                    <a:pt x="0" y="79"/>
                    <a:pt x="0" y="88"/>
                  </a:cubicBezTo>
                  <a:lnTo>
                    <a:pt x="0" y="134"/>
                  </a:lnTo>
                  <a:lnTo>
                    <a:pt x="0" y="215"/>
                  </a:lnTo>
                  <a:lnTo>
                    <a:pt x="0" y="228"/>
                  </a:lnTo>
                  <a:lnTo>
                    <a:pt x="0" y="309"/>
                  </a:lnTo>
                  <a:lnTo>
                    <a:pt x="0" y="319"/>
                  </a:lnTo>
                  <a:cubicBezTo>
                    <a:pt x="0" y="329"/>
                    <a:pt x="8" y="336"/>
                    <a:pt x="17" y="336"/>
                  </a:cubicBezTo>
                  <a:lnTo>
                    <a:pt x="181" y="336"/>
                  </a:lnTo>
                  <a:cubicBezTo>
                    <a:pt x="179" y="329"/>
                    <a:pt x="177" y="321"/>
                    <a:pt x="176" y="313"/>
                  </a:cubicBezTo>
                  <a:close/>
                  <a:moveTo>
                    <a:pt x="14" y="134"/>
                  </a:moveTo>
                  <a:lnTo>
                    <a:pt x="14" y="134"/>
                  </a:lnTo>
                  <a:cubicBezTo>
                    <a:pt x="14" y="132"/>
                    <a:pt x="15" y="130"/>
                    <a:pt x="17" y="130"/>
                  </a:cubicBezTo>
                  <a:lnTo>
                    <a:pt x="107" y="130"/>
                  </a:lnTo>
                  <a:lnTo>
                    <a:pt x="107" y="215"/>
                  </a:lnTo>
                  <a:lnTo>
                    <a:pt x="14" y="215"/>
                  </a:lnTo>
                  <a:lnTo>
                    <a:pt x="14" y="134"/>
                  </a:lnTo>
                  <a:close/>
                  <a:moveTo>
                    <a:pt x="107" y="228"/>
                  </a:moveTo>
                  <a:lnTo>
                    <a:pt x="107" y="228"/>
                  </a:lnTo>
                  <a:lnTo>
                    <a:pt x="107" y="313"/>
                  </a:lnTo>
                  <a:lnTo>
                    <a:pt x="17" y="313"/>
                  </a:lnTo>
                  <a:cubicBezTo>
                    <a:pt x="15" y="313"/>
                    <a:pt x="14" y="311"/>
                    <a:pt x="14" y="309"/>
                  </a:cubicBezTo>
                  <a:lnTo>
                    <a:pt x="14" y="228"/>
                  </a:lnTo>
                  <a:lnTo>
                    <a:pt x="107" y="228"/>
                  </a:lnTo>
                  <a:close/>
                  <a:moveTo>
                    <a:pt x="121" y="215"/>
                  </a:moveTo>
                  <a:lnTo>
                    <a:pt x="121" y="215"/>
                  </a:lnTo>
                  <a:lnTo>
                    <a:pt x="121" y="130"/>
                  </a:lnTo>
                  <a:lnTo>
                    <a:pt x="210" y="130"/>
                  </a:lnTo>
                  <a:lnTo>
                    <a:pt x="210" y="215"/>
                  </a:lnTo>
                  <a:lnTo>
                    <a:pt x="121" y="215"/>
                  </a:lnTo>
                  <a:close/>
                  <a:moveTo>
                    <a:pt x="217" y="88"/>
                  </a:moveTo>
                  <a:lnTo>
                    <a:pt x="217" y="88"/>
                  </a:lnTo>
                  <a:cubicBezTo>
                    <a:pt x="223" y="88"/>
                    <a:pt x="229" y="94"/>
                    <a:pt x="229" y="100"/>
                  </a:cubicBezTo>
                  <a:cubicBezTo>
                    <a:pt x="229" y="106"/>
                    <a:pt x="223" y="111"/>
                    <a:pt x="217" y="111"/>
                  </a:cubicBezTo>
                  <a:cubicBezTo>
                    <a:pt x="211" y="111"/>
                    <a:pt x="205" y="106"/>
                    <a:pt x="205" y="100"/>
                  </a:cubicBezTo>
                  <a:cubicBezTo>
                    <a:pt x="205" y="94"/>
                    <a:pt x="211" y="88"/>
                    <a:pt x="217" y="88"/>
                  </a:cubicBezTo>
                  <a:close/>
                  <a:moveTo>
                    <a:pt x="114" y="88"/>
                  </a:moveTo>
                  <a:lnTo>
                    <a:pt x="114" y="88"/>
                  </a:lnTo>
                  <a:cubicBezTo>
                    <a:pt x="120" y="88"/>
                    <a:pt x="126" y="94"/>
                    <a:pt x="126" y="100"/>
                  </a:cubicBezTo>
                  <a:cubicBezTo>
                    <a:pt x="126" y="106"/>
                    <a:pt x="120" y="111"/>
                    <a:pt x="114" y="111"/>
                  </a:cubicBezTo>
                  <a:cubicBezTo>
                    <a:pt x="108" y="111"/>
                    <a:pt x="103" y="106"/>
                    <a:pt x="103" y="100"/>
                  </a:cubicBezTo>
                  <a:cubicBezTo>
                    <a:pt x="103" y="94"/>
                    <a:pt x="108" y="88"/>
                    <a:pt x="11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2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2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 animBg="1"/>
          <p:bldP spid="8" grpId="0" animBg="1"/>
          <p:bldP spid="9" grpId="0" animBg="1"/>
          <p:bldP spid="10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2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2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 animBg="1"/>
          <p:bldP spid="8" grpId="0" animBg="1"/>
          <p:bldP spid="9" grpId="0" animBg="1"/>
          <p:bldP spid="10" grpId="0" animBg="1"/>
          <p:bldP spid="2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" y="258558"/>
            <a:ext cx="1201368" cy="833112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lIns="91398" tIns="45699" rIns="91398" bIns="45699"/>
          <a:lstStyle/>
          <a:p>
            <a:pPr>
              <a:buFont typeface="Arial" panose="020B0604020202020204" pitchFamily="34" charset="0"/>
              <a:buNone/>
            </a:pPr>
            <a:endParaRPr lang="zh-CN" altLang="en-US" sz="1800"/>
          </a:p>
        </p:txBody>
      </p:sp>
      <p:sp>
        <p:nvSpPr>
          <p:cNvPr id="27" name="Freeform 6"/>
          <p:cNvSpPr/>
          <p:nvPr/>
        </p:nvSpPr>
        <p:spPr bwMode="auto">
          <a:xfrm>
            <a:off x="599373" y="341074"/>
            <a:ext cx="530017" cy="668078"/>
          </a:xfrm>
          <a:custGeom>
            <a:avLst/>
            <a:gdLst>
              <a:gd name="T0" fmla="*/ 510720 w 1173"/>
              <a:gd name="T1" fmla="*/ 242556 h 1472"/>
              <a:gd name="T2" fmla="*/ 494464 w 1173"/>
              <a:gd name="T3" fmla="*/ 21309 h 1472"/>
              <a:gd name="T4" fmla="*/ 481820 w 1173"/>
              <a:gd name="T5" fmla="*/ 24482 h 1472"/>
              <a:gd name="T6" fmla="*/ 452920 w 1173"/>
              <a:gd name="T7" fmla="*/ 30830 h 1472"/>
              <a:gd name="T8" fmla="*/ 414988 w 1173"/>
              <a:gd name="T9" fmla="*/ 24482 h 1472"/>
              <a:gd name="T10" fmla="*/ 284035 w 1173"/>
              <a:gd name="T11" fmla="*/ 2267 h 1472"/>
              <a:gd name="T12" fmla="*/ 0 w 1173"/>
              <a:gd name="T13" fmla="*/ 348193 h 1472"/>
              <a:gd name="T14" fmla="*/ 290356 w 1173"/>
              <a:gd name="T15" fmla="*/ 665102 h 1472"/>
              <a:gd name="T16" fmla="*/ 529686 w 1173"/>
              <a:gd name="T17" fmla="*/ 492366 h 1472"/>
              <a:gd name="T18" fmla="*/ 491303 w 1173"/>
              <a:gd name="T19" fmla="*/ 469697 h 1472"/>
              <a:gd name="T20" fmla="*/ 312483 w 1173"/>
              <a:gd name="T21" fmla="*/ 620671 h 1472"/>
              <a:gd name="T22" fmla="*/ 130954 w 1173"/>
              <a:gd name="T23" fmla="*/ 328697 h 1472"/>
              <a:gd name="T24" fmla="*/ 290356 w 1173"/>
              <a:gd name="T25" fmla="*/ 47151 h 1472"/>
              <a:gd name="T26" fmla="*/ 472337 w 1173"/>
              <a:gd name="T27" fmla="*/ 258424 h 1472"/>
              <a:gd name="T28" fmla="*/ 510720 w 1173"/>
              <a:gd name="T29" fmla="*/ 242556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1506794" y="853638"/>
            <a:ext cx="990213" cy="201534"/>
          </a:xfrm>
          <a:custGeom>
            <a:avLst/>
            <a:gdLst>
              <a:gd name="T0" fmla="*/ 22141 w 2195"/>
              <a:gd name="T1" fmla="*/ 126007 h 445"/>
              <a:gd name="T2" fmla="*/ 113870 w 2195"/>
              <a:gd name="T3" fmla="*/ 125101 h 445"/>
              <a:gd name="T4" fmla="*/ 68684 w 2195"/>
              <a:gd name="T5" fmla="*/ 200795 h 445"/>
              <a:gd name="T6" fmla="*/ 70491 w 2195"/>
              <a:gd name="T7" fmla="*/ 47593 h 445"/>
              <a:gd name="T8" fmla="*/ 68684 w 2195"/>
              <a:gd name="T9" fmla="*/ 200795 h 445"/>
              <a:gd name="T10" fmla="*/ 300490 w 2195"/>
              <a:gd name="T11" fmla="*/ 196716 h 445"/>
              <a:gd name="T12" fmla="*/ 279253 w 2195"/>
              <a:gd name="T13" fmla="*/ 106064 h 445"/>
              <a:gd name="T14" fmla="*/ 201532 w 2195"/>
              <a:gd name="T15" fmla="*/ 106970 h 445"/>
              <a:gd name="T16" fmla="*/ 180746 w 2195"/>
              <a:gd name="T17" fmla="*/ 197623 h 445"/>
              <a:gd name="T18" fmla="*/ 201532 w 2195"/>
              <a:gd name="T19" fmla="*/ 50312 h 445"/>
              <a:gd name="T20" fmla="*/ 249881 w 2195"/>
              <a:gd name="T21" fmla="*/ 46233 h 445"/>
              <a:gd name="T22" fmla="*/ 405323 w 2195"/>
              <a:gd name="T23" fmla="*/ 184478 h 445"/>
              <a:gd name="T24" fmla="*/ 387248 w 2195"/>
              <a:gd name="T25" fmla="*/ 199889 h 445"/>
              <a:gd name="T26" fmla="*/ 356973 w 2195"/>
              <a:gd name="T27" fmla="*/ 68443 h 445"/>
              <a:gd name="T28" fmla="*/ 336640 w 2195"/>
              <a:gd name="T29" fmla="*/ 50312 h 445"/>
              <a:gd name="T30" fmla="*/ 356973 w 2195"/>
              <a:gd name="T31" fmla="*/ 10878 h 445"/>
              <a:gd name="T32" fmla="*/ 378211 w 2195"/>
              <a:gd name="T33" fmla="*/ 50312 h 445"/>
              <a:gd name="T34" fmla="*/ 405323 w 2195"/>
              <a:gd name="T35" fmla="*/ 68443 h 445"/>
              <a:gd name="T36" fmla="*/ 378211 w 2195"/>
              <a:gd name="T37" fmla="*/ 167707 h 445"/>
              <a:gd name="T38" fmla="*/ 405323 w 2195"/>
              <a:gd name="T39" fmla="*/ 184478 h 445"/>
              <a:gd name="T40" fmla="*/ 548564 w 2195"/>
              <a:gd name="T41" fmla="*/ 112862 h 445"/>
              <a:gd name="T42" fmla="*/ 460902 w 2195"/>
              <a:gd name="T43" fmla="*/ 112862 h 445"/>
              <a:gd name="T44" fmla="*/ 570706 w 2195"/>
              <a:gd name="T45" fmla="*/ 157282 h 445"/>
              <a:gd name="T46" fmla="*/ 436502 w 2195"/>
              <a:gd name="T47" fmla="*/ 126007 h 445"/>
              <a:gd name="T48" fmla="*/ 571609 w 2195"/>
              <a:gd name="T49" fmla="*/ 126007 h 445"/>
              <a:gd name="T50" fmla="*/ 459999 w 2195"/>
              <a:gd name="T51" fmla="*/ 130993 h 445"/>
              <a:gd name="T52" fmla="*/ 548564 w 2195"/>
              <a:gd name="T53" fmla="*/ 151390 h 445"/>
              <a:gd name="T54" fmla="*/ 734733 w 2195"/>
              <a:gd name="T55" fmla="*/ 196716 h 445"/>
              <a:gd name="T56" fmla="*/ 713947 w 2195"/>
              <a:gd name="T57" fmla="*/ 106064 h 445"/>
              <a:gd name="T58" fmla="*/ 636226 w 2195"/>
              <a:gd name="T59" fmla="*/ 106970 h 445"/>
              <a:gd name="T60" fmla="*/ 614988 w 2195"/>
              <a:gd name="T61" fmla="*/ 197623 h 445"/>
              <a:gd name="T62" fmla="*/ 636226 w 2195"/>
              <a:gd name="T63" fmla="*/ 50312 h 445"/>
              <a:gd name="T64" fmla="*/ 684576 w 2195"/>
              <a:gd name="T65" fmla="*/ 46233 h 445"/>
              <a:gd name="T66" fmla="*/ 840017 w 2195"/>
              <a:gd name="T67" fmla="*/ 184478 h 445"/>
              <a:gd name="T68" fmla="*/ 821491 w 2195"/>
              <a:gd name="T69" fmla="*/ 199889 h 445"/>
              <a:gd name="T70" fmla="*/ 791668 w 2195"/>
              <a:gd name="T71" fmla="*/ 68443 h 445"/>
              <a:gd name="T72" fmla="*/ 771334 w 2195"/>
              <a:gd name="T73" fmla="*/ 50312 h 445"/>
              <a:gd name="T74" fmla="*/ 791668 w 2195"/>
              <a:gd name="T75" fmla="*/ 10878 h 445"/>
              <a:gd name="T76" fmla="*/ 812454 w 2195"/>
              <a:gd name="T77" fmla="*/ 50312 h 445"/>
              <a:gd name="T78" fmla="*/ 840017 w 2195"/>
              <a:gd name="T79" fmla="*/ 68443 h 445"/>
              <a:gd name="T80" fmla="*/ 812454 w 2195"/>
              <a:gd name="T81" fmla="*/ 167707 h 445"/>
              <a:gd name="T82" fmla="*/ 840017 w 2195"/>
              <a:gd name="T83" fmla="*/ 184478 h 445"/>
              <a:gd name="T84" fmla="*/ 985066 w 2195"/>
              <a:gd name="T85" fmla="*/ 85667 h 445"/>
              <a:gd name="T86" fmla="*/ 875263 w 2195"/>
              <a:gd name="T87" fmla="*/ 87933 h 445"/>
              <a:gd name="T88" fmla="*/ 968799 w 2195"/>
              <a:gd name="T89" fmla="*/ 159549 h 445"/>
              <a:gd name="T90" fmla="*/ 890174 w 2195"/>
              <a:gd name="T91" fmla="*/ 151390 h 445"/>
              <a:gd name="T92" fmla="*/ 931746 w 2195"/>
              <a:gd name="T93" fmla="*/ 200795 h 445"/>
              <a:gd name="T94" fmla="*/ 937620 w 2195"/>
              <a:gd name="T95" fmla="*/ 114222 h 445"/>
              <a:gd name="T96" fmla="*/ 929487 w 2195"/>
              <a:gd name="T97" fmla="*/ 65723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1544879" y="318245"/>
            <a:ext cx="952128" cy="447500"/>
          </a:xfrm>
          <a:custGeom>
            <a:avLst/>
            <a:gdLst>
              <a:gd name="T0" fmla="*/ 345008 w 2109"/>
              <a:gd name="T1" fmla="*/ 0 h 986"/>
              <a:gd name="T2" fmla="*/ 305269 w 2109"/>
              <a:gd name="T3" fmla="*/ 447253 h 986"/>
              <a:gd name="T4" fmla="*/ 37933 w 2109"/>
              <a:gd name="T5" fmla="*/ 409150 h 986"/>
              <a:gd name="T6" fmla="*/ 0 w 2109"/>
              <a:gd name="T7" fmla="*/ 447253 h 986"/>
              <a:gd name="T8" fmla="*/ 37933 w 2109"/>
              <a:gd name="T9" fmla="*/ 36288 h 986"/>
              <a:gd name="T10" fmla="*/ 305269 w 2109"/>
              <a:gd name="T11" fmla="*/ 126555 h 986"/>
              <a:gd name="T12" fmla="*/ 37933 w 2109"/>
              <a:gd name="T13" fmla="*/ 36288 h 986"/>
              <a:gd name="T14" fmla="*/ 37933 w 2109"/>
              <a:gd name="T15" fmla="*/ 376944 h 986"/>
              <a:gd name="T16" fmla="*/ 305269 w 2109"/>
              <a:gd name="T17" fmla="*/ 284863 h 986"/>
              <a:gd name="T18" fmla="*/ 37933 w 2109"/>
              <a:gd name="T19" fmla="*/ 160576 h 986"/>
              <a:gd name="T20" fmla="*/ 305269 w 2109"/>
              <a:gd name="T21" fmla="*/ 252657 h 986"/>
              <a:gd name="T22" fmla="*/ 37933 w 2109"/>
              <a:gd name="T23" fmla="*/ 160576 h 986"/>
              <a:gd name="T24" fmla="*/ 912645 w 2109"/>
              <a:gd name="T25" fmla="*/ 250843 h 986"/>
              <a:gd name="T26" fmla="*/ 808781 w 2109"/>
              <a:gd name="T27" fmla="*/ 314801 h 986"/>
              <a:gd name="T28" fmla="*/ 926644 w 2109"/>
              <a:gd name="T29" fmla="*/ 415047 h 986"/>
              <a:gd name="T30" fmla="*/ 731109 w 2109"/>
              <a:gd name="T31" fmla="*/ 371048 h 986"/>
              <a:gd name="T32" fmla="*/ 605118 w 2109"/>
              <a:gd name="T33" fmla="*/ 441356 h 986"/>
              <a:gd name="T34" fmla="*/ 658856 w 2109"/>
              <a:gd name="T35" fmla="*/ 403253 h 986"/>
              <a:gd name="T36" fmla="*/ 694983 w 2109"/>
              <a:gd name="T37" fmla="*/ 202761 h 986"/>
              <a:gd name="T38" fmla="*/ 477321 w 2109"/>
              <a:gd name="T39" fmla="*/ 170555 h 986"/>
              <a:gd name="T40" fmla="*/ 834973 w 2109"/>
              <a:gd name="T41" fmla="*/ 118391 h 986"/>
              <a:gd name="T42" fmla="*/ 537381 w 2109"/>
              <a:gd name="T43" fmla="*/ 86185 h 986"/>
              <a:gd name="T44" fmla="*/ 834973 w 2109"/>
              <a:gd name="T45" fmla="*/ 34020 h 986"/>
              <a:gd name="T46" fmla="*/ 529253 w 2109"/>
              <a:gd name="T47" fmla="*/ 2268 h 986"/>
              <a:gd name="T48" fmla="*/ 872454 w 2109"/>
              <a:gd name="T49" fmla="*/ 170555 h 986"/>
              <a:gd name="T50" fmla="*/ 948771 w 2109"/>
              <a:gd name="T51" fmla="*/ 202761 h 986"/>
              <a:gd name="T52" fmla="*/ 731109 w 2109"/>
              <a:gd name="T53" fmla="*/ 218637 h 986"/>
              <a:gd name="T54" fmla="*/ 886453 w 2109"/>
              <a:gd name="T55" fmla="*/ 218637 h 986"/>
              <a:gd name="T56" fmla="*/ 675113 w 2109"/>
              <a:gd name="T57" fmla="*/ 293028 h 986"/>
              <a:gd name="T58" fmla="*/ 485449 w 2109"/>
              <a:gd name="T59" fmla="*/ 403253 h 986"/>
              <a:gd name="T60" fmla="*/ 537381 w 2109"/>
              <a:gd name="T61" fmla="*/ 214554 h 986"/>
              <a:gd name="T62" fmla="*/ 631310 w 2109"/>
              <a:gd name="T63" fmla="*/ 276698 h 986"/>
              <a:gd name="T64" fmla="*/ 549122 w 2109"/>
              <a:gd name="T65" fmla="*/ 266719 h 986"/>
              <a:gd name="T66" fmla="*/ 537381 w 2109"/>
              <a:gd name="T67" fmla="*/ 214554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grpSp>
        <p:nvGrpSpPr>
          <p:cNvPr id="39" name="组合 38"/>
          <p:cNvGrpSpPr/>
          <p:nvPr/>
        </p:nvGrpSpPr>
        <p:grpSpPr>
          <a:xfrm>
            <a:off x="9201923" y="2133366"/>
            <a:ext cx="1306003" cy="1526579"/>
            <a:chOff x="7793038" y="2205038"/>
            <a:chExt cx="1306513" cy="1527175"/>
          </a:xfrm>
        </p:grpSpPr>
        <p:sp>
          <p:nvSpPr>
            <p:cNvPr id="40" name="Freeform 8"/>
            <p:cNvSpPr/>
            <p:nvPr/>
          </p:nvSpPr>
          <p:spPr bwMode="auto">
            <a:xfrm>
              <a:off x="7793038" y="2205038"/>
              <a:ext cx="1306513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90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4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4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90" y="1889"/>
                  </a:cubicBezTo>
                  <a:cubicBezTo>
                    <a:pt x="747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0" y="0"/>
                    <a:pt x="82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8065047" y="2423672"/>
              <a:ext cx="819646" cy="881946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69489" y="3679624"/>
            <a:ext cx="2658111" cy="523016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85092" y="3679624"/>
            <a:ext cx="1783579" cy="52305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自我评价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5797" y="3679624"/>
            <a:ext cx="2157183" cy="52301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工作体会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543315" y="3679624"/>
            <a:ext cx="2702339" cy="52305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工作规划和展望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45329" y="4148628"/>
            <a:ext cx="1534467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谈近来的工作情况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20665" y="4148628"/>
            <a:ext cx="1951011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对本人和工作都可以评价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55902" y="4194776"/>
            <a:ext cx="1465847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谈工作感想领悟、体会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59255" y="4148628"/>
            <a:ext cx="2231376" cy="64603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谈下一步工作计划或长远职业规划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46335" y="2133366"/>
            <a:ext cx="1304416" cy="1526579"/>
            <a:chOff x="1446900" y="2132856"/>
            <a:chExt cx="1304925" cy="1527175"/>
          </a:xfrm>
        </p:grpSpPr>
        <p:sp>
          <p:nvSpPr>
            <p:cNvPr id="31" name="Freeform 5"/>
            <p:cNvSpPr/>
            <p:nvPr/>
          </p:nvSpPr>
          <p:spPr bwMode="auto">
            <a:xfrm>
              <a:off x="1446900" y="2132856"/>
              <a:ext cx="1304925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89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3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3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89" y="1889"/>
                  </a:cubicBezTo>
                  <a:cubicBezTo>
                    <a:pt x="746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0" y="0"/>
                    <a:pt x="827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668969" y="2542449"/>
              <a:ext cx="860788" cy="500028"/>
            </a:xfrm>
            <a:custGeom>
              <a:avLst/>
              <a:gdLst>
                <a:gd name="T0" fmla="*/ 712 w 739"/>
                <a:gd name="T1" fmla="*/ 36 h 492"/>
                <a:gd name="T2" fmla="*/ 712 w 739"/>
                <a:gd name="T3" fmla="*/ 404 h 492"/>
                <a:gd name="T4" fmla="*/ 702 w 739"/>
                <a:gd name="T5" fmla="*/ 404 h 492"/>
                <a:gd name="T6" fmla="*/ 678 w 739"/>
                <a:gd name="T7" fmla="*/ 403 h 492"/>
                <a:gd name="T8" fmla="*/ 373 w 739"/>
                <a:gd name="T9" fmla="*/ 480 h 492"/>
                <a:gd name="T10" fmla="*/ 369 w 739"/>
                <a:gd name="T11" fmla="*/ 482 h 492"/>
                <a:gd name="T12" fmla="*/ 365 w 739"/>
                <a:gd name="T13" fmla="*/ 480 h 492"/>
                <a:gd name="T14" fmla="*/ 60 w 739"/>
                <a:gd name="T15" fmla="*/ 403 h 492"/>
                <a:gd name="T16" fmla="*/ 37 w 739"/>
                <a:gd name="T17" fmla="*/ 404 h 492"/>
                <a:gd name="T18" fmla="*/ 26 w 739"/>
                <a:gd name="T19" fmla="*/ 404 h 492"/>
                <a:gd name="T20" fmla="*/ 26 w 739"/>
                <a:gd name="T21" fmla="*/ 36 h 492"/>
                <a:gd name="T22" fmla="*/ 0 w 739"/>
                <a:gd name="T23" fmla="*/ 36 h 492"/>
                <a:gd name="T24" fmla="*/ 0 w 739"/>
                <a:gd name="T25" fmla="*/ 418 h 492"/>
                <a:gd name="T26" fmla="*/ 369 w 739"/>
                <a:gd name="T27" fmla="*/ 492 h 492"/>
                <a:gd name="T28" fmla="*/ 739 w 739"/>
                <a:gd name="T29" fmla="*/ 418 h 492"/>
                <a:gd name="T30" fmla="*/ 739 w 739"/>
                <a:gd name="T31" fmla="*/ 36 h 492"/>
                <a:gd name="T32" fmla="*/ 712 w 739"/>
                <a:gd name="T33" fmla="*/ 36 h 492"/>
                <a:gd name="T34" fmla="*/ 357 w 739"/>
                <a:gd name="T35" fmla="*/ 418 h 492"/>
                <a:gd name="T36" fmla="*/ 357 w 739"/>
                <a:gd name="T37" fmla="*/ 82 h 492"/>
                <a:gd name="T38" fmla="*/ 101 w 739"/>
                <a:gd name="T39" fmla="*/ 2 h 492"/>
                <a:gd name="T40" fmla="*/ 101 w 739"/>
                <a:gd name="T41" fmla="*/ 352 h 492"/>
                <a:gd name="T42" fmla="*/ 111 w 739"/>
                <a:gd name="T43" fmla="*/ 352 h 492"/>
                <a:gd name="T44" fmla="*/ 357 w 739"/>
                <a:gd name="T45" fmla="*/ 418 h 492"/>
                <a:gd name="T46" fmla="*/ 638 w 739"/>
                <a:gd name="T47" fmla="*/ 352 h 492"/>
                <a:gd name="T48" fmla="*/ 638 w 739"/>
                <a:gd name="T49" fmla="*/ 2 h 492"/>
                <a:gd name="T50" fmla="*/ 382 w 739"/>
                <a:gd name="T51" fmla="*/ 82 h 492"/>
                <a:gd name="T52" fmla="*/ 382 w 739"/>
                <a:gd name="T53" fmla="*/ 418 h 492"/>
                <a:gd name="T54" fmla="*/ 628 w 739"/>
                <a:gd name="T55" fmla="*/ 352 h 492"/>
                <a:gd name="T56" fmla="*/ 638 w 739"/>
                <a:gd name="T57" fmla="*/ 352 h 492"/>
                <a:gd name="T58" fmla="*/ 369 w 739"/>
                <a:gd name="T59" fmla="*/ 473 h 492"/>
                <a:gd name="T60" fmla="*/ 695 w 739"/>
                <a:gd name="T61" fmla="*/ 395 h 492"/>
                <a:gd name="T62" fmla="*/ 695 w 739"/>
                <a:gd name="T63" fmla="*/ 7 h 492"/>
                <a:gd name="T64" fmla="*/ 655 w 739"/>
                <a:gd name="T65" fmla="*/ 7 h 492"/>
                <a:gd name="T66" fmla="*/ 655 w 739"/>
                <a:gd name="T67" fmla="*/ 370 h 492"/>
                <a:gd name="T68" fmla="*/ 645 w 739"/>
                <a:gd name="T69" fmla="*/ 370 h 492"/>
                <a:gd name="T70" fmla="*/ 626 w 739"/>
                <a:gd name="T71" fmla="*/ 369 h 492"/>
                <a:gd name="T72" fmla="*/ 376 w 739"/>
                <a:gd name="T73" fmla="*/ 441 h 492"/>
                <a:gd name="T74" fmla="*/ 369 w 739"/>
                <a:gd name="T75" fmla="*/ 445 h 492"/>
                <a:gd name="T76" fmla="*/ 363 w 739"/>
                <a:gd name="T77" fmla="*/ 441 h 492"/>
                <a:gd name="T78" fmla="*/ 113 w 739"/>
                <a:gd name="T79" fmla="*/ 369 h 492"/>
                <a:gd name="T80" fmla="*/ 93 w 739"/>
                <a:gd name="T81" fmla="*/ 370 h 492"/>
                <a:gd name="T82" fmla="*/ 83 w 739"/>
                <a:gd name="T83" fmla="*/ 370 h 492"/>
                <a:gd name="T84" fmla="*/ 83 w 739"/>
                <a:gd name="T85" fmla="*/ 7 h 492"/>
                <a:gd name="T86" fmla="*/ 44 w 739"/>
                <a:gd name="T87" fmla="*/ 7 h 492"/>
                <a:gd name="T88" fmla="*/ 44 w 739"/>
                <a:gd name="T89" fmla="*/ 395 h 492"/>
                <a:gd name="T90" fmla="*/ 369 w 739"/>
                <a:gd name="T91" fmla="*/ 473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9" h="492">
                  <a:moveTo>
                    <a:pt x="712" y="36"/>
                  </a:moveTo>
                  <a:lnTo>
                    <a:pt x="712" y="404"/>
                  </a:lnTo>
                  <a:lnTo>
                    <a:pt x="702" y="404"/>
                  </a:lnTo>
                  <a:cubicBezTo>
                    <a:pt x="694" y="404"/>
                    <a:pt x="686" y="403"/>
                    <a:pt x="678" y="403"/>
                  </a:cubicBezTo>
                  <a:cubicBezTo>
                    <a:pt x="576" y="403"/>
                    <a:pt x="467" y="430"/>
                    <a:pt x="373" y="480"/>
                  </a:cubicBezTo>
                  <a:lnTo>
                    <a:pt x="369" y="482"/>
                  </a:lnTo>
                  <a:lnTo>
                    <a:pt x="365" y="480"/>
                  </a:lnTo>
                  <a:cubicBezTo>
                    <a:pt x="271" y="430"/>
                    <a:pt x="163" y="403"/>
                    <a:pt x="60" y="403"/>
                  </a:cubicBezTo>
                  <a:cubicBezTo>
                    <a:pt x="52" y="403"/>
                    <a:pt x="45" y="404"/>
                    <a:pt x="37" y="404"/>
                  </a:cubicBezTo>
                  <a:lnTo>
                    <a:pt x="26" y="404"/>
                  </a:lnTo>
                  <a:lnTo>
                    <a:pt x="26" y="36"/>
                  </a:lnTo>
                  <a:cubicBezTo>
                    <a:pt x="17" y="36"/>
                    <a:pt x="9" y="36"/>
                    <a:pt x="0" y="36"/>
                  </a:cubicBezTo>
                  <a:lnTo>
                    <a:pt x="0" y="418"/>
                  </a:lnTo>
                  <a:cubicBezTo>
                    <a:pt x="123" y="415"/>
                    <a:pt x="254" y="442"/>
                    <a:pt x="369" y="492"/>
                  </a:cubicBezTo>
                  <a:cubicBezTo>
                    <a:pt x="484" y="442"/>
                    <a:pt x="616" y="415"/>
                    <a:pt x="739" y="418"/>
                  </a:cubicBezTo>
                  <a:lnTo>
                    <a:pt x="739" y="36"/>
                  </a:lnTo>
                  <a:cubicBezTo>
                    <a:pt x="730" y="36"/>
                    <a:pt x="721" y="36"/>
                    <a:pt x="712" y="36"/>
                  </a:cubicBezTo>
                  <a:close/>
                  <a:moveTo>
                    <a:pt x="357" y="418"/>
                  </a:moveTo>
                  <a:lnTo>
                    <a:pt x="357" y="82"/>
                  </a:lnTo>
                  <a:cubicBezTo>
                    <a:pt x="277" y="28"/>
                    <a:pt x="186" y="0"/>
                    <a:pt x="101" y="2"/>
                  </a:cubicBezTo>
                  <a:lnTo>
                    <a:pt x="101" y="352"/>
                  </a:lnTo>
                  <a:cubicBezTo>
                    <a:pt x="104" y="352"/>
                    <a:pt x="107" y="352"/>
                    <a:pt x="111" y="352"/>
                  </a:cubicBezTo>
                  <a:cubicBezTo>
                    <a:pt x="193" y="352"/>
                    <a:pt x="280" y="375"/>
                    <a:pt x="357" y="418"/>
                  </a:cubicBezTo>
                  <a:close/>
                  <a:moveTo>
                    <a:pt x="638" y="352"/>
                  </a:moveTo>
                  <a:lnTo>
                    <a:pt x="638" y="2"/>
                  </a:lnTo>
                  <a:cubicBezTo>
                    <a:pt x="552" y="0"/>
                    <a:pt x="461" y="28"/>
                    <a:pt x="382" y="82"/>
                  </a:cubicBezTo>
                  <a:lnTo>
                    <a:pt x="382" y="418"/>
                  </a:lnTo>
                  <a:cubicBezTo>
                    <a:pt x="459" y="375"/>
                    <a:pt x="545" y="352"/>
                    <a:pt x="628" y="352"/>
                  </a:cubicBezTo>
                  <a:cubicBezTo>
                    <a:pt x="631" y="352"/>
                    <a:pt x="635" y="352"/>
                    <a:pt x="638" y="352"/>
                  </a:cubicBezTo>
                  <a:close/>
                  <a:moveTo>
                    <a:pt x="369" y="473"/>
                  </a:moveTo>
                  <a:cubicBezTo>
                    <a:pt x="473" y="417"/>
                    <a:pt x="590" y="391"/>
                    <a:pt x="695" y="395"/>
                  </a:cubicBezTo>
                  <a:lnTo>
                    <a:pt x="695" y="7"/>
                  </a:lnTo>
                  <a:cubicBezTo>
                    <a:pt x="682" y="6"/>
                    <a:pt x="669" y="6"/>
                    <a:pt x="655" y="7"/>
                  </a:cubicBezTo>
                  <a:lnTo>
                    <a:pt x="655" y="370"/>
                  </a:lnTo>
                  <a:lnTo>
                    <a:pt x="645" y="370"/>
                  </a:lnTo>
                  <a:cubicBezTo>
                    <a:pt x="639" y="369"/>
                    <a:pt x="632" y="369"/>
                    <a:pt x="626" y="369"/>
                  </a:cubicBezTo>
                  <a:cubicBezTo>
                    <a:pt x="542" y="369"/>
                    <a:pt x="453" y="395"/>
                    <a:pt x="376" y="441"/>
                  </a:cubicBezTo>
                  <a:lnTo>
                    <a:pt x="369" y="445"/>
                  </a:lnTo>
                  <a:lnTo>
                    <a:pt x="363" y="441"/>
                  </a:lnTo>
                  <a:cubicBezTo>
                    <a:pt x="286" y="395"/>
                    <a:pt x="197" y="369"/>
                    <a:pt x="113" y="369"/>
                  </a:cubicBezTo>
                  <a:cubicBezTo>
                    <a:pt x="106" y="369"/>
                    <a:pt x="100" y="369"/>
                    <a:pt x="93" y="370"/>
                  </a:cubicBezTo>
                  <a:lnTo>
                    <a:pt x="83" y="370"/>
                  </a:lnTo>
                  <a:lnTo>
                    <a:pt x="83" y="7"/>
                  </a:lnTo>
                  <a:cubicBezTo>
                    <a:pt x="70" y="6"/>
                    <a:pt x="57" y="6"/>
                    <a:pt x="44" y="7"/>
                  </a:cubicBezTo>
                  <a:lnTo>
                    <a:pt x="44" y="395"/>
                  </a:lnTo>
                  <a:cubicBezTo>
                    <a:pt x="148" y="391"/>
                    <a:pt x="265" y="417"/>
                    <a:pt x="369" y="4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020705" y="2133366"/>
            <a:ext cx="1304416" cy="1526579"/>
            <a:chOff x="4022275" y="2132856"/>
            <a:chExt cx="1304925" cy="1527175"/>
          </a:xfrm>
        </p:grpSpPr>
        <p:sp>
          <p:nvSpPr>
            <p:cNvPr id="34" name="Freeform 6"/>
            <p:cNvSpPr/>
            <p:nvPr/>
          </p:nvSpPr>
          <p:spPr bwMode="auto">
            <a:xfrm>
              <a:off x="4022275" y="2132856"/>
              <a:ext cx="1304925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90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4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4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90" y="1889"/>
                  </a:cubicBezTo>
                  <a:cubicBezTo>
                    <a:pt x="747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1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57" name="Freeform 9"/>
            <p:cNvSpPr>
              <a:spLocks noEditPoints="1"/>
            </p:cNvSpPr>
            <p:nvPr/>
          </p:nvSpPr>
          <p:spPr bwMode="auto">
            <a:xfrm>
              <a:off x="4399628" y="2380272"/>
              <a:ext cx="650316" cy="737858"/>
            </a:xfrm>
            <a:custGeom>
              <a:avLst/>
              <a:gdLst>
                <a:gd name="T0" fmla="*/ 402 w 630"/>
                <a:gd name="T1" fmla="*/ 89 h 711"/>
                <a:gd name="T2" fmla="*/ 313 w 630"/>
                <a:gd name="T3" fmla="*/ 178 h 711"/>
                <a:gd name="T4" fmla="*/ 223 w 630"/>
                <a:gd name="T5" fmla="*/ 178 h 711"/>
                <a:gd name="T6" fmla="*/ 134 w 630"/>
                <a:gd name="T7" fmla="*/ 89 h 711"/>
                <a:gd name="T8" fmla="*/ 223 w 630"/>
                <a:gd name="T9" fmla="*/ 0 h 711"/>
                <a:gd name="T10" fmla="*/ 313 w 630"/>
                <a:gd name="T11" fmla="*/ 0 h 711"/>
                <a:gd name="T12" fmla="*/ 402 w 630"/>
                <a:gd name="T13" fmla="*/ 89 h 711"/>
                <a:gd name="T14" fmla="*/ 445 w 630"/>
                <a:gd name="T15" fmla="*/ 89 h 711"/>
                <a:gd name="T16" fmla="*/ 446 w 630"/>
                <a:gd name="T17" fmla="*/ 109 h 711"/>
                <a:gd name="T18" fmla="*/ 335 w 630"/>
                <a:gd name="T19" fmla="*/ 221 h 711"/>
                <a:gd name="T20" fmla="*/ 201 w 630"/>
                <a:gd name="T21" fmla="*/ 221 h 711"/>
                <a:gd name="T22" fmla="*/ 90 w 630"/>
                <a:gd name="T23" fmla="*/ 109 h 711"/>
                <a:gd name="T24" fmla="*/ 92 w 630"/>
                <a:gd name="T25" fmla="*/ 89 h 711"/>
                <a:gd name="T26" fmla="*/ 0 w 630"/>
                <a:gd name="T27" fmla="*/ 198 h 711"/>
                <a:gd name="T28" fmla="*/ 0 w 630"/>
                <a:gd name="T29" fmla="*/ 600 h 711"/>
                <a:gd name="T30" fmla="*/ 112 w 630"/>
                <a:gd name="T31" fmla="*/ 711 h 711"/>
                <a:gd name="T32" fmla="*/ 409 w 630"/>
                <a:gd name="T33" fmla="*/ 711 h 711"/>
                <a:gd name="T34" fmla="*/ 288 w 630"/>
                <a:gd name="T35" fmla="*/ 528 h 711"/>
                <a:gd name="T36" fmla="*/ 487 w 630"/>
                <a:gd name="T37" fmla="*/ 328 h 711"/>
                <a:gd name="T38" fmla="*/ 536 w 630"/>
                <a:gd name="T39" fmla="*/ 335 h 711"/>
                <a:gd name="T40" fmla="*/ 536 w 630"/>
                <a:gd name="T41" fmla="*/ 198 h 711"/>
                <a:gd name="T42" fmla="*/ 445 w 630"/>
                <a:gd name="T43" fmla="*/ 89 h 711"/>
                <a:gd name="T44" fmla="*/ 251 w 630"/>
                <a:gd name="T45" fmla="*/ 446 h 711"/>
                <a:gd name="T46" fmla="*/ 251 w 630"/>
                <a:gd name="T47" fmla="*/ 446 h 711"/>
                <a:gd name="T48" fmla="*/ 112 w 630"/>
                <a:gd name="T49" fmla="*/ 446 h 711"/>
                <a:gd name="T50" fmla="*/ 90 w 630"/>
                <a:gd name="T51" fmla="*/ 423 h 711"/>
                <a:gd name="T52" fmla="*/ 112 w 630"/>
                <a:gd name="T53" fmla="*/ 401 h 711"/>
                <a:gd name="T54" fmla="*/ 251 w 630"/>
                <a:gd name="T55" fmla="*/ 401 h 711"/>
                <a:gd name="T56" fmla="*/ 274 w 630"/>
                <a:gd name="T57" fmla="*/ 423 h 711"/>
                <a:gd name="T58" fmla="*/ 251 w 630"/>
                <a:gd name="T59" fmla="*/ 446 h 711"/>
                <a:gd name="T60" fmla="*/ 296 w 630"/>
                <a:gd name="T61" fmla="*/ 356 h 711"/>
                <a:gd name="T62" fmla="*/ 296 w 630"/>
                <a:gd name="T63" fmla="*/ 356 h 711"/>
                <a:gd name="T64" fmla="*/ 112 w 630"/>
                <a:gd name="T65" fmla="*/ 356 h 711"/>
                <a:gd name="T66" fmla="*/ 90 w 630"/>
                <a:gd name="T67" fmla="*/ 334 h 711"/>
                <a:gd name="T68" fmla="*/ 112 w 630"/>
                <a:gd name="T69" fmla="*/ 312 h 711"/>
                <a:gd name="T70" fmla="*/ 296 w 630"/>
                <a:gd name="T71" fmla="*/ 312 h 711"/>
                <a:gd name="T72" fmla="*/ 318 w 630"/>
                <a:gd name="T73" fmla="*/ 334 h 711"/>
                <a:gd name="T74" fmla="*/ 296 w 630"/>
                <a:gd name="T75" fmla="*/ 356 h 711"/>
                <a:gd name="T76" fmla="*/ 524 w 630"/>
                <a:gd name="T77" fmla="*/ 390 h 711"/>
                <a:gd name="T78" fmla="*/ 488 w 630"/>
                <a:gd name="T79" fmla="*/ 385 h 711"/>
                <a:gd name="T80" fmla="*/ 346 w 630"/>
                <a:gd name="T81" fmla="*/ 527 h 711"/>
                <a:gd name="T82" fmla="*/ 458 w 630"/>
                <a:gd name="T83" fmla="*/ 666 h 711"/>
                <a:gd name="T84" fmla="*/ 488 w 630"/>
                <a:gd name="T85" fmla="*/ 669 h 711"/>
                <a:gd name="T86" fmla="*/ 630 w 630"/>
                <a:gd name="T87" fmla="*/ 527 h 711"/>
                <a:gd name="T88" fmla="*/ 524 w 630"/>
                <a:gd name="T89" fmla="*/ 390 h 711"/>
                <a:gd name="T90" fmla="*/ 569 w 630"/>
                <a:gd name="T91" fmla="*/ 507 h 711"/>
                <a:gd name="T92" fmla="*/ 569 w 630"/>
                <a:gd name="T93" fmla="*/ 507 h 711"/>
                <a:gd name="T94" fmla="*/ 524 w 630"/>
                <a:gd name="T95" fmla="*/ 552 h 711"/>
                <a:gd name="T96" fmla="*/ 488 w 630"/>
                <a:gd name="T97" fmla="*/ 588 h 711"/>
                <a:gd name="T98" fmla="*/ 448 w 630"/>
                <a:gd name="T99" fmla="*/ 588 h 711"/>
                <a:gd name="T100" fmla="*/ 408 w 630"/>
                <a:gd name="T101" fmla="*/ 547 h 711"/>
                <a:gd name="T102" fmla="*/ 408 w 630"/>
                <a:gd name="T103" fmla="*/ 507 h 711"/>
                <a:gd name="T104" fmla="*/ 448 w 630"/>
                <a:gd name="T105" fmla="*/ 507 h 711"/>
                <a:gd name="T106" fmla="*/ 468 w 630"/>
                <a:gd name="T107" fmla="*/ 527 h 711"/>
                <a:gd name="T108" fmla="*/ 524 w 630"/>
                <a:gd name="T109" fmla="*/ 472 h 711"/>
                <a:gd name="T110" fmla="*/ 528 w 630"/>
                <a:gd name="T111" fmla="*/ 467 h 711"/>
                <a:gd name="T112" fmla="*/ 569 w 630"/>
                <a:gd name="T113" fmla="*/ 467 h 711"/>
                <a:gd name="T114" fmla="*/ 569 w 630"/>
                <a:gd name="T115" fmla="*/ 507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0" h="711">
                  <a:moveTo>
                    <a:pt x="402" y="89"/>
                  </a:moveTo>
                  <a:cubicBezTo>
                    <a:pt x="402" y="138"/>
                    <a:pt x="362" y="178"/>
                    <a:pt x="313" y="178"/>
                  </a:cubicBezTo>
                  <a:lnTo>
                    <a:pt x="223" y="178"/>
                  </a:lnTo>
                  <a:cubicBezTo>
                    <a:pt x="174" y="178"/>
                    <a:pt x="134" y="138"/>
                    <a:pt x="134" y="89"/>
                  </a:cubicBezTo>
                  <a:cubicBezTo>
                    <a:pt x="134" y="39"/>
                    <a:pt x="174" y="0"/>
                    <a:pt x="223" y="0"/>
                  </a:cubicBezTo>
                  <a:lnTo>
                    <a:pt x="313" y="0"/>
                  </a:lnTo>
                  <a:cubicBezTo>
                    <a:pt x="362" y="0"/>
                    <a:pt x="402" y="39"/>
                    <a:pt x="402" y="89"/>
                  </a:cubicBezTo>
                  <a:close/>
                  <a:moveTo>
                    <a:pt x="445" y="89"/>
                  </a:moveTo>
                  <a:cubicBezTo>
                    <a:pt x="446" y="95"/>
                    <a:pt x="446" y="102"/>
                    <a:pt x="446" y="109"/>
                  </a:cubicBezTo>
                  <a:cubicBezTo>
                    <a:pt x="446" y="171"/>
                    <a:pt x="397" y="221"/>
                    <a:pt x="335" y="221"/>
                  </a:cubicBezTo>
                  <a:lnTo>
                    <a:pt x="201" y="221"/>
                  </a:lnTo>
                  <a:cubicBezTo>
                    <a:pt x="140" y="221"/>
                    <a:pt x="90" y="171"/>
                    <a:pt x="90" y="109"/>
                  </a:cubicBezTo>
                  <a:cubicBezTo>
                    <a:pt x="90" y="102"/>
                    <a:pt x="90" y="95"/>
                    <a:pt x="92" y="89"/>
                  </a:cubicBezTo>
                  <a:cubicBezTo>
                    <a:pt x="40" y="98"/>
                    <a:pt x="0" y="144"/>
                    <a:pt x="0" y="198"/>
                  </a:cubicBezTo>
                  <a:lnTo>
                    <a:pt x="0" y="600"/>
                  </a:lnTo>
                  <a:cubicBezTo>
                    <a:pt x="0" y="661"/>
                    <a:pt x="50" y="711"/>
                    <a:pt x="112" y="711"/>
                  </a:cubicBezTo>
                  <a:lnTo>
                    <a:pt x="409" y="711"/>
                  </a:lnTo>
                  <a:cubicBezTo>
                    <a:pt x="338" y="681"/>
                    <a:pt x="288" y="610"/>
                    <a:pt x="288" y="528"/>
                  </a:cubicBezTo>
                  <a:cubicBezTo>
                    <a:pt x="288" y="418"/>
                    <a:pt x="377" y="328"/>
                    <a:pt x="487" y="328"/>
                  </a:cubicBezTo>
                  <a:cubicBezTo>
                    <a:pt x="504" y="328"/>
                    <a:pt x="520" y="331"/>
                    <a:pt x="536" y="335"/>
                  </a:cubicBezTo>
                  <a:lnTo>
                    <a:pt x="536" y="198"/>
                  </a:lnTo>
                  <a:cubicBezTo>
                    <a:pt x="536" y="144"/>
                    <a:pt x="496" y="98"/>
                    <a:pt x="445" y="89"/>
                  </a:cubicBezTo>
                  <a:close/>
                  <a:moveTo>
                    <a:pt x="251" y="446"/>
                  </a:moveTo>
                  <a:lnTo>
                    <a:pt x="251" y="446"/>
                  </a:lnTo>
                  <a:lnTo>
                    <a:pt x="112" y="446"/>
                  </a:lnTo>
                  <a:cubicBezTo>
                    <a:pt x="100" y="446"/>
                    <a:pt x="90" y="436"/>
                    <a:pt x="90" y="423"/>
                  </a:cubicBezTo>
                  <a:cubicBezTo>
                    <a:pt x="90" y="411"/>
                    <a:pt x="100" y="401"/>
                    <a:pt x="112" y="401"/>
                  </a:cubicBezTo>
                  <a:lnTo>
                    <a:pt x="251" y="401"/>
                  </a:lnTo>
                  <a:cubicBezTo>
                    <a:pt x="264" y="401"/>
                    <a:pt x="274" y="411"/>
                    <a:pt x="274" y="423"/>
                  </a:cubicBezTo>
                  <a:cubicBezTo>
                    <a:pt x="274" y="436"/>
                    <a:pt x="264" y="446"/>
                    <a:pt x="251" y="446"/>
                  </a:cubicBezTo>
                  <a:close/>
                  <a:moveTo>
                    <a:pt x="296" y="356"/>
                  </a:moveTo>
                  <a:lnTo>
                    <a:pt x="296" y="356"/>
                  </a:lnTo>
                  <a:lnTo>
                    <a:pt x="112" y="356"/>
                  </a:lnTo>
                  <a:cubicBezTo>
                    <a:pt x="100" y="356"/>
                    <a:pt x="90" y="346"/>
                    <a:pt x="90" y="334"/>
                  </a:cubicBezTo>
                  <a:cubicBezTo>
                    <a:pt x="90" y="322"/>
                    <a:pt x="100" y="312"/>
                    <a:pt x="112" y="312"/>
                  </a:cubicBezTo>
                  <a:lnTo>
                    <a:pt x="296" y="312"/>
                  </a:lnTo>
                  <a:cubicBezTo>
                    <a:pt x="308" y="312"/>
                    <a:pt x="318" y="322"/>
                    <a:pt x="318" y="334"/>
                  </a:cubicBezTo>
                  <a:cubicBezTo>
                    <a:pt x="318" y="346"/>
                    <a:pt x="308" y="356"/>
                    <a:pt x="296" y="356"/>
                  </a:cubicBezTo>
                  <a:close/>
                  <a:moveTo>
                    <a:pt x="524" y="390"/>
                  </a:moveTo>
                  <a:cubicBezTo>
                    <a:pt x="512" y="387"/>
                    <a:pt x="501" y="385"/>
                    <a:pt x="488" y="385"/>
                  </a:cubicBezTo>
                  <a:cubicBezTo>
                    <a:pt x="410" y="385"/>
                    <a:pt x="346" y="449"/>
                    <a:pt x="346" y="527"/>
                  </a:cubicBezTo>
                  <a:cubicBezTo>
                    <a:pt x="346" y="596"/>
                    <a:pt x="394" y="652"/>
                    <a:pt x="458" y="666"/>
                  </a:cubicBezTo>
                  <a:cubicBezTo>
                    <a:pt x="468" y="668"/>
                    <a:pt x="478" y="669"/>
                    <a:pt x="488" y="669"/>
                  </a:cubicBezTo>
                  <a:cubicBezTo>
                    <a:pt x="567" y="669"/>
                    <a:pt x="630" y="606"/>
                    <a:pt x="630" y="527"/>
                  </a:cubicBezTo>
                  <a:cubicBezTo>
                    <a:pt x="630" y="461"/>
                    <a:pt x="585" y="405"/>
                    <a:pt x="524" y="390"/>
                  </a:cubicBezTo>
                  <a:close/>
                  <a:moveTo>
                    <a:pt x="569" y="507"/>
                  </a:moveTo>
                  <a:lnTo>
                    <a:pt x="569" y="507"/>
                  </a:lnTo>
                  <a:lnTo>
                    <a:pt x="524" y="552"/>
                  </a:lnTo>
                  <a:lnTo>
                    <a:pt x="488" y="588"/>
                  </a:lnTo>
                  <a:cubicBezTo>
                    <a:pt x="477" y="599"/>
                    <a:pt x="459" y="599"/>
                    <a:pt x="448" y="588"/>
                  </a:cubicBezTo>
                  <a:lnTo>
                    <a:pt x="408" y="547"/>
                  </a:lnTo>
                  <a:cubicBezTo>
                    <a:pt x="397" y="536"/>
                    <a:pt x="397" y="518"/>
                    <a:pt x="408" y="507"/>
                  </a:cubicBezTo>
                  <a:cubicBezTo>
                    <a:pt x="419" y="496"/>
                    <a:pt x="437" y="496"/>
                    <a:pt x="448" y="507"/>
                  </a:cubicBezTo>
                  <a:lnTo>
                    <a:pt x="468" y="527"/>
                  </a:lnTo>
                  <a:lnTo>
                    <a:pt x="524" y="472"/>
                  </a:lnTo>
                  <a:lnTo>
                    <a:pt x="528" y="467"/>
                  </a:lnTo>
                  <a:cubicBezTo>
                    <a:pt x="540" y="456"/>
                    <a:pt x="558" y="456"/>
                    <a:pt x="569" y="467"/>
                  </a:cubicBezTo>
                  <a:cubicBezTo>
                    <a:pt x="580" y="478"/>
                    <a:pt x="580" y="496"/>
                    <a:pt x="569" y="5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7535" y="2133366"/>
            <a:ext cx="1306003" cy="1526579"/>
            <a:chOff x="6560095" y="2132856"/>
            <a:chExt cx="1306513" cy="1527175"/>
          </a:xfrm>
        </p:grpSpPr>
        <p:sp>
          <p:nvSpPr>
            <p:cNvPr id="37" name="Freeform 7"/>
            <p:cNvSpPr/>
            <p:nvPr/>
          </p:nvSpPr>
          <p:spPr bwMode="auto">
            <a:xfrm>
              <a:off x="6560095" y="2132856"/>
              <a:ext cx="1306513" cy="1527175"/>
            </a:xfrm>
            <a:custGeom>
              <a:avLst/>
              <a:gdLst>
                <a:gd name="T0" fmla="*/ 827 w 1654"/>
                <a:gd name="T1" fmla="*/ 0 h 1918"/>
                <a:gd name="T2" fmla="*/ 1654 w 1654"/>
                <a:gd name="T3" fmla="*/ 827 h 1918"/>
                <a:gd name="T4" fmla="*/ 1116 w 1654"/>
                <a:gd name="T5" fmla="*/ 1602 h 1918"/>
                <a:gd name="T6" fmla="*/ 995 w 1654"/>
                <a:gd name="T7" fmla="*/ 1741 h 1918"/>
                <a:gd name="T8" fmla="*/ 870 w 1654"/>
                <a:gd name="T9" fmla="*/ 1884 h 1918"/>
                <a:gd name="T10" fmla="*/ 789 w 1654"/>
                <a:gd name="T11" fmla="*/ 1889 h 1918"/>
                <a:gd name="T12" fmla="*/ 660 w 1654"/>
                <a:gd name="T13" fmla="*/ 1741 h 1918"/>
                <a:gd name="T14" fmla="*/ 540 w 1654"/>
                <a:gd name="T15" fmla="*/ 1603 h 1918"/>
                <a:gd name="T16" fmla="*/ 0 w 1654"/>
                <a:gd name="T17" fmla="*/ 827 h 1918"/>
                <a:gd name="T18" fmla="*/ 827 w 1654"/>
                <a:gd name="T19" fmla="*/ 0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4" h="1918">
                  <a:moveTo>
                    <a:pt x="827" y="0"/>
                  </a:moveTo>
                  <a:cubicBezTo>
                    <a:pt x="1283" y="0"/>
                    <a:pt x="1654" y="370"/>
                    <a:pt x="1654" y="827"/>
                  </a:cubicBezTo>
                  <a:cubicBezTo>
                    <a:pt x="1654" y="1182"/>
                    <a:pt x="1430" y="1485"/>
                    <a:pt x="1116" y="1602"/>
                  </a:cubicBezTo>
                  <a:lnTo>
                    <a:pt x="995" y="1741"/>
                  </a:lnTo>
                  <a:cubicBezTo>
                    <a:pt x="953" y="1788"/>
                    <a:pt x="912" y="1836"/>
                    <a:pt x="870" y="1884"/>
                  </a:cubicBezTo>
                  <a:cubicBezTo>
                    <a:pt x="845" y="1916"/>
                    <a:pt x="818" y="1918"/>
                    <a:pt x="789" y="1889"/>
                  </a:cubicBezTo>
                  <a:cubicBezTo>
                    <a:pt x="746" y="1840"/>
                    <a:pt x="703" y="1790"/>
                    <a:pt x="660" y="1741"/>
                  </a:cubicBezTo>
                  <a:lnTo>
                    <a:pt x="540" y="1603"/>
                  </a:lnTo>
                  <a:cubicBezTo>
                    <a:pt x="225" y="1486"/>
                    <a:pt x="0" y="1183"/>
                    <a:pt x="0" y="827"/>
                  </a:cubicBezTo>
                  <a:cubicBezTo>
                    <a:pt x="0" y="370"/>
                    <a:pt x="370" y="0"/>
                    <a:pt x="827" y="0"/>
                  </a:cubicBezTo>
                  <a:close/>
                </a:path>
              </a:pathLst>
            </a:custGeom>
            <a:solidFill>
              <a:srgbClr val="02B9E7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3" name="Freeform 10"/>
            <p:cNvSpPr>
              <a:spLocks noEditPoints="1"/>
            </p:cNvSpPr>
            <p:nvPr/>
          </p:nvSpPr>
          <p:spPr bwMode="auto">
            <a:xfrm>
              <a:off x="6850001" y="2403005"/>
              <a:ext cx="726700" cy="778916"/>
            </a:xfrm>
            <a:custGeom>
              <a:avLst/>
              <a:gdLst>
                <a:gd name="T0" fmla="*/ 255 w 674"/>
                <a:gd name="T1" fmla="*/ 448 h 720"/>
                <a:gd name="T2" fmla="*/ 243 w 674"/>
                <a:gd name="T3" fmla="*/ 407 h 720"/>
                <a:gd name="T4" fmla="*/ 295 w 674"/>
                <a:gd name="T5" fmla="*/ 196 h 720"/>
                <a:gd name="T6" fmla="*/ 350 w 674"/>
                <a:gd name="T7" fmla="*/ 367 h 720"/>
                <a:gd name="T8" fmla="*/ 418 w 674"/>
                <a:gd name="T9" fmla="*/ 169 h 720"/>
                <a:gd name="T10" fmla="*/ 267 w 674"/>
                <a:gd name="T11" fmla="*/ 336 h 720"/>
                <a:gd name="T12" fmla="*/ 254 w 674"/>
                <a:gd name="T13" fmla="*/ 358 h 720"/>
                <a:gd name="T14" fmla="*/ 346 w 674"/>
                <a:gd name="T15" fmla="*/ 412 h 720"/>
                <a:gd name="T16" fmla="*/ 445 w 674"/>
                <a:gd name="T17" fmla="*/ 144 h 720"/>
                <a:gd name="T18" fmla="*/ 449 w 674"/>
                <a:gd name="T19" fmla="*/ 91 h 720"/>
                <a:gd name="T20" fmla="*/ 445 w 674"/>
                <a:gd name="T21" fmla="*/ 144 h 720"/>
                <a:gd name="T22" fmla="*/ 526 w 674"/>
                <a:gd name="T23" fmla="*/ 170 h 720"/>
                <a:gd name="T24" fmla="*/ 474 w 674"/>
                <a:gd name="T25" fmla="*/ 174 h 720"/>
                <a:gd name="T26" fmla="*/ 385 w 674"/>
                <a:gd name="T27" fmla="*/ 121 h 720"/>
                <a:gd name="T28" fmla="*/ 363 w 674"/>
                <a:gd name="T29" fmla="*/ 73 h 720"/>
                <a:gd name="T30" fmla="*/ 385 w 674"/>
                <a:gd name="T31" fmla="*/ 121 h 720"/>
                <a:gd name="T32" fmla="*/ 298 w 674"/>
                <a:gd name="T33" fmla="*/ 90 h 720"/>
                <a:gd name="T34" fmla="*/ 302 w 674"/>
                <a:gd name="T35" fmla="*/ 142 h 720"/>
                <a:gd name="T36" fmla="*/ 496 w 674"/>
                <a:gd name="T37" fmla="*/ 257 h 720"/>
                <a:gd name="T38" fmla="*/ 543 w 674"/>
                <a:gd name="T39" fmla="*/ 235 h 720"/>
                <a:gd name="T40" fmla="*/ 496 w 674"/>
                <a:gd name="T41" fmla="*/ 257 h 720"/>
                <a:gd name="T42" fmla="*/ 248 w 674"/>
                <a:gd name="T43" fmla="*/ 368 h 720"/>
                <a:gd name="T44" fmla="*/ 235 w 674"/>
                <a:gd name="T45" fmla="*/ 391 h 720"/>
                <a:gd name="T46" fmla="*/ 328 w 674"/>
                <a:gd name="T47" fmla="*/ 445 h 720"/>
                <a:gd name="T48" fmla="*/ 246 w 674"/>
                <a:gd name="T49" fmla="*/ 720 h 720"/>
                <a:gd name="T50" fmla="*/ 263 w 674"/>
                <a:gd name="T51" fmla="*/ 42 h 720"/>
                <a:gd name="T52" fmla="*/ 642 w 674"/>
                <a:gd name="T53" fmla="*/ 204 h 720"/>
                <a:gd name="T54" fmla="*/ 648 w 674"/>
                <a:gd name="T55" fmla="*/ 313 h 720"/>
                <a:gd name="T56" fmla="*/ 667 w 674"/>
                <a:gd name="T57" fmla="*/ 450 h 720"/>
                <a:gd name="T58" fmla="*/ 643 w 674"/>
                <a:gd name="T59" fmla="*/ 566 h 720"/>
                <a:gd name="T60" fmla="*/ 504 w 674"/>
                <a:gd name="T61" fmla="*/ 598 h 720"/>
                <a:gd name="T62" fmla="*/ 246 w 674"/>
                <a:gd name="T6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4" h="720">
                  <a:moveTo>
                    <a:pt x="243" y="407"/>
                  </a:moveTo>
                  <a:cubicBezTo>
                    <a:pt x="236" y="421"/>
                    <a:pt x="241" y="439"/>
                    <a:pt x="255" y="448"/>
                  </a:cubicBezTo>
                  <a:cubicBezTo>
                    <a:pt x="267" y="455"/>
                    <a:pt x="282" y="453"/>
                    <a:pt x="292" y="444"/>
                  </a:cubicBezTo>
                  <a:lnTo>
                    <a:pt x="243" y="407"/>
                  </a:lnTo>
                  <a:close/>
                  <a:moveTo>
                    <a:pt x="418" y="169"/>
                  </a:moveTo>
                  <a:cubicBezTo>
                    <a:pt x="373" y="143"/>
                    <a:pt x="318" y="155"/>
                    <a:pt x="295" y="196"/>
                  </a:cubicBezTo>
                  <a:cubicBezTo>
                    <a:pt x="270" y="238"/>
                    <a:pt x="302" y="284"/>
                    <a:pt x="280" y="327"/>
                  </a:cubicBezTo>
                  <a:lnTo>
                    <a:pt x="350" y="367"/>
                  </a:lnTo>
                  <a:cubicBezTo>
                    <a:pt x="376" y="327"/>
                    <a:pt x="432" y="331"/>
                    <a:pt x="456" y="289"/>
                  </a:cubicBezTo>
                  <a:cubicBezTo>
                    <a:pt x="480" y="249"/>
                    <a:pt x="462" y="195"/>
                    <a:pt x="418" y="169"/>
                  </a:cubicBezTo>
                  <a:close/>
                  <a:moveTo>
                    <a:pt x="342" y="393"/>
                  </a:moveTo>
                  <a:lnTo>
                    <a:pt x="267" y="336"/>
                  </a:lnTo>
                  <a:cubicBezTo>
                    <a:pt x="261" y="331"/>
                    <a:pt x="253" y="333"/>
                    <a:pt x="250" y="339"/>
                  </a:cubicBezTo>
                  <a:cubicBezTo>
                    <a:pt x="246" y="345"/>
                    <a:pt x="248" y="354"/>
                    <a:pt x="254" y="358"/>
                  </a:cubicBezTo>
                  <a:lnTo>
                    <a:pt x="329" y="416"/>
                  </a:lnTo>
                  <a:cubicBezTo>
                    <a:pt x="335" y="420"/>
                    <a:pt x="343" y="418"/>
                    <a:pt x="346" y="412"/>
                  </a:cubicBezTo>
                  <a:cubicBezTo>
                    <a:pt x="350" y="406"/>
                    <a:pt x="348" y="397"/>
                    <a:pt x="342" y="393"/>
                  </a:cubicBezTo>
                  <a:close/>
                  <a:moveTo>
                    <a:pt x="445" y="144"/>
                  </a:moveTo>
                  <a:lnTo>
                    <a:pt x="468" y="102"/>
                  </a:lnTo>
                  <a:lnTo>
                    <a:pt x="449" y="91"/>
                  </a:lnTo>
                  <a:lnTo>
                    <a:pt x="426" y="133"/>
                  </a:lnTo>
                  <a:lnTo>
                    <a:pt x="445" y="144"/>
                  </a:lnTo>
                  <a:close/>
                  <a:moveTo>
                    <a:pt x="485" y="193"/>
                  </a:moveTo>
                  <a:lnTo>
                    <a:pt x="526" y="170"/>
                  </a:lnTo>
                  <a:lnTo>
                    <a:pt x="515" y="150"/>
                  </a:lnTo>
                  <a:lnTo>
                    <a:pt x="474" y="174"/>
                  </a:lnTo>
                  <a:lnTo>
                    <a:pt x="485" y="193"/>
                  </a:lnTo>
                  <a:close/>
                  <a:moveTo>
                    <a:pt x="385" y="121"/>
                  </a:moveTo>
                  <a:lnTo>
                    <a:pt x="385" y="73"/>
                  </a:lnTo>
                  <a:lnTo>
                    <a:pt x="363" y="73"/>
                  </a:lnTo>
                  <a:lnTo>
                    <a:pt x="363" y="121"/>
                  </a:lnTo>
                  <a:lnTo>
                    <a:pt x="385" y="121"/>
                  </a:lnTo>
                  <a:close/>
                  <a:moveTo>
                    <a:pt x="321" y="131"/>
                  </a:moveTo>
                  <a:lnTo>
                    <a:pt x="298" y="90"/>
                  </a:lnTo>
                  <a:lnTo>
                    <a:pt x="278" y="101"/>
                  </a:lnTo>
                  <a:lnTo>
                    <a:pt x="302" y="142"/>
                  </a:lnTo>
                  <a:lnTo>
                    <a:pt x="321" y="131"/>
                  </a:lnTo>
                  <a:close/>
                  <a:moveTo>
                    <a:pt x="496" y="257"/>
                  </a:moveTo>
                  <a:lnTo>
                    <a:pt x="543" y="257"/>
                  </a:lnTo>
                  <a:lnTo>
                    <a:pt x="543" y="235"/>
                  </a:lnTo>
                  <a:lnTo>
                    <a:pt x="496" y="235"/>
                  </a:lnTo>
                  <a:lnTo>
                    <a:pt x="496" y="257"/>
                  </a:lnTo>
                  <a:close/>
                  <a:moveTo>
                    <a:pt x="324" y="426"/>
                  </a:moveTo>
                  <a:lnTo>
                    <a:pt x="248" y="368"/>
                  </a:lnTo>
                  <a:cubicBezTo>
                    <a:pt x="242" y="364"/>
                    <a:pt x="235" y="365"/>
                    <a:pt x="231" y="372"/>
                  </a:cubicBezTo>
                  <a:cubicBezTo>
                    <a:pt x="227" y="378"/>
                    <a:pt x="229" y="386"/>
                    <a:pt x="235" y="391"/>
                  </a:cubicBezTo>
                  <a:lnTo>
                    <a:pt x="311" y="448"/>
                  </a:lnTo>
                  <a:cubicBezTo>
                    <a:pt x="316" y="453"/>
                    <a:pt x="324" y="451"/>
                    <a:pt x="328" y="445"/>
                  </a:cubicBezTo>
                  <a:cubicBezTo>
                    <a:pt x="331" y="439"/>
                    <a:pt x="329" y="430"/>
                    <a:pt x="324" y="426"/>
                  </a:cubicBezTo>
                  <a:close/>
                  <a:moveTo>
                    <a:pt x="246" y="720"/>
                  </a:moveTo>
                  <a:cubicBezTo>
                    <a:pt x="254" y="663"/>
                    <a:pt x="254" y="603"/>
                    <a:pt x="239" y="550"/>
                  </a:cubicBezTo>
                  <a:cubicBezTo>
                    <a:pt x="0" y="415"/>
                    <a:pt x="62" y="105"/>
                    <a:pt x="263" y="42"/>
                  </a:cubicBezTo>
                  <a:cubicBezTo>
                    <a:pt x="369" y="0"/>
                    <a:pt x="513" y="25"/>
                    <a:pt x="606" y="119"/>
                  </a:cubicBezTo>
                  <a:cubicBezTo>
                    <a:pt x="674" y="187"/>
                    <a:pt x="642" y="204"/>
                    <a:pt x="642" y="204"/>
                  </a:cubicBezTo>
                  <a:lnTo>
                    <a:pt x="627" y="213"/>
                  </a:lnTo>
                  <a:cubicBezTo>
                    <a:pt x="635" y="245"/>
                    <a:pt x="650" y="305"/>
                    <a:pt x="648" y="313"/>
                  </a:cubicBezTo>
                  <a:cubicBezTo>
                    <a:pt x="645" y="324"/>
                    <a:pt x="633" y="336"/>
                    <a:pt x="633" y="336"/>
                  </a:cubicBezTo>
                  <a:lnTo>
                    <a:pt x="667" y="450"/>
                  </a:lnTo>
                  <a:lnTo>
                    <a:pt x="636" y="462"/>
                  </a:lnTo>
                  <a:cubicBezTo>
                    <a:pt x="643" y="499"/>
                    <a:pt x="647" y="530"/>
                    <a:pt x="643" y="566"/>
                  </a:cubicBezTo>
                  <a:cubicBezTo>
                    <a:pt x="643" y="572"/>
                    <a:pt x="622" y="590"/>
                    <a:pt x="606" y="591"/>
                  </a:cubicBezTo>
                  <a:lnTo>
                    <a:pt x="504" y="598"/>
                  </a:lnTo>
                  <a:lnTo>
                    <a:pt x="510" y="720"/>
                  </a:lnTo>
                  <a:lnTo>
                    <a:pt x="246" y="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" name="矩形 2"/>
          <p:cNvSpPr/>
          <p:nvPr/>
        </p:nvSpPr>
        <p:spPr bwMode="auto">
          <a:xfrm>
            <a:off x="1" y="6757310"/>
            <a:ext cx="12192000" cy="99353"/>
          </a:xfrm>
          <a:prstGeom prst="rect">
            <a:avLst/>
          </a:prstGeom>
          <a:solidFill>
            <a:srgbClr val="0A97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9" rIns="91398" bIns="45699" numCol="1" rtlCol="0" anchor="t" anchorCtr="0" compatLnSpc="1"/>
          <a:lstStyle/>
          <a:p>
            <a:pPr defTabSz="913765"/>
            <a:endParaRPr lang="zh-CN" altLang="en-US" sz="1700"/>
          </a:p>
        </p:txBody>
      </p:sp>
      <p:sp>
        <p:nvSpPr>
          <p:cNvPr id="30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950">
        <p:blinds dir="vert"/>
      </p:transition>
    </mc:Choice>
    <mc:Fallback xmlns="">
      <p:transition spd="slow" advTm="995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99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99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99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49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49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49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49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949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2289" y="2164754"/>
            <a:ext cx="2735237" cy="2528499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69489" y="2896757"/>
            <a:ext cx="1100235" cy="1108082"/>
          </a:xfrm>
          <a:prstGeom prst="ellipse">
            <a:avLst/>
          </a:prstGeom>
          <a:solidFill>
            <a:srgbClr val="FFFFFF"/>
          </a:solidFill>
          <a:ln w="10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3060456" y="3188714"/>
            <a:ext cx="6231877" cy="1138328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6795" b="1" dirty="0">
                <a:solidFill>
                  <a:srgbClr val="02B9E7"/>
                </a:solidFill>
                <a:latin typeface="+mj-ea"/>
                <a:ea typeface="+mj-ea"/>
              </a:rPr>
              <a:t>工作回顾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02062" y="2392742"/>
            <a:ext cx="1595335" cy="64616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en-US" altLang="zh-CN" sz="3600" dirty="0">
                <a:solidFill>
                  <a:srgbClr val="02B9E7"/>
                </a:solidFill>
                <a:latin typeface="+mn-ea"/>
              </a:rPr>
              <a:t>Part 1</a:t>
            </a:r>
            <a:endParaRPr lang="zh-CN" altLang="en-US" sz="3600" dirty="0">
              <a:solidFill>
                <a:srgbClr val="02B9E7"/>
              </a:solidFill>
              <a:latin typeface="+mn-ea"/>
            </a:endParaRPr>
          </a:p>
        </p:txBody>
      </p:sp>
      <p:sp>
        <p:nvSpPr>
          <p:cNvPr id="53" name="Freeform 40"/>
          <p:cNvSpPr>
            <a:spLocks noEditPoints="1"/>
          </p:cNvSpPr>
          <p:nvPr/>
        </p:nvSpPr>
        <p:spPr bwMode="auto">
          <a:xfrm>
            <a:off x="927247" y="3188714"/>
            <a:ext cx="784720" cy="524170"/>
          </a:xfrm>
          <a:custGeom>
            <a:avLst/>
            <a:gdLst>
              <a:gd name="T0" fmla="*/ 544 w 564"/>
              <a:gd name="T1" fmla="*/ 27 h 376"/>
              <a:gd name="T2" fmla="*/ 544 w 564"/>
              <a:gd name="T3" fmla="*/ 309 h 376"/>
              <a:gd name="T4" fmla="*/ 536 w 564"/>
              <a:gd name="T5" fmla="*/ 309 h 376"/>
              <a:gd name="T6" fmla="*/ 518 w 564"/>
              <a:gd name="T7" fmla="*/ 308 h 376"/>
              <a:gd name="T8" fmla="*/ 285 w 564"/>
              <a:gd name="T9" fmla="*/ 367 h 376"/>
              <a:gd name="T10" fmla="*/ 282 w 564"/>
              <a:gd name="T11" fmla="*/ 368 h 376"/>
              <a:gd name="T12" fmla="*/ 279 w 564"/>
              <a:gd name="T13" fmla="*/ 367 h 376"/>
              <a:gd name="T14" fmla="*/ 46 w 564"/>
              <a:gd name="T15" fmla="*/ 308 h 376"/>
              <a:gd name="T16" fmla="*/ 28 w 564"/>
              <a:gd name="T17" fmla="*/ 309 h 376"/>
              <a:gd name="T18" fmla="*/ 20 w 564"/>
              <a:gd name="T19" fmla="*/ 309 h 376"/>
              <a:gd name="T20" fmla="*/ 20 w 564"/>
              <a:gd name="T21" fmla="*/ 27 h 376"/>
              <a:gd name="T22" fmla="*/ 0 w 564"/>
              <a:gd name="T23" fmla="*/ 27 h 376"/>
              <a:gd name="T24" fmla="*/ 0 w 564"/>
              <a:gd name="T25" fmla="*/ 320 h 376"/>
              <a:gd name="T26" fmla="*/ 282 w 564"/>
              <a:gd name="T27" fmla="*/ 376 h 376"/>
              <a:gd name="T28" fmla="*/ 564 w 564"/>
              <a:gd name="T29" fmla="*/ 320 h 376"/>
              <a:gd name="T30" fmla="*/ 564 w 564"/>
              <a:gd name="T31" fmla="*/ 27 h 376"/>
              <a:gd name="T32" fmla="*/ 544 w 564"/>
              <a:gd name="T33" fmla="*/ 27 h 376"/>
              <a:gd name="T34" fmla="*/ 272 w 564"/>
              <a:gd name="T35" fmla="*/ 319 h 376"/>
              <a:gd name="T36" fmla="*/ 272 w 564"/>
              <a:gd name="T37" fmla="*/ 63 h 376"/>
              <a:gd name="T38" fmla="*/ 77 w 564"/>
              <a:gd name="T39" fmla="*/ 1 h 376"/>
              <a:gd name="T40" fmla="*/ 77 w 564"/>
              <a:gd name="T41" fmla="*/ 269 h 376"/>
              <a:gd name="T42" fmla="*/ 84 w 564"/>
              <a:gd name="T43" fmla="*/ 269 h 376"/>
              <a:gd name="T44" fmla="*/ 272 w 564"/>
              <a:gd name="T45" fmla="*/ 319 h 376"/>
              <a:gd name="T46" fmla="*/ 487 w 564"/>
              <a:gd name="T47" fmla="*/ 269 h 376"/>
              <a:gd name="T48" fmla="*/ 487 w 564"/>
              <a:gd name="T49" fmla="*/ 1 h 376"/>
              <a:gd name="T50" fmla="*/ 292 w 564"/>
              <a:gd name="T51" fmla="*/ 63 h 376"/>
              <a:gd name="T52" fmla="*/ 292 w 564"/>
              <a:gd name="T53" fmla="*/ 319 h 376"/>
              <a:gd name="T54" fmla="*/ 480 w 564"/>
              <a:gd name="T55" fmla="*/ 269 h 376"/>
              <a:gd name="T56" fmla="*/ 487 w 564"/>
              <a:gd name="T57" fmla="*/ 269 h 376"/>
              <a:gd name="T58" fmla="*/ 282 w 564"/>
              <a:gd name="T59" fmla="*/ 361 h 376"/>
              <a:gd name="T60" fmla="*/ 531 w 564"/>
              <a:gd name="T61" fmla="*/ 302 h 376"/>
              <a:gd name="T62" fmla="*/ 531 w 564"/>
              <a:gd name="T63" fmla="*/ 5 h 376"/>
              <a:gd name="T64" fmla="*/ 501 w 564"/>
              <a:gd name="T65" fmla="*/ 5 h 376"/>
              <a:gd name="T66" fmla="*/ 501 w 564"/>
              <a:gd name="T67" fmla="*/ 283 h 376"/>
              <a:gd name="T68" fmla="*/ 493 w 564"/>
              <a:gd name="T69" fmla="*/ 282 h 376"/>
              <a:gd name="T70" fmla="*/ 478 w 564"/>
              <a:gd name="T71" fmla="*/ 282 h 376"/>
              <a:gd name="T72" fmla="*/ 287 w 564"/>
              <a:gd name="T73" fmla="*/ 337 h 376"/>
              <a:gd name="T74" fmla="*/ 282 w 564"/>
              <a:gd name="T75" fmla="*/ 340 h 376"/>
              <a:gd name="T76" fmla="*/ 277 w 564"/>
              <a:gd name="T77" fmla="*/ 337 h 376"/>
              <a:gd name="T78" fmla="*/ 86 w 564"/>
              <a:gd name="T79" fmla="*/ 282 h 376"/>
              <a:gd name="T80" fmla="*/ 71 w 564"/>
              <a:gd name="T81" fmla="*/ 282 h 376"/>
              <a:gd name="T82" fmla="*/ 63 w 564"/>
              <a:gd name="T83" fmla="*/ 283 h 376"/>
              <a:gd name="T84" fmla="*/ 63 w 564"/>
              <a:gd name="T85" fmla="*/ 5 h 376"/>
              <a:gd name="T86" fmla="*/ 33 w 564"/>
              <a:gd name="T87" fmla="*/ 5 h 376"/>
              <a:gd name="T88" fmla="*/ 33 w 564"/>
              <a:gd name="T89" fmla="*/ 302 h 376"/>
              <a:gd name="T90" fmla="*/ 282 w 564"/>
              <a:gd name="T91" fmla="*/ 361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4" h="376">
                <a:moveTo>
                  <a:pt x="544" y="27"/>
                </a:moveTo>
                <a:lnTo>
                  <a:pt x="544" y="309"/>
                </a:lnTo>
                <a:lnTo>
                  <a:pt x="536" y="309"/>
                </a:lnTo>
                <a:cubicBezTo>
                  <a:pt x="530" y="308"/>
                  <a:pt x="524" y="308"/>
                  <a:pt x="518" y="308"/>
                </a:cubicBezTo>
                <a:cubicBezTo>
                  <a:pt x="440" y="308"/>
                  <a:pt x="357" y="329"/>
                  <a:pt x="285" y="367"/>
                </a:cubicBezTo>
                <a:lnTo>
                  <a:pt x="282" y="368"/>
                </a:lnTo>
                <a:lnTo>
                  <a:pt x="279" y="367"/>
                </a:lnTo>
                <a:cubicBezTo>
                  <a:pt x="207" y="329"/>
                  <a:pt x="124" y="308"/>
                  <a:pt x="46" y="308"/>
                </a:cubicBezTo>
                <a:cubicBezTo>
                  <a:pt x="40" y="308"/>
                  <a:pt x="34" y="308"/>
                  <a:pt x="28" y="309"/>
                </a:cubicBezTo>
                <a:lnTo>
                  <a:pt x="20" y="309"/>
                </a:lnTo>
                <a:lnTo>
                  <a:pt x="20" y="27"/>
                </a:lnTo>
                <a:cubicBezTo>
                  <a:pt x="13" y="27"/>
                  <a:pt x="6" y="27"/>
                  <a:pt x="0" y="27"/>
                </a:cubicBezTo>
                <a:lnTo>
                  <a:pt x="0" y="320"/>
                </a:lnTo>
                <a:cubicBezTo>
                  <a:pt x="94" y="317"/>
                  <a:pt x="194" y="338"/>
                  <a:pt x="282" y="376"/>
                </a:cubicBezTo>
                <a:cubicBezTo>
                  <a:pt x="370" y="338"/>
                  <a:pt x="470" y="317"/>
                  <a:pt x="564" y="320"/>
                </a:cubicBezTo>
                <a:lnTo>
                  <a:pt x="564" y="27"/>
                </a:lnTo>
                <a:cubicBezTo>
                  <a:pt x="558" y="27"/>
                  <a:pt x="551" y="27"/>
                  <a:pt x="544" y="27"/>
                </a:cubicBezTo>
                <a:close/>
                <a:moveTo>
                  <a:pt x="272" y="319"/>
                </a:moveTo>
                <a:lnTo>
                  <a:pt x="272" y="63"/>
                </a:lnTo>
                <a:cubicBezTo>
                  <a:pt x="212" y="22"/>
                  <a:pt x="142" y="0"/>
                  <a:pt x="77" y="1"/>
                </a:cubicBezTo>
                <a:lnTo>
                  <a:pt x="77" y="269"/>
                </a:lnTo>
                <a:cubicBezTo>
                  <a:pt x="79" y="269"/>
                  <a:pt x="82" y="269"/>
                  <a:pt x="84" y="269"/>
                </a:cubicBezTo>
                <a:cubicBezTo>
                  <a:pt x="147" y="269"/>
                  <a:pt x="214" y="287"/>
                  <a:pt x="272" y="319"/>
                </a:cubicBezTo>
                <a:close/>
                <a:moveTo>
                  <a:pt x="487" y="269"/>
                </a:moveTo>
                <a:lnTo>
                  <a:pt x="487" y="1"/>
                </a:lnTo>
                <a:cubicBezTo>
                  <a:pt x="422" y="0"/>
                  <a:pt x="352" y="22"/>
                  <a:pt x="292" y="63"/>
                </a:cubicBezTo>
                <a:lnTo>
                  <a:pt x="292" y="319"/>
                </a:lnTo>
                <a:cubicBezTo>
                  <a:pt x="350" y="287"/>
                  <a:pt x="417" y="269"/>
                  <a:pt x="480" y="269"/>
                </a:cubicBezTo>
                <a:cubicBezTo>
                  <a:pt x="482" y="269"/>
                  <a:pt x="485" y="269"/>
                  <a:pt x="487" y="269"/>
                </a:cubicBezTo>
                <a:close/>
                <a:moveTo>
                  <a:pt x="282" y="361"/>
                </a:moveTo>
                <a:cubicBezTo>
                  <a:pt x="362" y="318"/>
                  <a:pt x="451" y="299"/>
                  <a:pt x="531" y="302"/>
                </a:cubicBezTo>
                <a:lnTo>
                  <a:pt x="531" y="5"/>
                </a:lnTo>
                <a:cubicBezTo>
                  <a:pt x="521" y="5"/>
                  <a:pt x="511" y="5"/>
                  <a:pt x="501" y="5"/>
                </a:cubicBezTo>
                <a:lnTo>
                  <a:pt x="501" y="283"/>
                </a:lnTo>
                <a:lnTo>
                  <a:pt x="493" y="282"/>
                </a:lnTo>
                <a:cubicBezTo>
                  <a:pt x="488" y="282"/>
                  <a:pt x="483" y="282"/>
                  <a:pt x="478" y="282"/>
                </a:cubicBezTo>
                <a:cubicBezTo>
                  <a:pt x="414" y="282"/>
                  <a:pt x="346" y="301"/>
                  <a:pt x="287" y="337"/>
                </a:cubicBezTo>
                <a:lnTo>
                  <a:pt x="282" y="340"/>
                </a:lnTo>
                <a:lnTo>
                  <a:pt x="277" y="337"/>
                </a:lnTo>
                <a:cubicBezTo>
                  <a:pt x="218" y="301"/>
                  <a:pt x="150" y="282"/>
                  <a:pt x="86" y="282"/>
                </a:cubicBezTo>
                <a:cubicBezTo>
                  <a:pt x="81" y="282"/>
                  <a:pt x="76" y="282"/>
                  <a:pt x="71" y="282"/>
                </a:cubicBezTo>
                <a:lnTo>
                  <a:pt x="63" y="283"/>
                </a:lnTo>
                <a:lnTo>
                  <a:pt x="63" y="5"/>
                </a:lnTo>
                <a:cubicBezTo>
                  <a:pt x="53" y="5"/>
                  <a:pt x="43" y="5"/>
                  <a:pt x="33" y="5"/>
                </a:cubicBezTo>
                <a:lnTo>
                  <a:pt x="33" y="302"/>
                </a:lnTo>
                <a:cubicBezTo>
                  <a:pt x="113" y="299"/>
                  <a:pt x="202" y="318"/>
                  <a:pt x="282" y="361"/>
                </a:cubicBezTo>
                <a:close/>
              </a:path>
            </a:pathLst>
          </a:custGeom>
          <a:solidFill>
            <a:srgbClr val="02B9E7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矩形 5"/>
          <p:cNvSpPr/>
          <p:nvPr/>
        </p:nvSpPr>
        <p:spPr>
          <a:xfrm>
            <a:off x="9639841" y="-706088"/>
            <a:ext cx="3896139" cy="9421856"/>
          </a:xfrm>
          <a:prstGeom prst="rect">
            <a:avLst/>
          </a:prstGeom>
          <a:solidFill>
            <a:srgbClr val="02B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43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43" grpId="0"/>
      <p:bldP spid="44" grpId="0"/>
      <p:bldP spid="53" grpId="0" animBg="1"/>
      <p:bldP spid="53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工作岗位及职责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11068" y="2910229"/>
            <a:ext cx="831525" cy="82993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295331" y="1716892"/>
            <a:ext cx="831525" cy="8315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13"/>
          <p:cNvSpPr/>
          <p:nvPr/>
        </p:nvSpPr>
        <p:spPr bwMode="auto">
          <a:xfrm>
            <a:off x="3855499" y="2210412"/>
            <a:ext cx="30151" cy="3174"/>
          </a:xfrm>
          <a:custGeom>
            <a:avLst/>
            <a:gdLst>
              <a:gd name="T0" fmla="*/ 0 w 43"/>
              <a:gd name="T1" fmla="*/ 0 h 5"/>
              <a:gd name="T2" fmla="*/ 1 w 43"/>
              <a:gd name="T3" fmla="*/ 5 h 5"/>
              <a:gd name="T4" fmla="*/ 43 w 43"/>
              <a:gd name="T5" fmla="*/ 3 h 5"/>
              <a:gd name="T6" fmla="*/ 0 w 43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5">
                <a:moveTo>
                  <a:pt x="0" y="0"/>
                </a:moveTo>
                <a:lnTo>
                  <a:pt x="1" y="5"/>
                </a:lnTo>
                <a:lnTo>
                  <a:pt x="43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811068" y="4365393"/>
            <a:ext cx="831525" cy="831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3295331" y="5558730"/>
            <a:ext cx="831525" cy="829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1229321" y="2959528"/>
            <a:ext cx="2376931" cy="2376928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1563025" y="4471839"/>
            <a:ext cx="1755091" cy="523050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行政助理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7362" y="1492138"/>
            <a:ext cx="3736852" cy="399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协助部门领导完成日常工作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09742" y="1933303"/>
            <a:ext cx="7348943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协助部门领导的资料收集、整理、打印，领导交办的其他工作。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47361" y="5594991"/>
            <a:ext cx="5254531" cy="399939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负责部门的网站、微信微博管理工作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09742" y="5985105"/>
            <a:ext cx="7348943" cy="369182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负责管理本部门的网站、微信微博的更新与管理工作。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52133" y="4164682"/>
            <a:ext cx="4101943" cy="39995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组织部分会议并记录存档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4512" y="4554798"/>
            <a:ext cx="6844173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组织通知部门会议，打印会议材料，并对每次会做会议记录，整理会议纪要。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52132" y="2732226"/>
            <a:ext cx="3957983" cy="39994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资料室管理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514" y="3122340"/>
            <a:ext cx="7348943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资料室的管理工作，具体资料的存档，保管，资料室的日常维护工作。</a:t>
            </a:r>
          </a:p>
        </p:txBody>
      </p: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1954217" y="3164402"/>
            <a:ext cx="927140" cy="1175561"/>
          </a:xfrm>
          <a:custGeom>
            <a:avLst/>
            <a:gdLst>
              <a:gd name="T0" fmla="*/ 622 w 794"/>
              <a:gd name="T1" fmla="*/ 491 h 1018"/>
              <a:gd name="T2" fmla="*/ 481 w 794"/>
              <a:gd name="T3" fmla="*/ 612 h 1018"/>
              <a:gd name="T4" fmla="*/ 667 w 794"/>
              <a:gd name="T5" fmla="*/ 641 h 1018"/>
              <a:gd name="T6" fmla="*/ 672 w 794"/>
              <a:gd name="T7" fmla="*/ 487 h 1018"/>
              <a:gd name="T8" fmla="*/ 794 w 794"/>
              <a:gd name="T9" fmla="*/ 420 h 1018"/>
              <a:gd name="T10" fmla="*/ 747 w 794"/>
              <a:gd name="T11" fmla="*/ 487 h 1018"/>
              <a:gd name="T12" fmla="*/ 713 w 794"/>
              <a:gd name="T13" fmla="*/ 679 h 1018"/>
              <a:gd name="T14" fmla="*/ 631 w 794"/>
              <a:gd name="T15" fmla="*/ 709 h 1018"/>
              <a:gd name="T16" fmla="*/ 442 w 794"/>
              <a:gd name="T17" fmla="*/ 719 h 1018"/>
              <a:gd name="T18" fmla="*/ 627 w 794"/>
              <a:gd name="T19" fmla="*/ 911 h 1018"/>
              <a:gd name="T20" fmla="*/ 659 w 794"/>
              <a:gd name="T21" fmla="*/ 971 h 1018"/>
              <a:gd name="T22" fmla="*/ 565 w 794"/>
              <a:gd name="T23" fmla="*/ 971 h 1018"/>
              <a:gd name="T24" fmla="*/ 428 w 794"/>
              <a:gd name="T25" fmla="*/ 906 h 1018"/>
              <a:gd name="T26" fmla="*/ 456 w 794"/>
              <a:gd name="T27" fmla="*/ 971 h 1018"/>
              <a:gd name="T28" fmla="*/ 361 w 794"/>
              <a:gd name="T29" fmla="*/ 971 h 1018"/>
              <a:gd name="T30" fmla="*/ 381 w 794"/>
              <a:gd name="T31" fmla="*/ 905 h 1018"/>
              <a:gd name="T32" fmla="*/ 243 w 794"/>
              <a:gd name="T33" fmla="*/ 971 h 1018"/>
              <a:gd name="T34" fmla="*/ 148 w 794"/>
              <a:gd name="T35" fmla="*/ 971 h 1018"/>
              <a:gd name="T36" fmla="*/ 173 w 794"/>
              <a:gd name="T37" fmla="*/ 911 h 1018"/>
              <a:gd name="T38" fmla="*/ 346 w 794"/>
              <a:gd name="T39" fmla="*/ 719 h 1018"/>
              <a:gd name="T40" fmla="*/ 154 w 794"/>
              <a:gd name="T41" fmla="*/ 706 h 1018"/>
              <a:gd name="T42" fmla="*/ 81 w 794"/>
              <a:gd name="T43" fmla="*/ 679 h 1018"/>
              <a:gd name="T44" fmla="*/ 47 w 794"/>
              <a:gd name="T45" fmla="*/ 487 h 1018"/>
              <a:gd name="T46" fmla="*/ 0 w 794"/>
              <a:gd name="T47" fmla="*/ 420 h 1018"/>
              <a:gd name="T48" fmla="*/ 122 w 794"/>
              <a:gd name="T49" fmla="*/ 487 h 1018"/>
              <a:gd name="T50" fmla="*/ 127 w 794"/>
              <a:gd name="T51" fmla="*/ 641 h 1018"/>
              <a:gd name="T52" fmla="*/ 316 w 794"/>
              <a:gd name="T53" fmla="*/ 611 h 1018"/>
              <a:gd name="T54" fmla="*/ 168 w 794"/>
              <a:gd name="T55" fmla="*/ 491 h 1018"/>
              <a:gd name="T56" fmla="*/ 591 w 794"/>
              <a:gd name="T57" fmla="*/ 126 h 1018"/>
              <a:gd name="T58" fmla="*/ 494 w 794"/>
              <a:gd name="T59" fmla="*/ 168 h 1018"/>
              <a:gd name="T60" fmla="*/ 297 w 794"/>
              <a:gd name="T61" fmla="*/ 194 h 1018"/>
              <a:gd name="T62" fmla="*/ 287 w 794"/>
              <a:gd name="T63" fmla="*/ 273 h 1018"/>
              <a:gd name="T64" fmla="*/ 504 w 794"/>
              <a:gd name="T65" fmla="*/ 299 h 1018"/>
              <a:gd name="T66" fmla="*/ 287 w 794"/>
              <a:gd name="T67" fmla="*/ 273 h 1018"/>
              <a:gd name="T68" fmla="*/ 514 w 794"/>
              <a:gd name="T69" fmla="*/ 383 h 1018"/>
              <a:gd name="T70" fmla="*/ 277 w 794"/>
              <a:gd name="T71" fmla="*/ 409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94" h="1018">
                <a:moveTo>
                  <a:pt x="591" y="126"/>
                </a:moveTo>
                <a:cubicBezTo>
                  <a:pt x="601" y="248"/>
                  <a:pt x="611" y="370"/>
                  <a:pt x="622" y="491"/>
                </a:cubicBezTo>
                <a:cubicBezTo>
                  <a:pt x="607" y="518"/>
                  <a:pt x="550" y="536"/>
                  <a:pt x="481" y="544"/>
                </a:cubicBezTo>
                <a:lnTo>
                  <a:pt x="481" y="612"/>
                </a:lnTo>
                <a:cubicBezTo>
                  <a:pt x="548" y="619"/>
                  <a:pt x="604" y="634"/>
                  <a:pt x="624" y="657"/>
                </a:cubicBezTo>
                <a:lnTo>
                  <a:pt x="667" y="641"/>
                </a:lnTo>
                <a:lnTo>
                  <a:pt x="695" y="487"/>
                </a:lnTo>
                <a:lnTo>
                  <a:pt x="672" y="487"/>
                </a:lnTo>
                <a:lnTo>
                  <a:pt x="654" y="420"/>
                </a:lnTo>
                <a:lnTo>
                  <a:pt x="794" y="420"/>
                </a:lnTo>
                <a:lnTo>
                  <a:pt x="776" y="487"/>
                </a:lnTo>
                <a:lnTo>
                  <a:pt x="747" y="487"/>
                </a:lnTo>
                <a:lnTo>
                  <a:pt x="715" y="665"/>
                </a:lnTo>
                <a:lnTo>
                  <a:pt x="713" y="679"/>
                </a:lnTo>
                <a:lnTo>
                  <a:pt x="699" y="684"/>
                </a:lnTo>
                <a:lnTo>
                  <a:pt x="631" y="709"/>
                </a:lnTo>
                <a:lnTo>
                  <a:pt x="631" y="719"/>
                </a:lnTo>
                <a:lnTo>
                  <a:pt x="442" y="719"/>
                </a:lnTo>
                <a:lnTo>
                  <a:pt x="442" y="866"/>
                </a:lnTo>
                <a:cubicBezTo>
                  <a:pt x="504" y="871"/>
                  <a:pt x="565" y="887"/>
                  <a:pt x="627" y="911"/>
                </a:cubicBezTo>
                <a:lnTo>
                  <a:pt x="621" y="925"/>
                </a:lnTo>
                <a:cubicBezTo>
                  <a:pt x="643" y="929"/>
                  <a:pt x="659" y="948"/>
                  <a:pt x="659" y="971"/>
                </a:cubicBezTo>
                <a:cubicBezTo>
                  <a:pt x="659" y="997"/>
                  <a:pt x="638" y="1018"/>
                  <a:pt x="612" y="1018"/>
                </a:cubicBezTo>
                <a:cubicBezTo>
                  <a:pt x="586" y="1018"/>
                  <a:pt x="565" y="997"/>
                  <a:pt x="565" y="971"/>
                </a:cubicBezTo>
                <a:cubicBezTo>
                  <a:pt x="565" y="958"/>
                  <a:pt x="570" y="946"/>
                  <a:pt x="579" y="938"/>
                </a:cubicBezTo>
                <a:cubicBezTo>
                  <a:pt x="528" y="920"/>
                  <a:pt x="478" y="910"/>
                  <a:pt x="428" y="906"/>
                </a:cubicBezTo>
                <a:lnTo>
                  <a:pt x="430" y="929"/>
                </a:lnTo>
                <a:cubicBezTo>
                  <a:pt x="445" y="937"/>
                  <a:pt x="456" y="953"/>
                  <a:pt x="456" y="971"/>
                </a:cubicBezTo>
                <a:cubicBezTo>
                  <a:pt x="456" y="997"/>
                  <a:pt x="434" y="1018"/>
                  <a:pt x="408" y="1018"/>
                </a:cubicBezTo>
                <a:cubicBezTo>
                  <a:pt x="382" y="1018"/>
                  <a:pt x="361" y="997"/>
                  <a:pt x="361" y="971"/>
                </a:cubicBezTo>
                <a:cubicBezTo>
                  <a:pt x="361" y="954"/>
                  <a:pt x="370" y="940"/>
                  <a:pt x="383" y="931"/>
                </a:cubicBezTo>
                <a:lnTo>
                  <a:pt x="381" y="905"/>
                </a:lnTo>
                <a:cubicBezTo>
                  <a:pt x="330" y="907"/>
                  <a:pt x="278" y="916"/>
                  <a:pt x="226" y="935"/>
                </a:cubicBezTo>
                <a:cubicBezTo>
                  <a:pt x="236" y="943"/>
                  <a:pt x="243" y="956"/>
                  <a:pt x="243" y="971"/>
                </a:cubicBezTo>
                <a:cubicBezTo>
                  <a:pt x="243" y="997"/>
                  <a:pt x="222" y="1018"/>
                  <a:pt x="196" y="1018"/>
                </a:cubicBezTo>
                <a:cubicBezTo>
                  <a:pt x="170" y="1018"/>
                  <a:pt x="148" y="997"/>
                  <a:pt x="148" y="971"/>
                </a:cubicBezTo>
                <a:cubicBezTo>
                  <a:pt x="148" y="950"/>
                  <a:pt x="162" y="933"/>
                  <a:pt x="180" y="927"/>
                </a:cubicBezTo>
                <a:lnTo>
                  <a:pt x="173" y="911"/>
                </a:lnTo>
                <a:cubicBezTo>
                  <a:pt x="231" y="886"/>
                  <a:pt x="288" y="871"/>
                  <a:pt x="346" y="866"/>
                </a:cubicBezTo>
                <a:lnTo>
                  <a:pt x="346" y="719"/>
                </a:lnTo>
                <a:lnTo>
                  <a:pt x="154" y="719"/>
                </a:lnTo>
                <a:lnTo>
                  <a:pt x="154" y="706"/>
                </a:lnTo>
                <a:lnTo>
                  <a:pt x="95" y="684"/>
                </a:lnTo>
                <a:lnTo>
                  <a:pt x="81" y="679"/>
                </a:lnTo>
                <a:lnTo>
                  <a:pt x="78" y="665"/>
                </a:lnTo>
                <a:lnTo>
                  <a:pt x="47" y="487"/>
                </a:lnTo>
                <a:lnTo>
                  <a:pt x="17" y="487"/>
                </a:lnTo>
                <a:lnTo>
                  <a:pt x="0" y="420"/>
                </a:lnTo>
                <a:lnTo>
                  <a:pt x="139" y="420"/>
                </a:lnTo>
                <a:lnTo>
                  <a:pt x="122" y="487"/>
                </a:lnTo>
                <a:lnTo>
                  <a:pt x="99" y="487"/>
                </a:lnTo>
                <a:lnTo>
                  <a:pt x="127" y="641"/>
                </a:lnTo>
                <a:lnTo>
                  <a:pt x="163" y="654"/>
                </a:lnTo>
                <a:cubicBezTo>
                  <a:pt x="186" y="631"/>
                  <a:pt x="246" y="617"/>
                  <a:pt x="316" y="611"/>
                </a:cubicBezTo>
                <a:lnTo>
                  <a:pt x="316" y="546"/>
                </a:lnTo>
                <a:cubicBezTo>
                  <a:pt x="240" y="539"/>
                  <a:pt x="178" y="521"/>
                  <a:pt x="168" y="491"/>
                </a:cubicBezTo>
                <a:cubicBezTo>
                  <a:pt x="178" y="370"/>
                  <a:pt x="189" y="248"/>
                  <a:pt x="199" y="126"/>
                </a:cubicBezTo>
                <a:cubicBezTo>
                  <a:pt x="219" y="6"/>
                  <a:pt x="561" y="0"/>
                  <a:pt x="591" y="126"/>
                </a:cubicBezTo>
                <a:close/>
                <a:moveTo>
                  <a:pt x="297" y="168"/>
                </a:moveTo>
                <a:lnTo>
                  <a:pt x="494" y="168"/>
                </a:lnTo>
                <a:lnTo>
                  <a:pt x="494" y="194"/>
                </a:lnTo>
                <a:lnTo>
                  <a:pt x="297" y="194"/>
                </a:lnTo>
                <a:lnTo>
                  <a:pt x="297" y="168"/>
                </a:lnTo>
                <a:close/>
                <a:moveTo>
                  <a:pt x="287" y="273"/>
                </a:moveTo>
                <a:lnTo>
                  <a:pt x="504" y="273"/>
                </a:lnTo>
                <a:lnTo>
                  <a:pt x="504" y="299"/>
                </a:lnTo>
                <a:lnTo>
                  <a:pt x="287" y="299"/>
                </a:lnTo>
                <a:lnTo>
                  <a:pt x="287" y="273"/>
                </a:lnTo>
                <a:close/>
                <a:moveTo>
                  <a:pt x="277" y="383"/>
                </a:moveTo>
                <a:lnTo>
                  <a:pt x="514" y="383"/>
                </a:lnTo>
                <a:lnTo>
                  <a:pt x="514" y="409"/>
                </a:lnTo>
                <a:lnTo>
                  <a:pt x="277" y="409"/>
                </a:lnTo>
                <a:lnTo>
                  <a:pt x="277" y="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37" name="TextBox 36"/>
          <p:cNvSpPr txBox="1"/>
          <p:nvPr/>
        </p:nvSpPr>
        <p:spPr>
          <a:xfrm>
            <a:off x="3391260" y="1840383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95560" y="3038095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79800" y="4472197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75500" y="5676260"/>
            <a:ext cx="691130" cy="584605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93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9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3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39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09987 0.29653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58333E-6 -2.22222E-6 L -0.14218 0.12269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613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-2.22222E-6 L -0.14218 -0.08981 " pathEditMode="relative" rAng="0" ptsTypes="AA">
                                      <p:cBhvr>
                                        <p:cTn id="51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449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-4.81481E-6 L -0.09987 -0.26365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39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3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39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39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3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3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39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39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39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39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3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39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39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9" grpId="0" animBg="1"/>
      <p:bldP spid="9" grpId="1" animBg="1"/>
      <p:bldP spid="13" grpId="0" animBg="1"/>
      <p:bldP spid="13" grpId="1" animBg="1"/>
      <p:bldP spid="17" grpId="0" animBg="1"/>
      <p:bldP spid="17" grpId="1" animBg="1"/>
      <p:bldP spid="23" grpId="0" animBg="1"/>
      <p:bldP spid="23" grpId="1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9" grpId="0"/>
      <p:bldP spid="40" grpId="0"/>
      <p:bldP spid="41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Freeform 5"/>
          <p:cNvSpPr/>
          <p:nvPr/>
        </p:nvSpPr>
        <p:spPr bwMode="auto">
          <a:xfrm>
            <a:off x="1186989" y="1413566"/>
            <a:ext cx="304681" cy="4308380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Freeform 6"/>
          <p:cNvSpPr/>
          <p:nvPr/>
        </p:nvSpPr>
        <p:spPr bwMode="auto">
          <a:xfrm>
            <a:off x="1186989" y="1892805"/>
            <a:ext cx="304681" cy="3829143"/>
          </a:xfrm>
          <a:custGeom>
            <a:avLst/>
            <a:gdLst>
              <a:gd name="T0" fmla="*/ 175 w 351"/>
              <a:gd name="T1" fmla="*/ 0 h 4397"/>
              <a:gd name="T2" fmla="*/ 175 w 351"/>
              <a:gd name="T3" fmla="*/ 0 h 4397"/>
              <a:gd name="T4" fmla="*/ 351 w 351"/>
              <a:gd name="T5" fmla="*/ 143 h 4397"/>
              <a:gd name="T6" fmla="*/ 351 w 351"/>
              <a:gd name="T7" fmla="*/ 4254 h 4397"/>
              <a:gd name="T8" fmla="*/ 175 w 351"/>
              <a:gd name="T9" fmla="*/ 4397 h 4397"/>
              <a:gd name="T10" fmla="*/ 175 w 351"/>
              <a:gd name="T11" fmla="*/ 4397 h 4397"/>
              <a:gd name="T12" fmla="*/ 0 w 351"/>
              <a:gd name="T13" fmla="*/ 4254 h 4397"/>
              <a:gd name="T14" fmla="*/ 0 w 351"/>
              <a:gd name="T15" fmla="*/ 143 h 4397"/>
              <a:gd name="T16" fmla="*/ 175 w 351"/>
              <a:gd name="T17" fmla="*/ 0 h 4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397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64"/>
                  <a:pt x="351" y="143"/>
                </a:cubicBezTo>
                <a:lnTo>
                  <a:pt x="351" y="4254"/>
                </a:lnTo>
                <a:cubicBezTo>
                  <a:pt x="351" y="4332"/>
                  <a:pt x="272" y="4397"/>
                  <a:pt x="175" y="4397"/>
                </a:cubicBezTo>
                <a:lnTo>
                  <a:pt x="175" y="4397"/>
                </a:lnTo>
                <a:cubicBezTo>
                  <a:pt x="79" y="4397"/>
                  <a:pt x="0" y="4332"/>
                  <a:pt x="0" y="4254"/>
                </a:cubicBezTo>
                <a:lnTo>
                  <a:pt x="0" y="143"/>
                </a:lnTo>
                <a:cubicBezTo>
                  <a:pt x="0" y="64"/>
                  <a:pt x="79" y="0"/>
                  <a:pt x="175" y="0"/>
                </a:cubicBezTo>
                <a:close/>
              </a:path>
            </a:pathLst>
          </a:custGeom>
          <a:solidFill>
            <a:srgbClr val="00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1056865" y="5353789"/>
            <a:ext cx="585559" cy="585559"/>
          </a:xfrm>
          <a:prstGeom prst="ellipse">
            <a:avLst/>
          </a:prstGeom>
          <a:solidFill>
            <a:srgbClr val="00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Freeform 8"/>
          <p:cNvSpPr/>
          <p:nvPr/>
        </p:nvSpPr>
        <p:spPr bwMode="auto">
          <a:xfrm>
            <a:off x="2361453" y="1413566"/>
            <a:ext cx="306268" cy="4308380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Freeform 9"/>
          <p:cNvSpPr/>
          <p:nvPr/>
        </p:nvSpPr>
        <p:spPr bwMode="auto">
          <a:xfrm>
            <a:off x="2361453" y="2389499"/>
            <a:ext cx="306268" cy="3332449"/>
          </a:xfrm>
          <a:custGeom>
            <a:avLst/>
            <a:gdLst>
              <a:gd name="T0" fmla="*/ 175 w 351"/>
              <a:gd name="T1" fmla="*/ 0 h 3828"/>
              <a:gd name="T2" fmla="*/ 175 w 351"/>
              <a:gd name="T3" fmla="*/ 0 h 3828"/>
              <a:gd name="T4" fmla="*/ 351 w 351"/>
              <a:gd name="T5" fmla="*/ 124 h 3828"/>
              <a:gd name="T6" fmla="*/ 351 w 351"/>
              <a:gd name="T7" fmla="*/ 3703 h 3828"/>
              <a:gd name="T8" fmla="*/ 175 w 351"/>
              <a:gd name="T9" fmla="*/ 3828 h 3828"/>
              <a:gd name="T10" fmla="*/ 175 w 351"/>
              <a:gd name="T11" fmla="*/ 3828 h 3828"/>
              <a:gd name="T12" fmla="*/ 0 w 351"/>
              <a:gd name="T13" fmla="*/ 3703 h 3828"/>
              <a:gd name="T14" fmla="*/ 0 w 351"/>
              <a:gd name="T15" fmla="*/ 124 h 3828"/>
              <a:gd name="T16" fmla="*/ 175 w 351"/>
              <a:gd name="T17" fmla="*/ 0 h 3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382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56"/>
                  <a:pt x="351" y="124"/>
                </a:cubicBezTo>
                <a:lnTo>
                  <a:pt x="351" y="3703"/>
                </a:lnTo>
                <a:cubicBezTo>
                  <a:pt x="351" y="3772"/>
                  <a:pt x="272" y="3828"/>
                  <a:pt x="175" y="3828"/>
                </a:cubicBezTo>
                <a:lnTo>
                  <a:pt x="175" y="3828"/>
                </a:lnTo>
                <a:cubicBezTo>
                  <a:pt x="79" y="3828"/>
                  <a:pt x="0" y="3772"/>
                  <a:pt x="0" y="3703"/>
                </a:cubicBezTo>
                <a:lnTo>
                  <a:pt x="0" y="124"/>
                </a:lnTo>
                <a:cubicBezTo>
                  <a:pt x="0" y="56"/>
                  <a:pt x="79" y="0"/>
                  <a:pt x="175" y="0"/>
                </a:cubicBezTo>
                <a:close/>
              </a:path>
            </a:pathLst>
          </a:cu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2231329" y="5353789"/>
            <a:ext cx="585559" cy="585559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Freeform 11"/>
          <p:cNvSpPr/>
          <p:nvPr/>
        </p:nvSpPr>
        <p:spPr bwMode="auto">
          <a:xfrm>
            <a:off x="3461731" y="1413566"/>
            <a:ext cx="306268" cy="4308380"/>
          </a:xfrm>
          <a:custGeom>
            <a:avLst/>
            <a:gdLst>
              <a:gd name="T0" fmla="*/ 175 w 351"/>
              <a:gd name="T1" fmla="*/ 0 h 4948"/>
              <a:gd name="T2" fmla="*/ 175 w 351"/>
              <a:gd name="T3" fmla="*/ 0 h 4948"/>
              <a:gd name="T4" fmla="*/ 351 w 351"/>
              <a:gd name="T5" fmla="*/ 176 h 4948"/>
              <a:gd name="T6" fmla="*/ 351 w 351"/>
              <a:gd name="T7" fmla="*/ 4772 h 4948"/>
              <a:gd name="T8" fmla="*/ 175 w 351"/>
              <a:gd name="T9" fmla="*/ 4948 h 4948"/>
              <a:gd name="T10" fmla="*/ 175 w 351"/>
              <a:gd name="T11" fmla="*/ 4948 h 4948"/>
              <a:gd name="T12" fmla="*/ 0 w 351"/>
              <a:gd name="T13" fmla="*/ 4772 h 4948"/>
              <a:gd name="T14" fmla="*/ 0 w 351"/>
              <a:gd name="T15" fmla="*/ 176 h 4948"/>
              <a:gd name="T16" fmla="*/ 175 w 351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948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79"/>
                  <a:pt x="351" y="176"/>
                </a:cubicBezTo>
                <a:lnTo>
                  <a:pt x="351" y="4772"/>
                </a:lnTo>
                <a:cubicBezTo>
                  <a:pt x="351" y="4869"/>
                  <a:pt x="272" y="4948"/>
                  <a:pt x="175" y="4948"/>
                </a:cubicBezTo>
                <a:lnTo>
                  <a:pt x="175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Freeform 12"/>
          <p:cNvSpPr/>
          <p:nvPr/>
        </p:nvSpPr>
        <p:spPr bwMode="auto">
          <a:xfrm>
            <a:off x="3461731" y="1591295"/>
            <a:ext cx="306268" cy="4130649"/>
          </a:xfrm>
          <a:custGeom>
            <a:avLst/>
            <a:gdLst>
              <a:gd name="T0" fmla="*/ 175 w 351"/>
              <a:gd name="T1" fmla="*/ 0 h 4744"/>
              <a:gd name="T2" fmla="*/ 175 w 351"/>
              <a:gd name="T3" fmla="*/ 0 h 4744"/>
              <a:gd name="T4" fmla="*/ 351 w 351"/>
              <a:gd name="T5" fmla="*/ 154 h 4744"/>
              <a:gd name="T6" fmla="*/ 351 w 351"/>
              <a:gd name="T7" fmla="*/ 4589 h 4744"/>
              <a:gd name="T8" fmla="*/ 175 w 351"/>
              <a:gd name="T9" fmla="*/ 4744 h 4744"/>
              <a:gd name="T10" fmla="*/ 175 w 351"/>
              <a:gd name="T11" fmla="*/ 4744 h 4744"/>
              <a:gd name="T12" fmla="*/ 0 w 351"/>
              <a:gd name="T13" fmla="*/ 4589 h 4744"/>
              <a:gd name="T14" fmla="*/ 0 w 351"/>
              <a:gd name="T15" fmla="*/ 154 h 4744"/>
              <a:gd name="T16" fmla="*/ 175 w 351"/>
              <a:gd name="T17" fmla="*/ 0 h 4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4744">
                <a:moveTo>
                  <a:pt x="175" y="0"/>
                </a:moveTo>
                <a:lnTo>
                  <a:pt x="175" y="0"/>
                </a:lnTo>
                <a:cubicBezTo>
                  <a:pt x="272" y="0"/>
                  <a:pt x="351" y="69"/>
                  <a:pt x="351" y="154"/>
                </a:cubicBezTo>
                <a:lnTo>
                  <a:pt x="351" y="4589"/>
                </a:lnTo>
                <a:cubicBezTo>
                  <a:pt x="351" y="4674"/>
                  <a:pt x="272" y="4744"/>
                  <a:pt x="175" y="4744"/>
                </a:cubicBezTo>
                <a:lnTo>
                  <a:pt x="175" y="4744"/>
                </a:lnTo>
                <a:cubicBezTo>
                  <a:pt x="79" y="4744"/>
                  <a:pt x="0" y="4674"/>
                  <a:pt x="0" y="4589"/>
                </a:cubicBezTo>
                <a:lnTo>
                  <a:pt x="0" y="154"/>
                </a:lnTo>
                <a:cubicBezTo>
                  <a:pt x="0" y="69"/>
                  <a:pt x="79" y="0"/>
                  <a:pt x="1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331607" y="5353789"/>
            <a:ext cx="585559" cy="5855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7" name="Freeform 14"/>
          <p:cNvSpPr/>
          <p:nvPr/>
        </p:nvSpPr>
        <p:spPr bwMode="auto">
          <a:xfrm>
            <a:off x="4703241" y="1413566"/>
            <a:ext cx="306268" cy="4308380"/>
          </a:xfrm>
          <a:custGeom>
            <a:avLst/>
            <a:gdLst>
              <a:gd name="T0" fmla="*/ 176 w 352"/>
              <a:gd name="T1" fmla="*/ 0 h 4948"/>
              <a:gd name="T2" fmla="*/ 176 w 352"/>
              <a:gd name="T3" fmla="*/ 0 h 4948"/>
              <a:gd name="T4" fmla="*/ 352 w 352"/>
              <a:gd name="T5" fmla="*/ 176 h 4948"/>
              <a:gd name="T6" fmla="*/ 352 w 352"/>
              <a:gd name="T7" fmla="*/ 4772 h 4948"/>
              <a:gd name="T8" fmla="*/ 176 w 352"/>
              <a:gd name="T9" fmla="*/ 4948 h 4948"/>
              <a:gd name="T10" fmla="*/ 176 w 352"/>
              <a:gd name="T11" fmla="*/ 4948 h 4948"/>
              <a:gd name="T12" fmla="*/ 0 w 352"/>
              <a:gd name="T13" fmla="*/ 4772 h 4948"/>
              <a:gd name="T14" fmla="*/ 0 w 352"/>
              <a:gd name="T15" fmla="*/ 176 h 4948"/>
              <a:gd name="T16" fmla="*/ 176 w 352"/>
              <a:gd name="T17" fmla="*/ 0 h 4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948">
                <a:moveTo>
                  <a:pt x="176" y="0"/>
                </a:moveTo>
                <a:lnTo>
                  <a:pt x="176" y="0"/>
                </a:lnTo>
                <a:cubicBezTo>
                  <a:pt x="273" y="0"/>
                  <a:pt x="352" y="79"/>
                  <a:pt x="352" y="176"/>
                </a:cubicBezTo>
                <a:lnTo>
                  <a:pt x="352" y="4772"/>
                </a:lnTo>
                <a:cubicBezTo>
                  <a:pt x="352" y="4869"/>
                  <a:pt x="273" y="4948"/>
                  <a:pt x="176" y="4948"/>
                </a:cubicBezTo>
                <a:lnTo>
                  <a:pt x="176" y="4948"/>
                </a:lnTo>
                <a:cubicBezTo>
                  <a:pt x="79" y="4948"/>
                  <a:pt x="0" y="4869"/>
                  <a:pt x="0" y="4772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8" name="Freeform 15"/>
          <p:cNvSpPr/>
          <p:nvPr/>
        </p:nvSpPr>
        <p:spPr bwMode="auto">
          <a:xfrm>
            <a:off x="4703241" y="2061387"/>
            <a:ext cx="306268" cy="3660561"/>
          </a:xfrm>
          <a:custGeom>
            <a:avLst/>
            <a:gdLst>
              <a:gd name="T0" fmla="*/ 176 w 352"/>
              <a:gd name="T1" fmla="*/ 0 h 4581"/>
              <a:gd name="T2" fmla="*/ 176 w 352"/>
              <a:gd name="T3" fmla="*/ 0 h 4581"/>
              <a:gd name="T4" fmla="*/ 352 w 352"/>
              <a:gd name="T5" fmla="*/ 149 h 4581"/>
              <a:gd name="T6" fmla="*/ 352 w 352"/>
              <a:gd name="T7" fmla="*/ 4432 h 4581"/>
              <a:gd name="T8" fmla="*/ 176 w 352"/>
              <a:gd name="T9" fmla="*/ 4581 h 4581"/>
              <a:gd name="T10" fmla="*/ 176 w 352"/>
              <a:gd name="T11" fmla="*/ 4581 h 4581"/>
              <a:gd name="T12" fmla="*/ 0 w 352"/>
              <a:gd name="T13" fmla="*/ 4432 h 4581"/>
              <a:gd name="T14" fmla="*/ 0 w 352"/>
              <a:gd name="T15" fmla="*/ 149 h 4581"/>
              <a:gd name="T16" fmla="*/ 176 w 352"/>
              <a:gd name="T17" fmla="*/ 0 h 4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4581">
                <a:moveTo>
                  <a:pt x="176" y="0"/>
                </a:moveTo>
                <a:lnTo>
                  <a:pt x="176" y="0"/>
                </a:lnTo>
                <a:cubicBezTo>
                  <a:pt x="273" y="0"/>
                  <a:pt x="352" y="67"/>
                  <a:pt x="352" y="149"/>
                </a:cubicBezTo>
                <a:lnTo>
                  <a:pt x="352" y="4432"/>
                </a:lnTo>
                <a:cubicBezTo>
                  <a:pt x="352" y="4514"/>
                  <a:pt x="273" y="4581"/>
                  <a:pt x="176" y="4581"/>
                </a:cubicBezTo>
                <a:lnTo>
                  <a:pt x="176" y="4581"/>
                </a:lnTo>
                <a:cubicBezTo>
                  <a:pt x="79" y="4581"/>
                  <a:pt x="0" y="4514"/>
                  <a:pt x="0" y="4432"/>
                </a:cubicBezTo>
                <a:lnTo>
                  <a:pt x="0" y="149"/>
                </a:lnTo>
                <a:cubicBezTo>
                  <a:pt x="0" y="67"/>
                  <a:pt x="79" y="0"/>
                  <a:pt x="17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574706" y="5353789"/>
            <a:ext cx="585559" cy="585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824273" y="6011571"/>
            <a:ext cx="1024916" cy="58447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协助领导工作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6223" y="6011571"/>
            <a:ext cx="1024916" cy="584477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网站微信管理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6658" y="6011571"/>
            <a:ext cx="1024916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会议组织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54370" y="6011571"/>
            <a:ext cx="1024916" cy="338384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资料管理</a:t>
            </a:r>
          </a:p>
        </p:txBody>
      </p:sp>
      <p:sp>
        <p:nvSpPr>
          <p:cNvPr id="25" name="矩形 83"/>
          <p:cNvSpPr>
            <a:spLocks noChangeArrowheads="1"/>
          </p:cNvSpPr>
          <p:nvPr/>
        </p:nvSpPr>
        <p:spPr bwMode="auto">
          <a:xfrm>
            <a:off x="6217993" y="1235962"/>
            <a:ext cx="5107491" cy="4981870"/>
          </a:xfrm>
          <a:prstGeom prst="rect">
            <a:avLst/>
          </a:prstGeom>
          <a:solidFill>
            <a:srgbClr val="F2F2F2"/>
          </a:solidFill>
          <a:ln w="9525" cmpd="sng">
            <a:solidFill>
              <a:schemeClr val="accent1"/>
            </a:solidFill>
            <a:miter lim="800000"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6" name="TextBox 84"/>
          <p:cNvSpPr txBox="1">
            <a:spLocks noChangeArrowheads="1"/>
          </p:cNvSpPr>
          <p:nvPr/>
        </p:nvSpPr>
        <p:spPr bwMode="auto">
          <a:xfrm>
            <a:off x="6457532" y="1968501"/>
            <a:ext cx="4621701" cy="369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这里可以用简要的话描述出工作完成的情况，未完成的工作是什么原因也可以在这里说明。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这里可以用简要的话描述出工作完成的情况，未完成的工作是什么原因也可以在这里说明。</a:t>
            </a:r>
          </a:p>
          <a:p>
            <a:pPr algn="just"/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这里可以用简要的话描述出工作完成的情况，未完成的工作是什么原因也可以在这里说明。这里可以用简要的话描述出工作完成的情况，未完成的工作是什么原因也可以在这里说明。</a:t>
            </a:r>
          </a:p>
          <a:p>
            <a:pPr algn="just"/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Freeform 12"/>
          <p:cNvSpPr/>
          <p:nvPr/>
        </p:nvSpPr>
        <p:spPr bwMode="auto">
          <a:xfrm>
            <a:off x="6143407" y="1089971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8" name="Freeform 12"/>
          <p:cNvSpPr/>
          <p:nvPr/>
        </p:nvSpPr>
        <p:spPr bwMode="auto">
          <a:xfrm flipH="1" flipV="1">
            <a:off x="10904816" y="5802770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1059150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90%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5342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70%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8497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98%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57726" y="5507129"/>
            <a:ext cx="583729" cy="369161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85%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98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893E-6 -3.7037E-6 L 0.20476 0.34445 " pathEditMode="relative" rAng="0" ptsTypes="AA">
                                      <p:cBhvr>
                                        <p:cTn id="130" dur="500" spd="-99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8" y="1722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445E-6 -3.7037E-6 L -0.18564 -0.34305 " pathEditMode="relative" rAng="0" ptsTypes="AA">
                                      <p:cBhvr>
                                        <p:cTn id="134" dur="500" spd="-99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715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24" grpId="0"/>
      <p:bldP spid="25" grpId="0" animBg="1" autoUpdateAnimBg="0"/>
      <p:bldP spid="27" grpId="0" animBg="1"/>
      <p:bldP spid="27" grpId="1" animBg="1"/>
      <p:bldP spid="28" grpId="0" animBg="1"/>
      <p:bldP spid="28" grpId="1" animBg="1"/>
      <p:bldP spid="21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自主学习情况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078019" y="2884038"/>
            <a:ext cx="2099443" cy="2102618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919596" y="1722440"/>
            <a:ext cx="4416288" cy="4425810"/>
          </a:xfrm>
          <a:prstGeom prst="ellipse">
            <a:avLst/>
          </a:prstGeom>
          <a:noFill/>
          <a:ln w="12700" cap="flat">
            <a:solidFill>
              <a:srgbClr val="2E2C2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693728" y="1287638"/>
            <a:ext cx="868024" cy="8711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794756" y="2817392"/>
            <a:ext cx="868024" cy="8696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991795" y="5289748"/>
            <a:ext cx="868024" cy="8711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395660" y="5289748"/>
            <a:ext cx="868024" cy="8711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592697" y="2815803"/>
            <a:ext cx="869611" cy="87119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7172701" y="3398186"/>
            <a:ext cx="606188" cy="19677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128531" y="2196920"/>
            <a:ext cx="0" cy="637926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4476591" y="3398186"/>
            <a:ext cx="606188" cy="19677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108167" y="4826378"/>
            <a:ext cx="374504" cy="5157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774395" y="4826378"/>
            <a:ext cx="372917" cy="5157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5555857" y="3520009"/>
            <a:ext cx="1218536" cy="646073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自主学习情况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8499" y="1491699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读书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45869" y="3046759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工作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26791" y="5492122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网络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3370" y="5515863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会议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31775" y="3034890"/>
            <a:ext cx="793252" cy="36916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培训</a:t>
            </a:r>
          </a:p>
        </p:txBody>
      </p:sp>
      <p:sp>
        <p:nvSpPr>
          <p:cNvPr id="28" name="TextBox 84"/>
          <p:cNvSpPr txBox="1">
            <a:spLocks noChangeArrowheads="1"/>
          </p:cNvSpPr>
          <p:nvPr/>
        </p:nvSpPr>
        <p:spPr bwMode="auto">
          <a:xfrm>
            <a:off x="6855331" y="984066"/>
            <a:ext cx="4030872" cy="5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在三个月里读完了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博弈论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行政组织理论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现代管理学概述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等著作</a:t>
            </a:r>
          </a:p>
        </p:txBody>
      </p:sp>
      <p:sp>
        <p:nvSpPr>
          <p:cNvPr id="30" name="TextBox 84"/>
          <p:cNvSpPr txBox="1">
            <a:spLocks noChangeArrowheads="1"/>
          </p:cNvSpPr>
          <p:nvPr/>
        </p:nvSpPr>
        <p:spPr bwMode="auto">
          <a:xfrm>
            <a:off x="9014727" y="2316637"/>
            <a:ext cx="2335807" cy="20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在工作中熟悉工作内容、了解工作流程、掌握工作方法，领会工作思路，向导师、同事求教，不懂就问，在解惑中成长，形成严格的工作笔记制度，常反思，常总结</a:t>
            </a:r>
          </a:p>
        </p:txBody>
      </p:sp>
      <p:sp>
        <p:nvSpPr>
          <p:cNvPr id="31" name="TextBox 84"/>
          <p:cNvSpPr txBox="1">
            <a:spLocks noChangeArrowheads="1"/>
          </p:cNvSpPr>
          <p:nvPr/>
        </p:nvSpPr>
        <p:spPr bwMode="auto">
          <a:xfrm>
            <a:off x="8222949" y="5540638"/>
            <a:ext cx="2877652" cy="5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平台制度文档学习、工作案例学习、</a:t>
            </a:r>
            <a:r>
              <a:rPr lang="en-US" altLang="zh-CN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E-LEARNIN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</a:t>
            </a:r>
          </a:p>
        </p:txBody>
      </p:sp>
      <p:sp>
        <p:nvSpPr>
          <p:cNvPr id="32" name="TextBox 84"/>
          <p:cNvSpPr txBox="1">
            <a:spLocks noChangeArrowheads="1"/>
          </p:cNvSpPr>
          <p:nvPr/>
        </p:nvSpPr>
        <p:spPr bwMode="auto">
          <a:xfrm>
            <a:off x="909095" y="2834846"/>
            <a:ext cx="2335807" cy="83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柠檬计划培训、行政助理培训、公司内部培训、部门内部培训</a:t>
            </a:r>
          </a:p>
        </p:txBody>
      </p:sp>
      <p:sp>
        <p:nvSpPr>
          <p:cNvPr id="34" name="TextBox 84"/>
          <p:cNvSpPr txBox="1">
            <a:spLocks noChangeArrowheads="1"/>
          </p:cNvSpPr>
          <p:nvPr/>
        </p:nvSpPr>
        <p:spPr bwMode="auto">
          <a:xfrm>
            <a:off x="1033387" y="5540638"/>
            <a:ext cx="2877652" cy="5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公司总经办会议、工程部周例会、资料员会议、评审会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92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1"/>
            <a:ext cx="5974331" cy="58460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网站及微信公众号管理工作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pic>
        <p:nvPicPr>
          <p:cNvPr id="4098" name="Picture 2" descr="C:\Program Files\Tencent\QQ\Users\992620\FileRecv\MobileFile\Screenshot_2015-06-16-11-56-2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9861" y="1413565"/>
            <a:ext cx="2752088" cy="489260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Tencent\QQ\Users\992620\FileRecv\MobileFile\Screenshot_2015-06-10-10-07-4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55509" y="1413565"/>
            <a:ext cx="2752088" cy="4892601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634478" y="1332216"/>
            <a:ext cx="1394036" cy="1376986"/>
          </a:xfrm>
          <a:prstGeom prst="ellipse">
            <a:avLst/>
          </a:pr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634478" y="4940579"/>
            <a:ext cx="1394036" cy="13769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6751585" y="1777489"/>
            <a:ext cx="1162792" cy="584605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6354" y="1577511"/>
            <a:ext cx="3287255" cy="707587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共计编辑微信公众号图文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篇。其中原创文章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56354" y="5275266"/>
            <a:ext cx="3510119" cy="707587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编辑的资料在官网上每天下载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人数达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人次。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7664" y="5220492"/>
            <a:ext cx="1162792" cy="846087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634478" y="3107196"/>
            <a:ext cx="1394036" cy="1376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6723745" y="3392151"/>
            <a:ext cx="1190633" cy="953734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3060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5617" y="3011166"/>
            <a:ext cx="3270571" cy="1015236"/>
          </a:xfrm>
          <a:prstGeom prst="rect">
            <a:avLst/>
          </a:prstGeom>
          <a:noFill/>
        </p:spPr>
        <p:txBody>
          <a:bodyPr wrap="square" lIns="91398" tIns="45699" rIns="91398" bIns="45699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经营微信公众号三个月时间，订阅人数增长了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3060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人，相当于过去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个月的增长量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17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68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4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4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4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4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4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4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4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4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97509" y="325160"/>
            <a:ext cx="5974331" cy="584541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itchFamily="65" charset="-122"/>
                <a:ea typeface="方正卡通简体" pitchFamily="65" charset="-122"/>
              </a:defRPr>
            </a:lvl1pPr>
          </a:lstStyle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部门活动组织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269585" y="269251"/>
            <a:ext cx="262616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6" name="Freeform 6"/>
          <p:cNvSpPr/>
          <p:nvPr/>
        </p:nvSpPr>
        <p:spPr bwMode="auto">
          <a:xfrm>
            <a:off x="441371" y="443010"/>
            <a:ext cx="262616" cy="268540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sp>
        <p:nvSpPr>
          <p:cNvPr id="7" name="Freeform 7"/>
          <p:cNvSpPr/>
          <p:nvPr/>
        </p:nvSpPr>
        <p:spPr bwMode="auto">
          <a:xfrm>
            <a:off x="265635" y="624671"/>
            <a:ext cx="260640" cy="266567"/>
          </a:xfrm>
          <a:custGeom>
            <a:avLst/>
            <a:gdLst>
              <a:gd name="T0" fmla="*/ 11 w 295"/>
              <a:gd name="T1" fmla="*/ 128 h 295"/>
              <a:gd name="T2" fmla="*/ 128 w 295"/>
              <a:gd name="T3" fmla="*/ 11 h 295"/>
              <a:gd name="T4" fmla="*/ 167 w 295"/>
              <a:gd name="T5" fmla="*/ 11 h 295"/>
              <a:gd name="T6" fmla="*/ 284 w 295"/>
              <a:gd name="T7" fmla="*/ 128 h 295"/>
              <a:gd name="T8" fmla="*/ 284 w 295"/>
              <a:gd name="T9" fmla="*/ 167 h 295"/>
              <a:gd name="T10" fmla="*/ 167 w 295"/>
              <a:gd name="T11" fmla="*/ 284 h 295"/>
              <a:gd name="T12" fmla="*/ 128 w 295"/>
              <a:gd name="T13" fmla="*/ 284 h 295"/>
              <a:gd name="T14" fmla="*/ 11 w 295"/>
              <a:gd name="T15" fmla="*/ 167 h 295"/>
              <a:gd name="T16" fmla="*/ 11 w 295"/>
              <a:gd name="T17" fmla="*/ 12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5">
                <a:moveTo>
                  <a:pt x="11" y="128"/>
                </a:moveTo>
                <a:lnTo>
                  <a:pt x="128" y="11"/>
                </a:lnTo>
                <a:cubicBezTo>
                  <a:pt x="139" y="0"/>
                  <a:pt x="156" y="0"/>
                  <a:pt x="167" y="11"/>
                </a:cubicBezTo>
                <a:lnTo>
                  <a:pt x="284" y="128"/>
                </a:lnTo>
                <a:cubicBezTo>
                  <a:pt x="295" y="139"/>
                  <a:pt x="295" y="156"/>
                  <a:pt x="284" y="167"/>
                </a:cubicBezTo>
                <a:lnTo>
                  <a:pt x="167" y="284"/>
                </a:lnTo>
                <a:cubicBezTo>
                  <a:pt x="156" y="295"/>
                  <a:pt x="139" y="295"/>
                  <a:pt x="128" y="284"/>
                </a:cubicBezTo>
                <a:lnTo>
                  <a:pt x="11" y="167"/>
                </a:lnTo>
                <a:cubicBezTo>
                  <a:pt x="0" y="156"/>
                  <a:pt x="0" y="139"/>
                  <a:pt x="11" y="128"/>
                </a:cubicBez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800"/>
          </a:p>
        </p:txBody>
      </p:sp>
      <p:pic>
        <p:nvPicPr>
          <p:cNvPr id="5122" name="Picture 2" descr="E:\我的文档\商务图片\19147185_150127007000_2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044426" y="3666022"/>
            <a:ext cx="5022365" cy="282173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我的文档\商务图片\Nipic_1082507_20091207090526024812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6228894" y="3661058"/>
            <a:ext cx="5110573" cy="28266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83"/>
          <p:cNvSpPr>
            <a:spLocks noChangeArrowheads="1"/>
          </p:cNvSpPr>
          <p:nvPr/>
        </p:nvSpPr>
        <p:spPr bwMode="auto">
          <a:xfrm>
            <a:off x="1045556" y="1289258"/>
            <a:ext cx="10222393" cy="2116756"/>
          </a:xfrm>
          <a:prstGeom prst="rect">
            <a:avLst/>
          </a:prstGeom>
          <a:solidFill>
            <a:srgbClr val="F2F2F2"/>
          </a:solidFill>
          <a:ln w="9525" cmpd="sng">
            <a:solidFill>
              <a:schemeClr val="accent1"/>
            </a:solidFill>
            <a:miter lim="800000"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9" name="TextBox 84"/>
          <p:cNvSpPr txBox="1">
            <a:spLocks noChangeArrowheads="1"/>
          </p:cNvSpPr>
          <p:nvPr/>
        </p:nvSpPr>
        <p:spPr bwMode="auto">
          <a:xfrm>
            <a:off x="1273351" y="1773463"/>
            <a:ext cx="9777981" cy="119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简述部门会议组织开展情况，下面配图更换成自己的即可。这里简述部门会议组织开展情况，下面配图更换成自己的即可。这里简述部门会议组织开展情况，下面配图更换成自己的即可。这里简述部门会议组织开展情况，下面配图更换成自己的即可。这里简述部门会议组织开展情况，下面配图更换成自己的即可。</a:t>
            </a:r>
          </a:p>
        </p:txBody>
      </p:sp>
      <p:sp>
        <p:nvSpPr>
          <p:cNvPr id="10" name="Freeform 12"/>
          <p:cNvSpPr/>
          <p:nvPr/>
        </p:nvSpPr>
        <p:spPr bwMode="auto">
          <a:xfrm>
            <a:off x="970969" y="1143266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4BEB0"/>
          </a:solidFill>
          <a:ln>
            <a:noFill/>
          </a:ln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11" name="Freeform 12"/>
          <p:cNvSpPr/>
          <p:nvPr/>
        </p:nvSpPr>
        <p:spPr bwMode="auto">
          <a:xfrm flipH="1" flipV="1">
            <a:off x="10811033" y="2944796"/>
            <a:ext cx="528432" cy="530018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98" tIns="45699" rIns="91398" bIns="45699"/>
          <a:lstStyle/>
          <a:p>
            <a:endParaRPr lang="zh-CN" altLang="en-US" sz="1800"/>
          </a:p>
        </p:txBody>
      </p:sp>
      <p:sp>
        <p:nvSpPr>
          <p:cNvPr id="12" name="TextBox 26"/>
          <p:cNvSpPr txBox="1"/>
          <p:nvPr/>
        </p:nvSpPr>
        <p:spPr>
          <a:xfrm>
            <a:off x="14146653" y="85101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p:transition spd="slow" advTm="41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32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 animBg="1"/>
      <p:bldP spid="6" grpId="0" animBg="1"/>
      <p:bldP spid="7" grpId="0" animBg="1"/>
      <p:bldP spid="8" grpId="0" animBg="1" autoUpdateAnimBg="0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2380</Words>
  <Application>Microsoft Office PowerPoint</Application>
  <PresentationFormat>宽屏</PresentationFormat>
  <Paragraphs>274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方正兰亭粗黑简体</vt:lpstr>
      <vt:lpstr>时尚中黑简体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24</cp:revision>
  <dcterms:created xsi:type="dcterms:W3CDTF">2016-06-01T05:10:00Z</dcterms:created>
  <dcterms:modified xsi:type="dcterms:W3CDTF">2023-01-10T10:16:02Z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77042CB6F7CD462B88DC5CDBA17A5BD4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