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824" r:id="rId2"/>
    <p:sldId id="866" r:id="rId3"/>
    <p:sldId id="829" r:id="rId4"/>
    <p:sldId id="830" r:id="rId5"/>
    <p:sldId id="831" r:id="rId6"/>
    <p:sldId id="832" r:id="rId7"/>
    <p:sldId id="833" r:id="rId8"/>
    <p:sldId id="834" r:id="rId9"/>
    <p:sldId id="835" r:id="rId10"/>
    <p:sldId id="836" r:id="rId11"/>
    <p:sldId id="837" r:id="rId12"/>
    <p:sldId id="838" r:id="rId13"/>
    <p:sldId id="839" r:id="rId14"/>
    <p:sldId id="840" r:id="rId15"/>
    <p:sldId id="841" r:id="rId16"/>
    <p:sldId id="842" r:id="rId17"/>
    <p:sldId id="843" r:id="rId18"/>
    <p:sldId id="844" r:id="rId19"/>
    <p:sldId id="845" r:id="rId20"/>
    <p:sldId id="846" r:id="rId21"/>
    <p:sldId id="848" r:id="rId22"/>
    <p:sldId id="854" r:id="rId23"/>
    <p:sldId id="855" r:id="rId24"/>
    <p:sldId id="856" r:id="rId25"/>
    <p:sldId id="857" r:id="rId26"/>
    <p:sldId id="858" r:id="rId27"/>
    <p:sldId id="859" r:id="rId28"/>
    <p:sldId id="860" r:id="rId29"/>
    <p:sldId id="847" r:id="rId30"/>
    <p:sldId id="849" r:id="rId31"/>
    <p:sldId id="850" r:id="rId32"/>
    <p:sldId id="851" r:id="rId33"/>
    <p:sldId id="852" r:id="rId34"/>
    <p:sldId id="853" r:id="rId35"/>
    <p:sldId id="861" r:id="rId36"/>
    <p:sldId id="862" r:id="rId37"/>
    <p:sldId id="863" r:id="rId38"/>
    <p:sldId id="864" r:id="rId39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2" autoAdjust="0"/>
    <p:restoredTop sz="93623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Relationship Id="rId4" Type="http://schemas.openxmlformats.org/officeDocument/2006/relationships/image" Target="../media/image9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image" Target="../media/image104.emf"/><Relationship Id="rId7" Type="http://schemas.openxmlformats.org/officeDocument/2006/relationships/image" Target="../media/image108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3.emf"/><Relationship Id="rId7" Type="http://schemas.openxmlformats.org/officeDocument/2006/relationships/image" Target="../media/image117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Relationship Id="rId9" Type="http://schemas.openxmlformats.org/officeDocument/2006/relationships/image" Target="../media/image119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image" Target="../media/image12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image" Target="../media/image127.emf"/><Relationship Id="rId7" Type="http://schemas.openxmlformats.org/officeDocument/2006/relationships/image" Target="../media/image131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Relationship Id="rId9" Type="http://schemas.openxmlformats.org/officeDocument/2006/relationships/image" Target="../media/image13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7" Type="http://schemas.openxmlformats.org/officeDocument/2006/relationships/image" Target="../media/image140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13" Type="http://schemas.openxmlformats.org/officeDocument/2006/relationships/image" Target="../media/image153.emf"/><Relationship Id="rId3" Type="http://schemas.openxmlformats.org/officeDocument/2006/relationships/image" Target="../media/image143.emf"/><Relationship Id="rId7" Type="http://schemas.openxmlformats.org/officeDocument/2006/relationships/image" Target="../media/image147.emf"/><Relationship Id="rId12" Type="http://schemas.openxmlformats.org/officeDocument/2006/relationships/image" Target="../media/image152.emf"/><Relationship Id="rId2" Type="http://schemas.openxmlformats.org/officeDocument/2006/relationships/image" Target="../media/image142.emf"/><Relationship Id="rId16" Type="http://schemas.openxmlformats.org/officeDocument/2006/relationships/image" Target="../media/image156.emf"/><Relationship Id="rId1" Type="http://schemas.openxmlformats.org/officeDocument/2006/relationships/image" Target="../media/image141.emf"/><Relationship Id="rId6" Type="http://schemas.openxmlformats.org/officeDocument/2006/relationships/image" Target="../media/image146.emf"/><Relationship Id="rId11" Type="http://schemas.openxmlformats.org/officeDocument/2006/relationships/image" Target="../media/image151.emf"/><Relationship Id="rId5" Type="http://schemas.openxmlformats.org/officeDocument/2006/relationships/image" Target="../media/image145.emf"/><Relationship Id="rId15" Type="http://schemas.openxmlformats.org/officeDocument/2006/relationships/image" Target="../media/image155.emf"/><Relationship Id="rId10" Type="http://schemas.openxmlformats.org/officeDocument/2006/relationships/image" Target="../media/image150.emf"/><Relationship Id="rId4" Type="http://schemas.openxmlformats.org/officeDocument/2006/relationships/image" Target="../media/image144.emf"/><Relationship Id="rId9" Type="http://schemas.openxmlformats.org/officeDocument/2006/relationships/image" Target="../media/image149.emf"/><Relationship Id="rId14" Type="http://schemas.openxmlformats.org/officeDocument/2006/relationships/image" Target="../media/image154.e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13" Type="http://schemas.openxmlformats.org/officeDocument/2006/relationships/image" Target="../media/image169.emf"/><Relationship Id="rId3" Type="http://schemas.openxmlformats.org/officeDocument/2006/relationships/image" Target="../media/image159.emf"/><Relationship Id="rId7" Type="http://schemas.openxmlformats.org/officeDocument/2006/relationships/image" Target="../media/image163.emf"/><Relationship Id="rId12" Type="http://schemas.openxmlformats.org/officeDocument/2006/relationships/image" Target="../media/image168.emf"/><Relationship Id="rId2" Type="http://schemas.openxmlformats.org/officeDocument/2006/relationships/image" Target="../media/image158.emf"/><Relationship Id="rId16" Type="http://schemas.openxmlformats.org/officeDocument/2006/relationships/image" Target="../media/image172.emf"/><Relationship Id="rId1" Type="http://schemas.openxmlformats.org/officeDocument/2006/relationships/image" Target="../media/image157.emf"/><Relationship Id="rId6" Type="http://schemas.openxmlformats.org/officeDocument/2006/relationships/image" Target="../media/image162.emf"/><Relationship Id="rId11" Type="http://schemas.openxmlformats.org/officeDocument/2006/relationships/image" Target="../media/image167.emf"/><Relationship Id="rId5" Type="http://schemas.openxmlformats.org/officeDocument/2006/relationships/image" Target="../media/image161.emf"/><Relationship Id="rId15" Type="http://schemas.openxmlformats.org/officeDocument/2006/relationships/image" Target="../media/image171.emf"/><Relationship Id="rId10" Type="http://schemas.openxmlformats.org/officeDocument/2006/relationships/image" Target="../media/image166.emf"/><Relationship Id="rId4" Type="http://schemas.openxmlformats.org/officeDocument/2006/relationships/image" Target="../media/image160.emf"/><Relationship Id="rId9" Type="http://schemas.openxmlformats.org/officeDocument/2006/relationships/image" Target="../media/image165.emf"/><Relationship Id="rId14" Type="http://schemas.openxmlformats.org/officeDocument/2006/relationships/image" Target="../media/image170.e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emf"/><Relationship Id="rId13" Type="http://schemas.openxmlformats.org/officeDocument/2006/relationships/image" Target="../media/image185.emf"/><Relationship Id="rId18" Type="http://schemas.openxmlformats.org/officeDocument/2006/relationships/image" Target="../media/image190.emf"/><Relationship Id="rId3" Type="http://schemas.openxmlformats.org/officeDocument/2006/relationships/image" Target="../media/image175.emf"/><Relationship Id="rId7" Type="http://schemas.openxmlformats.org/officeDocument/2006/relationships/image" Target="../media/image179.emf"/><Relationship Id="rId12" Type="http://schemas.openxmlformats.org/officeDocument/2006/relationships/image" Target="../media/image184.emf"/><Relationship Id="rId17" Type="http://schemas.openxmlformats.org/officeDocument/2006/relationships/image" Target="../media/image189.emf"/><Relationship Id="rId2" Type="http://schemas.openxmlformats.org/officeDocument/2006/relationships/image" Target="../media/image174.emf"/><Relationship Id="rId16" Type="http://schemas.openxmlformats.org/officeDocument/2006/relationships/image" Target="../media/image188.emf"/><Relationship Id="rId1" Type="http://schemas.openxmlformats.org/officeDocument/2006/relationships/image" Target="../media/image173.emf"/><Relationship Id="rId6" Type="http://schemas.openxmlformats.org/officeDocument/2006/relationships/image" Target="../media/image178.emf"/><Relationship Id="rId11" Type="http://schemas.openxmlformats.org/officeDocument/2006/relationships/image" Target="../media/image183.emf"/><Relationship Id="rId5" Type="http://schemas.openxmlformats.org/officeDocument/2006/relationships/image" Target="../media/image177.emf"/><Relationship Id="rId15" Type="http://schemas.openxmlformats.org/officeDocument/2006/relationships/image" Target="../media/image187.emf"/><Relationship Id="rId10" Type="http://schemas.openxmlformats.org/officeDocument/2006/relationships/image" Target="../media/image182.emf"/><Relationship Id="rId19" Type="http://schemas.openxmlformats.org/officeDocument/2006/relationships/image" Target="../media/image191.emf"/><Relationship Id="rId4" Type="http://schemas.openxmlformats.org/officeDocument/2006/relationships/image" Target="../media/image176.emf"/><Relationship Id="rId9" Type="http://schemas.openxmlformats.org/officeDocument/2006/relationships/image" Target="../media/image181.emf"/><Relationship Id="rId14" Type="http://schemas.openxmlformats.org/officeDocument/2006/relationships/image" Target="../media/image18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u="none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u="none">
                <a:ea typeface="宋体" panose="02010600030101010101" pitchFamily="2" charset="-122"/>
              </a:defRPr>
            </a:lvl1pPr>
          </a:lstStyle>
          <a:p>
            <a:fld id="{26519C67-9516-4245-AA27-BBA7AA97D46E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456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6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u="none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56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>
                <a:ea typeface="宋体" panose="02010600030101010101" pitchFamily="2" charset="-122"/>
              </a:defRPr>
            </a:lvl1pPr>
          </a:lstStyle>
          <a:p>
            <a:fld id="{77F34E01-52DA-43E3-8239-82BF505B8E5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356003" y="2277016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86050" y="1858963"/>
            <a:ext cx="5314950" cy="1977796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7085"/>
            <a:ext cx="20574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7F5016-D14B-4486-B6D5-3684EE8DE0DD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7085"/>
            <a:ext cx="30861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7085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2D221-5D72-4DF0-8050-08A08C7BF6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4D314C-C29D-4C56-800B-7028B25F612E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87820-5267-4A4B-A03B-72DB5EE56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C640CB-B82E-4CDC-AB35-0624A1661308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1D90CB-433F-4EC5-A9CB-3C9FAD49CD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7254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957263"/>
            <a:ext cx="7886700" cy="5219700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0E7C8C-498D-45C8-8BC2-A3053AB034BF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4AE006-6ED3-42D9-89CE-43F2EEB41C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835326-0661-43C5-AB04-1C311670F8C6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D59349-38E2-407F-877A-F991056AD1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3024" y="1"/>
            <a:ext cx="9559925" cy="707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01600" y="-27517"/>
            <a:ext cx="9642475" cy="1126068"/>
          </a:xfrm>
          <a:prstGeom prst="rect">
            <a:avLst/>
          </a:prstGeom>
          <a:solidFill>
            <a:srgbClr val="1C8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146051"/>
            <a:ext cx="1384300" cy="7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07950" y="6525684"/>
            <a:ext cx="9648825" cy="742949"/>
          </a:xfrm>
          <a:prstGeom prst="rect">
            <a:avLst/>
          </a:prstGeom>
          <a:solidFill>
            <a:srgbClr val="1C8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28650" y="260648"/>
            <a:ext cx="7886700" cy="13255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300" b="1" dirty="0">
                <a:ln w="1905"/>
                <a:solidFill>
                  <a:srgbClr val="FFFF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增值三步行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DF4CA6-5F45-456A-BA42-3954342164A6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0CEEF6-1B6B-4C1E-87F1-930CE6DCE8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3024" y="-243418"/>
            <a:ext cx="9559925" cy="7344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D816B4-1378-4E8A-9136-F5D6F8D04179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DC9CD9-9EFC-44B6-A79B-C002DD82B3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DBC8EF-46A5-40BC-A448-C97BF22202A4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626C09-5867-4882-848F-8E2A798CDD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7254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88339-EAC6-49FC-89E5-F55877DB503F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02F495-3B17-46BB-86B8-9737BA8D96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ED7A81-E449-4756-8823-780EE3EA0BF4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000673-7E16-4D5A-ADEC-A7D1118F4D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7254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258531-F31C-4E58-BF69-FB97F8DF4D73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70710B-EC2E-42B3-9B34-8B5E6C2BE4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lum/>
          </a:blip>
          <a:srcRect/>
          <a:stretch>
            <a:fillRect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1pPr>
      <a:lvl2pPr marL="5143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+mn-lt"/>
          <a:ea typeface="+mn-ea"/>
          <a:cs typeface="+mn-cs"/>
        </a:defRPr>
      </a:lvl2pPr>
      <a:lvl3pPr marL="8572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12001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15430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4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9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e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7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8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4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7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9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4.emf"/><Relationship Id="rId4" Type="http://schemas.openxmlformats.org/officeDocument/2006/relationships/image" Target="../media/image91.emf"/><Relationship Id="rId9" Type="http://schemas.openxmlformats.org/officeDocument/2006/relationships/oleObject" Target="../embeddings/oleObject8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9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01.e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6.e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98.emf"/><Relationship Id="rId4" Type="http://schemas.openxmlformats.org/officeDocument/2006/relationships/image" Target="../media/image95.e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0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08.emf"/><Relationship Id="rId3" Type="http://schemas.openxmlformats.org/officeDocument/2006/relationships/image" Target="../media/image110.png"/><Relationship Id="rId7" Type="http://schemas.openxmlformats.org/officeDocument/2006/relationships/image" Target="../media/image103.emf"/><Relationship Id="rId12" Type="http://schemas.openxmlformats.org/officeDocument/2006/relationships/oleObject" Target="../embeddings/oleObject100.bin"/><Relationship Id="rId17" Type="http://schemas.openxmlformats.org/officeDocument/2006/relationships/oleObject" Target="../embeddings/oleObject103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07.emf"/><Relationship Id="rId20" Type="http://schemas.openxmlformats.org/officeDocument/2006/relationships/image" Target="../media/image109.e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105.emf"/><Relationship Id="rId5" Type="http://schemas.openxmlformats.org/officeDocument/2006/relationships/image" Target="../media/image102.emf"/><Relationship Id="rId15" Type="http://schemas.openxmlformats.org/officeDocument/2006/relationships/oleObject" Target="../embeddings/oleObject102.bin"/><Relationship Id="rId10" Type="http://schemas.openxmlformats.org/officeDocument/2006/relationships/oleObject" Target="../embeddings/oleObject99.bin"/><Relationship Id="rId19" Type="http://schemas.openxmlformats.org/officeDocument/2006/relationships/oleObject" Target="../embeddings/oleObject104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04.emf"/><Relationship Id="rId14" Type="http://schemas.openxmlformats.org/officeDocument/2006/relationships/image" Target="../media/image10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118.e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5.emf"/><Relationship Id="rId17" Type="http://schemas.openxmlformats.org/officeDocument/2006/relationships/oleObject" Target="../embeddings/oleObject112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17.emf"/><Relationship Id="rId20" Type="http://schemas.openxmlformats.org/officeDocument/2006/relationships/image" Target="../media/image119.e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2.e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114.emf"/><Relationship Id="rId19" Type="http://schemas.openxmlformats.org/officeDocument/2006/relationships/oleObject" Target="../embeddings/oleObject113.bin"/><Relationship Id="rId4" Type="http://schemas.openxmlformats.org/officeDocument/2006/relationships/image" Target="../media/image111.e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1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3.e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2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32.e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9.emf"/><Relationship Id="rId17" Type="http://schemas.openxmlformats.org/officeDocument/2006/relationships/oleObject" Target="../embeddings/oleObject126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31.emf"/><Relationship Id="rId20" Type="http://schemas.openxmlformats.org/officeDocument/2006/relationships/image" Target="../media/image133.e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6.e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10" Type="http://schemas.openxmlformats.org/officeDocument/2006/relationships/image" Target="../media/image128.e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25.e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3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38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40.e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5.e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39.e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48.emf"/><Relationship Id="rId26" Type="http://schemas.openxmlformats.org/officeDocument/2006/relationships/image" Target="../media/image152.emf"/><Relationship Id="rId3" Type="http://schemas.openxmlformats.org/officeDocument/2006/relationships/oleObject" Target="../embeddings/oleObject135.bin"/><Relationship Id="rId21" Type="http://schemas.openxmlformats.org/officeDocument/2006/relationships/oleObject" Target="../embeddings/oleObject144.bin"/><Relationship Id="rId34" Type="http://schemas.openxmlformats.org/officeDocument/2006/relationships/image" Target="../media/image156.emf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45.emf"/><Relationship Id="rId17" Type="http://schemas.openxmlformats.org/officeDocument/2006/relationships/oleObject" Target="../embeddings/oleObject142.bin"/><Relationship Id="rId25" Type="http://schemas.openxmlformats.org/officeDocument/2006/relationships/oleObject" Target="../embeddings/oleObject146.bin"/><Relationship Id="rId33" Type="http://schemas.openxmlformats.org/officeDocument/2006/relationships/oleObject" Target="../embeddings/oleObject150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47.emf"/><Relationship Id="rId20" Type="http://schemas.openxmlformats.org/officeDocument/2006/relationships/image" Target="../media/image149.emf"/><Relationship Id="rId29" Type="http://schemas.openxmlformats.org/officeDocument/2006/relationships/oleObject" Target="../embeddings/oleObject148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2.emf"/><Relationship Id="rId11" Type="http://schemas.openxmlformats.org/officeDocument/2006/relationships/oleObject" Target="../embeddings/oleObject139.bin"/><Relationship Id="rId24" Type="http://schemas.openxmlformats.org/officeDocument/2006/relationships/image" Target="../media/image151.emf"/><Relationship Id="rId32" Type="http://schemas.openxmlformats.org/officeDocument/2006/relationships/image" Target="../media/image155.emf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23" Type="http://schemas.openxmlformats.org/officeDocument/2006/relationships/oleObject" Target="../embeddings/oleObject145.bin"/><Relationship Id="rId28" Type="http://schemas.openxmlformats.org/officeDocument/2006/relationships/image" Target="../media/image153.emf"/><Relationship Id="rId10" Type="http://schemas.openxmlformats.org/officeDocument/2006/relationships/image" Target="../media/image144.emf"/><Relationship Id="rId19" Type="http://schemas.openxmlformats.org/officeDocument/2006/relationships/oleObject" Target="../embeddings/oleObject143.bin"/><Relationship Id="rId31" Type="http://schemas.openxmlformats.org/officeDocument/2006/relationships/oleObject" Target="../embeddings/oleObject149.bin"/><Relationship Id="rId4" Type="http://schemas.openxmlformats.org/officeDocument/2006/relationships/image" Target="../media/image141.e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46.emf"/><Relationship Id="rId22" Type="http://schemas.openxmlformats.org/officeDocument/2006/relationships/image" Target="../media/image150.emf"/><Relationship Id="rId27" Type="http://schemas.openxmlformats.org/officeDocument/2006/relationships/oleObject" Target="../embeddings/oleObject147.bin"/><Relationship Id="rId30" Type="http://schemas.openxmlformats.org/officeDocument/2006/relationships/image" Target="../media/image154.emf"/><Relationship Id="rId8" Type="http://schemas.openxmlformats.org/officeDocument/2006/relationships/image" Target="../media/image143.e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64.emf"/><Relationship Id="rId26" Type="http://schemas.openxmlformats.org/officeDocument/2006/relationships/image" Target="../media/image168.emf"/><Relationship Id="rId3" Type="http://schemas.openxmlformats.org/officeDocument/2006/relationships/oleObject" Target="../embeddings/oleObject151.bin"/><Relationship Id="rId21" Type="http://schemas.openxmlformats.org/officeDocument/2006/relationships/oleObject" Target="../embeddings/oleObject160.bin"/><Relationship Id="rId34" Type="http://schemas.openxmlformats.org/officeDocument/2006/relationships/image" Target="../media/image172.emf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61.e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33" Type="http://schemas.openxmlformats.org/officeDocument/2006/relationships/oleObject" Target="../embeddings/oleObject166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63.emf"/><Relationship Id="rId20" Type="http://schemas.openxmlformats.org/officeDocument/2006/relationships/image" Target="../media/image165.emf"/><Relationship Id="rId29" Type="http://schemas.openxmlformats.org/officeDocument/2006/relationships/oleObject" Target="../embeddings/oleObject164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8.emf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67.emf"/><Relationship Id="rId32" Type="http://schemas.openxmlformats.org/officeDocument/2006/relationships/image" Target="../media/image171.emf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69.emf"/><Relationship Id="rId10" Type="http://schemas.openxmlformats.org/officeDocument/2006/relationships/image" Target="../media/image160.emf"/><Relationship Id="rId19" Type="http://schemas.openxmlformats.org/officeDocument/2006/relationships/oleObject" Target="../embeddings/oleObject159.bin"/><Relationship Id="rId31" Type="http://schemas.openxmlformats.org/officeDocument/2006/relationships/oleObject" Target="../embeddings/oleObject165.bin"/><Relationship Id="rId4" Type="http://schemas.openxmlformats.org/officeDocument/2006/relationships/image" Target="../media/image157.e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62.emf"/><Relationship Id="rId22" Type="http://schemas.openxmlformats.org/officeDocument/2006/relationships/image" Target="../media/image166.emf"/><Relationship Id="rId27" Type="http://schemas.openxmlformats.org/officeDocument/2006/relationships/oleObject" Target="../embeddings/oleObject163.bin"/><Relationship Id="rId30" Type="http://schemas.openxmlformats.org/officeDocument/2006/relationships/image" Target="../media/image170.emf"/><Relationship Id="rId8" Type="http://schemas.openxmlformats.org/officeDocument/2006/relationships/image" Target="../media/image159.e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80.emf"/><Relationship Id="rId26" Type="http://schemas.openxmlformats.org/officeDocument/2006/relationships/image" Target="../media/image184.emf"/><Relationship Id="rId39" Type="http://schemas.openxmlformats.org/officeDocument/2006/relationships/oleObject" Target="../embeddings/oleObject185.bin"/><Relationship Id="rId21" Type="http://schemas.openxmlformats.org/officeDocument/2006/relationships/oleObject" Target="../embeddings/oleObject176.bin"/><Relationship Id="rId34" Type="http://schemas.openxmlformats.org/officeDocument/2006/relationships/image" Target="../media/image188.emf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77.emf"/><Relationship Id="rId17" Type="http://schemas.openxmlformats.org/officeDocument/2006/relationships/oleObject" Target="../embeddings/oleObject174.bin"/><Relationship Id="rId25" Type="http://schemas.openxmlformats.org/officeDocument/2006/relationships/oleObject" Target="../embeddings/oleObject178.bin"/><Relationship Id="rId33" Type="http://schemas.openxmlformats.org/officeDocument/2006/relationships/oleObject" Target="../embeddings/oleObject182.bin"/><Relationship Id="rId38" Type="http://schemas.openxmlformats.org/officeDocument/2006/relationships/image" Target="../media/image190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79.emf"/><Relationship Id="rId20" Type="http://schemas.openxmlformats.org/officeDocument/2006/relationships/image" Target="../media/image181.emf"/><Relationship Id="rId29" Type="http://schemas.openxmlformats.org/officeDocument/2006/relationships/oleObject" Target="../embeddings/oleObject180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4.emf"/><Relationship Id="rId11" Type="http://schemas.openxmlformats.org/officeDocument/2006/relationships/oleObject" Target="../embeddings/oleObject171.bin"/><Relationship Id="rId24" Type="http://schemas.openxmlformats.org/officeDocument/2006/relationships/image" Target="../media/image183.emf"/><Relationship Id="rId32" Type="http://schemas.openxmlformats.org/officeDocument/2006/relationships/image" Target="../media/image187.emf"/><Relationship Id="rId37" Type="http://schemas.openxmlformats.org/officeDocument/2006/relationships/oleObject" Target="../embeddings/oleObject184.bin"/><Relationship Id="rId40" Type="http://schemas.openxmlformats.org/officeDocument/2006/relationships/image" Target="../media/image191.emf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23" Type="http://schemas.openxmlformats.org/officeDocument/2006/relationships/oleObject" Target="../embeddings/oleObject177.bin"/><Relationship Id="rId28" Type="http://schemas.openxmlformats.org/officeDocument/2006/relationships/image" Target="../media/image185.emf"/><Relationship Id="rId36" Type="http://schemas.openxmlformats.org/officeDocument/2006/relationships/image" Target="../media/image189.emf"/><Relationship Id="rId10" Type="http://schemas.openxmlformats.org/officeDocument/2006/relationships/image" Target="../media/image176.emf"/><Relationship Id="rId19" Type="http://schemas.openxmlformats.org/officeDocument/2006/relationships/oleObject" Target="../embeddings/oleObject175.bin"/><Relationship Id="rId31" Type="http://schemas.openxmlformats.org/officeDocument/2006/relationships/oleObject" Target="../embeddings/oleObject181.bin"/><Relationship Id="rId4" Type="http://schemas.openxmlformats.org/officeDocument/2006/relationships/image" Target="../media/image173.e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78.emf"/><Relationship Id="rId22" Type="http://schemas.openxmlformats.org/officeDocument/2006/relationships/image" Target="../media/image182.emf"/><Relationship Id="rId27" Type="http://schemas.openxmlformats.org/officeDocument/2006/relationships/oleObject" Target="../embeddings/oleObject179.bin"/><Relationship Id="rId30" Type="http://schemas.openxmlformats.org/officeDocument/2006/relationships/image" Target="../media/image186.emf"/><Relationship Id="rId35" Type="http://schemas.openxmlformats.org/officeDocument/2006/relationships/oleObject" Target="../embeddings/oleObject183.bin"/><Relationship Id="rId8" Type="http://schemas.openxmlformats.org/officeDocument/2006/relationships/image" Target="../media/image175.emf"/><Relationship Id="rId3" Type="http://schemas.openxmlformats.org/officeDocument/2006/relationships/oleObject" Target="../embeddings/oleObject16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4" Type="http://schemas.openxmlformats.org/officeDocument/2006/relationships/image" Target="N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095" name="Picture 1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813" y="1341029"/>
            <a:ext cx="82708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86099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u="none" dirty="0"/>
              <a:t>Section Ⅰ</a:t>
            </a:r>
            <a:r>
              <a:rPr lang="zh-CN" altLang="zh-CN" sz="2800" b="1" u="none" dirty="0"/>
              <a:t>　</a:t>
            </a:r>
            <a:r>
              <a:rPr lang="en-US" altLang="zh-CN" sz="2800" b="1" u="none" dirty="0"/>
              <a:t>Listening and Speaking</a:t>
            </a:r>
            <a:endParaRPr lang="zh-CN" altLang="zh-CN" sz="2800" u="none" dirty="0"/>
          </a:p>
        </p:txBody>
      </p:sp>
      <p:sp>
        <p:nvSpPr>
          <p:cNvPr id="7" name="矩形 6"/>
          <p:cNvSpPr/>
          <p:nvPr/>
        </p:nvSpPr>
        <p:spPr>
          <a:xfrm>
            <a:off x="0" y="5550707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726" name="Object 6"/>
          <p:cNvGraphicFramePr>
            <a:graphicFrameLocks noChangeAspect="1"/>
          </p:cNvGraphicFramePr>
          <p:nvPr/>
        </p:nvGraphicFramePr>
        <p:xfrm>
          <a:off x="323850" y="9810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3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810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27" name="Object 7"/>
          <p:cNvGraphicFramePr>
            <a:graphicFrameLocks noChangeAspect="1"/>
          </p:cNvGraphicFramePr>
          <p:nvPr/>
        </p:nvGraphicFramePr>
        <p:xfrm>
          <a:off x="339725" y="2133600"/>
          <a:ext cx="839946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4" name="Document" r:id="rId5" imgW="8461375" imgH="1713230" progId="Word.Document.8">
                  <p:embed/>
                </p:oleObj>
              </mc:Choice>
              <mc:Fallback>
                <p:oleObj name="Document" r:id="rId5" imgW="8461375" imgH="171323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133600"/>
                        <a:ext cx="8399463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28" name="Object 8"/>
          <p:cNvGraphicFramePr>
            <a:graphicFrameLocks noChangeAspect="1"/>
          </p:cNvGraphicFramePr>
          <p:nvPr/>
        </p:nvGraphicFramePr>
        <p:xfrm>
          <a:off x="339725" y="3357563"/>
          <a:ext cx="8399463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5" name="Document" r:id="rId7" imgW="8461375" imgH="1713230" progId="Word.Document.8">
                  <p:embed/>
                </p:oleObj>
              </mc:Choice>
              <mc:Fallback>
                <p:oleObj name="Document" r:id="rId7" imgW="8461375" imgH="171323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357563"/>
                        <a:ext cx="8399463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706" name="Object 10"/>
          <p:cNvGraphicFramePr>
            <a:graphicFrameLocks noChangeAspect="1"/>
          </p:cNvGraphicFramePr>
          <p:nvPr/>
        </p:nvGraphicFramePr>
        <p:xfrm>
          <a:off x="352425" y="260350"/>
          <a:ext cx="8467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33" name="Document" r:id="rId3" imgW="8461375" imgH="646430" progId="Word.Document.8">
                  <p:embed/>
                </p:oleObj>
              </mc:Choice>
              <mc:Fallback>
                <p:oleObj name="Document" r:id="rId3" imgW="8461375" imgH="64643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60350"/>
                        <a:ext cx="84677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7" name="Object 11"/>
          <p:cNvGraphicFramePr>
            <a:graphicFrameLocks noChangeAspect="1"/>
          </p:cNvGraphicFramePr>
          <p:nvPr/>
        </p:nvGraphicFramePr>
        <p:xfrm>
          <a:off x="323850" y="763588"/>
          <a:ext cx="8399463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34" name="Document" r:id="rId5" imgW="8461375" imgH="5728970" progId="Word.Document.8">
                  <p:embed/>
                </p:oleObj>
              </mc:Choice>
              <mc:Fallback>
                <p:oleObj name="Document" r:id="rId5" imgW="8461375" imgH="572897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3588"/>
                        <a:ext cx="8399463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8" name="Object 12"/>
          <p:cNvGraphicFramePr>
            <a:graphicFrameLocks noChangeAspect="1"/>
          </p:cNvGraphicFramePr>
          <p:nvPr/>
        </p:nvGraphicFramePr>
        <p:xfrm>
          <a:off x="684213" y="1776413"/>
          <a:ext cx="78581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35" name="文档" r:id="rId7" imgW="8046720" imgH="1191895" progId="Word.Document.8">
                  <p:embed/>
                </p:oleObj>
              </mc:Choice>
              <mc:Fallback>
                <p:oleObj name="文档" r:id="rId7" imgW="8046720" imgH="119189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76413"/>
                        <a:ext cx="785812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9" name="Object 13"/>
          <p:cNvGraphicFramePr>
            <a:graphicFrameLocks noChangeAspect="1"/>
          </p:cNvGraphicFramePr>
          <p:nvPr/>
        </p:nvGraphicFramePr>
        <p:xfrm>
          <a:off x="727075" y="3933825"/>
          <a:ext cx="7804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36" name="文档" r:id="rId9" imgW="7996555" imgH="778510" progId="Word.Document.8">
                  <p:embed/>
                </p:oleObj>
              </mc:Choice>
              <mc:Fallback>
                <p:oleObj name="文档" r:id="rId9" imgW="7996555" imgH="77851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933825"/>
                        <a:ext cx="78041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10" name="Object 14"/>
          <p:cNvGraphicFramePr>
            <a:graphicFrameLocks noChangeAspect="1"/>
          </p:cNvGraphicFramePr>
          <p:nvPr/>
        </p:nvGraphicFramePr>
        <p:xfrm>
          <a:off x="627063" y="5564188"/>
          <a:ext cx="7761287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37" name="文档" r:id="rId11" imgW="7996555" imgH="777240" progId="Word.Document.8">
                  <p:embed/>
                </p:oleObj>
              </mc:Choice>
              <mc:Fallback>
                <p:oleObj name="文档" r:id="rId11" imgW="7996555" imgH="77724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5564188"/>
                        <a:ext cx="7761287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678" name="Object 6"/>
          <p:cNvGraphicFramePr>
            <a:graphicFrameLocks noChangeAspect="1"/>
          </p:cNvGraphicFramePr>
          <p:nvPr/>
        </p:nvGraphicFramePr>
        <p:xfrm>
          <a:off x="252413" y="603250"/>
          <a:ext cx="839946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90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603250"/>
                        <a:ext cx="8399462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9" name="Object 7"/>
          <p:cNvGraphicFramePr>
            <a:graphicFrameLocks noChangeAspect="1"/>
          </p:cNvGraphicFramePr>
          <p:nvPr/>
        </p:nvGraphicFramePr>
        <p:xfrm>
          <a:off x="330200" y="1995488"/>
          <a:ext cx="8580438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91" name="Document" r:id="rId5" imgW="8648700" imgH="3622675" progId="Word.Document.8">
                  <p:embed/>
                </p:oleObj>
              </mc:Choice>
              <mc:Fallback>
                <p:oleObj name="Document" r:id="rId5" imgW="8648700" imgH="36226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995488"/>
                        <a:ext cx="8580438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654" name="Object 6"/>
          <p:cNvGraphicFramePr>
            <a:graphicFrameLocks noChangeAspect="1"/>
          </p:cNvGraphicFramePr>
          <p:nvPr/>
        </p:nvGraphicFramePr>
        <p:xfrm>
          <a:off x="339725" y="941388"/>
          <a:ext cx="8399463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76" name="Document" r:id="rId3" imgW="8500745" imgH="1606550" progId="Word.Document.8">
                  <p:embed/>
                </p:oleObj>
              </mc:Choice>
              <mc:Fallback>
                <p:oleObj name="Document" r:id="rId3" imgW="8500745" imgH="16065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941388"/>
                        <a:ext cx="8399463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55" name="Object 7"/>
          <p:cNvGraphicFramePr>
            <a:graphicFrameLocks noChangeAspect="1"/>
          </p:cNvGraphicFramePr>
          <p:nvPr/>
        </p:nvGraphicFramePr>
        <p:xfrm>
          <a:off x="339725" y="2062163"/>
          <a:ext cx="8399463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77" name="Document" r:id="rId5" imgW="8500745" imgH="1670050" progId="Word.Document.8">
                  <p:embed/>
                </p:oleObj>
              </mc:Choice>
              <mc:Fallback>
                <p:oleObj name="Document" r:id="rId5" imgW="8500745" imgH="167005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062163"/>
                        <a:ext cx="8399463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56" name="Object 8"/>
          <p:cNvGraphicFramePr>
            <a:graphicFrameLocks noChangeAspect="1"/>
          </p:cNvGraphicFramePr>
          <p:nvPr/>
        </p:nvGraphicFramePr>
        <p:xfrm>
          <a:off x="342900" y="3217863"/>
          <a:ext cx="845820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78" name="Document" r:id="rId7" imgW="8461375" imgH="2372995" progId="Word.Document.8">
                  <p:embed/>
                </p:oleObj>
              </mc:Choice>
              <mc:Fallback>
                <p:oleObj name="Document" r:id="rId7" imgW="8461375" imgH="237299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217863"/>
                        <a:ext cx="8458200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57" name="Object 9"/>
          <p:cNvGraphicFramePr>
            <a:graphicFrameLocks noChangeAspect="1"/>
          </p:cNvGraphicFramePr>
          <p:nvPr/>
        </p:nvGraphicFramePr>
        <p:xfrm>
          <a:off x="342900" y="4332288"/>
          <a:ext cx="84582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79" name="Document" r:id="rId9" imgW="8461375" imgH="1187450" progId="Word.Document.8">
                  <p:embed/>
                </p:oleObj>
              </mc:Choice>
              <mc:Fallback>
                <p:oleObj name="Document" r:id="rId9" imgW="8461375" imgH="118745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332288"/>
                        <a:ext cx="8458200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631" name="Object 7"/>
          <p:cNvGraphicFramePr>
            <a:graphicFrameLocks noChangeAspect="1"/>
          </p:cNvGraphicFramePr>
          <p:nvPr/>
        </p:nvGraphicFramePr>
        <p:xfrm>
          <a:off x="323850" y="477838"/>
          <a:ext cx="8467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3" name="文档" r:id="rId3" imgW="8459470" imgH="621665" progId="Word.Document.8">
                  <p:embed/>
                </p:oleObj>
              </mc:Choice>
              <mc:Fallback>
                <p:oleObj name="文档" r:id="rId3" imgW="8459470" imgH="62166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7838"/>
                        <a:ext cx="84677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32" name="Object 8"/>
          <p:cNvGraphicFramePr>
            <a:graphicFrameLocks noChangeAspect="1"/>
          </p:cNvGraphicFramePr>
          <p:nvPr/>
        </p:nvGraphicFramePr>
        <p:xfrm>
          <a:off x="339725" y="1127125"/>
          <a:ext cx="8304213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4" name="文档" r:id="rId5" imgW="8460105" imgH="5071110" progId="Word.Document.8">
                  <p:embed/>
                </p:oleObj>
              </mc:Choice>
              <mc:Fallback>
                <p:oleObj name="文档" r:id="rId5" imgW="8460105" imgH="50711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127125"/>
                        <a:ext cx="8304213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33" name="Object 9"/>
          <p:cNvGraphicFramePr>
            <a:graphicFrameLocks noChangeAspect="1"/>
          </p:cNvGraphicFramePr>
          <p:nvPr/>
        </p:nvGraphicFramePr>
        <p:xfrm>
          <a:off x="4449763" y="1052513"/>
          <a:ext cx="18399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5" name="文档" r:id="rId7" imgW="1839595" imgH="398145" progId="Word.Document.8">
                  <p:embed/>
                </p:oleObj>
              </mc:Choice>
              <mc:Fallback>
                <p:oleObj name="文档" r:id="rId7" imgW="1839595" imgH="39814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052513"/>
                        <a:ext cx="18399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34" name="Object 10"/>
          <p:cNvGraphicFramePr>
            <a:graphicFrameLocks noChangeAspect="1"/>
          </p:cNvGraphicFramePr>
          <p:nvPr/>
        </p:nvGraphicFramePr>
        <p:xfrm>
          <a:off x="6397625" y="2243138"/>
          <a:ext cx="18399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6" name="文档" r:id="rId9" imgW="1870075" imgH="397510" progId="Word.Document.8">
                  <p:embed/>
                </p:oleObj>
              </mc:Choice>
              <mc:Fallback>
                <p:oleObj name="文档" r:id="rId9" imgW="1870075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2243138"/>
                        <a:ext cx="18399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35" name="Object 11"/>
          <p:cNvGraphicFramePr>
            <a:graphicFrameLocks noChangeAspect="1"/>
          </p:cNvGraphicFramePr>
          <p:nvPr/>
        </p:nvGraphicFramePr>
        <p:xfrm>
          <a:off x="1403350" y="3322638"/>
          <a:ext cx="2743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7" name="文档" r:id="rId11" imgW="2811780" imgH="400685" progId="Word.Document.8">
                  <p:embed/>
                </p:oleObj>
              </mc:Choice>
              <mc:Fallback>
                <p:oleObj name="文档" r:id="rId11" imgW="2811780" imgH="40068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322638"/>
                        <a:ext cx="2743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36" name="Object 12"/>
          <p:cNvGraphicFramePr>
            <a:graphicFrameLocks noChangeAspect="1"/>
          </p:cNvGraphicFramePr>
          <p:nvPr/>
        </p:nvGraphicFramePr>
        <p:xfrm>
          <a:off x="2173288" y="4365625"/>
          <a:ext cx="57832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8" name="文档" r:id="rId13" imgW="5965190" imgH="405130" progId="Word.Document.8">
                  <p:embed/>
                </p:oleObj>
              </mc:Choice>
              <mc:Fallback>
                <p:oleObj name="文档" r:id="rId13" imgW="5965190" imgH="40513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4365625"/>
                        <a:ext cx="57832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7" name="Object 7"/>
          <p:cNvGraphicFramePr>
            <a:graphicFrameLocks noChangeAspect="1"/>
          </p:cNvGraphicFramePr>
          <p:nvPr/>
        </p:nvGraphicFramePr>
        <p:xfrm>
          <a:off x="179388" y="188913"/>
          <a:ext cx="839946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19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8399462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08" name="Object 8"/>
          <p:cNvGraphicFramePr>
            <a:graphicFrameLocks noChangeAspect="1"/>
          </p:cNvGraphicFramePr>
          <p:nvPr/>
        </p:nvGraphicFramePr>
        <p:xfrm>
          <a:off x="265113" y="1489075"/>
          <a:ext cx="8485187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0" name="文档" r:id="rId5" imgW="8739505" imgH="5198110" progId="Word.Document.8">
                  <p:embed/>
                </p:oleObj>
              </mc:Choice>
              <mc:Fallback>
                <p:oleObj name="文档" r:id="rId5" imgW="8739505" imgH="51981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489075"/>
                        <a:ext cx="8485187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0585" name="Object 9"/>
          <p:cNvGraphicFramePr>
            <a:graphicFrameLocks noChangeAspect="1"/>
          </p:cNvGraphicFramePr>
          <p:nvPr/>
        </p:nvGraphicFramePr>
        <p:xfrm>
          <a:off x="339725" y="330200"/>
          <a:ext cx="8539163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2" name="文档" r:id="rId3" imgW="8738870" imgH="1644650" progId="Word.Document.8">
                  <p:embed/>
                </p:oleObj>
              </mc:Choice>
              <mc:Fallback>
                <p:oleObj name="文档" r:id="rId3" imgW="8738870" imgH="164465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30200"/>
                        <a:ext cx="8539163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6" name="Object 10"/>
          <p:cNvGraphicFramePr>
            <a:graphicFrameLocks noChangeAspect="1"/>
          </p:cNvGraphicFramePr>
          <p:nvPr/>
        </p:nvGraphicFramePr>
        <p:xfrm>
          <a:off x="244475" y="1633538"/>
          <a:ext cx="8718550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3" name="文档" r:id="rId5" imgW="8779510" imgH="4649470" progId="Word.Document.8">
                  <p:embed/>
                </p:oleObj>
              </mc:Choice>
              <mc:Fallback>
                <p:oleObj name="文档" r:id="rId5" imgW="8779510" imgH="464947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1633538"/>
                        <a:ext cx="8718550" cy="460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7" name="Object 11"/>
          <p:cNvGraphicFramePr>
            <a:graphicFrameLocks noChangeAspect="1"/>
          </p:cNvGraphicFramePr>
          <p:nvPr/>
        </p:nvGraphicFramePr>
        <p:xfrm>
          <a:off x="257175" y="2616200"/>
          <a:ext cx="8778875" cy="369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4" name="文档" r:id="rId7" imgW="8770620" imgH="3698875" progId="Word.Document.8">
                  <p:embed/>
                </p:oleObj>
              </mc:Choice>
              <mc:Fallback>
                <p:oleObj name="文档" r:id="rId7" imgW="8770620" imgH="3698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616200"/>
                        <a:ext cx="8778875" cy="369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8" name="Object 12"/>
          <p:cNvGraphicFramePr>
            <a:graphicFrameLocks noChangeAspect="1"/>
          </p:cNvGraphicFramePr>
          <p:nvPr/>
        </p:nvGraphicFramePr>
        <p:xfrm>
          <a:off x="266700" y="3916363"/>
          <a:ext cx="876935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5" name="文档" r:id="rId9" imgW="8759825" imgH="2325370" progId="Word.Document.8">
                  <p:embed/>
                </p:oleObj>
              </mc:Choice>
              <mc:Fallback>
                <p:oleObj name="文档" r:id="rId9" imgW="8759825" imgH="232537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916363"/>
                        <a:ext cx="8769350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9" name="Object 13"/>
          <p:cNvGraphicFramePr>
            <a:graphicFrameLocks noChangeAspect="1"/>
          </p:cNvGraphicFramePr>
          <p:nvPr/>
        </p:nvGraphicFramePr>
        <p:xfrm>
          <a:off x="276225" y="4797425"/>
          <a:ext cx="87598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16" name="文档" r:id="rId11" imgW="8759825" imgH="1372870" progId="Word.Document.8">
                  <p:embed/>
                </p:oleObj>
              </mc:Choice>
              <mc:Fallback>
                <p:oleObj name="文档" r:id="rId11" imgW="8759825" imgH="137287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4797425"/>
                        <a:ext cx="87598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9" name="Object 7"/>
          <p:cNvGraphicFramePr>
            <a:graphicFrameLocks noChangeAspect="1"/>
          </p:cNvGraphicFramePr>
          <p:nvPr/>
        </p:nvGraphicFramePr>
        <p:xfrm>
          <a:off x="352425" y="765175"/>
          <a:ext cx="84677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6" name="文档" r:id="rId3" imgW="8459470" imgH="621665" progId="Word.Document.8">
                  <p:embed/>
                </p:oleObj>
              </mc:Choice>
              <mc:Fallback>
                <p:oleObj name="文档" r:id="rId3" imgW="8459470" imgH="62166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765175"/>
                        <a:ext cx="84677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0" name="Object 8"/>
          <p:cNvGraphicFramePr>
            <a:graphicFrameLocks noChangeAspect="1"/>
          </p:cNvGraphicFramePr>
          <p:nvPr/>
        </p:nvGraphicFramePr>
        <p:xfrm>
          <a:off x="339725" y="1376363"/>
          <a:ext cx="839946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7" name="文档" r:id="rId5" imgW="8459470" imgH="4610100" progId="Word.Document.8">
                  <p:embed/>
                </p:oleObj>
              </mc:Choice>
              <mc:Fallback>
                <p:oleObj name="文档" r:id="rId5" imgW="8459470" imgH="46101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76363"/>
                        <a:ext cx="839946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1" name="Object 9"/>
          <p:cNvGraphicFramePr>
            <a:graphicFrameLocks noChangeAspect="1"/>
          </p:cNvGraphicFramePr>
          <p:nvPr/>
        </p:nvGraphicFramePr>
        <p:xfrm>
          <a:off x="4068763" y="1341438"/>
          <a:ext cx="3657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8" name="文档" r:id="rId7" imgW="3709670" imgH="397510" progId="Word.Document.8">
                  <p:embed/>
                </p:oleObj>
              </mc:Choice>
              <mc:Fallback>
                <p:oleObj name="文档" r:id="rId7" imgW="3709670" imgH="3975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1341438"/>
                        <a:ext cx="3657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2" name="Object 10"/>
          <p:cNvGraphicFramePr>
            <a:graphicFrameLocks noChangeAspect="1"/>
          </p:cNvGraphicFramePr>
          <p:nvPr/>
        </p:nvGraphicFramePr>
        <p:xfrm>
          <a:off x="5795963" y="2997200"/>
          <a:ext cx="31257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9" name="文档" r:id="rId9" imgW="3204845" imgH="397510" progId="Word.Document.8">
                  <p:embed/>
                </p:oleObj>
              </mc:Choice>
              <mc:Fallback>
                <p:oleObj name="文档" r:id="rId9" imgW="3204845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997200"/>
                        <a:ext cx="31257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ChangeAspect="1"/>
          </p:cNvGraphicFramePr>
          <p:nvPr/>
        </p:nvGraphicFramePr>
        <p:xfrm>
          <a:off x="2894013" y="4198938"/>
          <a:ext cx="44132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90" name="文档" r:id="rId11" imgW="4553585" imgH="397510" progId="Word.Document.8">
                  <p:embed/>
                </p:oleObj>
              </mc:Choice>
              <mc:Fallback>
                <p:oleObj name="文档" r:id="rId11" imgW="4553585" imgH="39751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4198938"/>
                        <a:ext cx="44132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533" name="Object 5"/>
          <p:cNvGraphicFramePr>
            <a:graphicFrameLocks noChangeAspect="1"/>
          </p:cNvGraphicFramePr>
          <p:nvPr/>
        </p:nvGraphicFramePr>
        <p:xfrm>
          <a:off x="323850" y="404813"/>
          <a:ext cx="839946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45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4813"/>
                        <a:ext cx="8399463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4" name="Object 6"/>
          <p:cNvGraphicFramePr>
            <a:graphicFrameLocks noChangeAspect="1"/>
          </p:cNvGraphicFramePr>
          <p:nvPr/>
        </p:nvGraphicFramePr>
        <p:xfrm>
          <a:off x="384175" y="1639888"/>
          <a:ext cx="8580438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46" name="文档" r:id="rId5" imgW="8647430" imgH="5073650" progId="Word.Document.8">
                  <p:embed/>
                </p:oleObj>
              </mc:Choice>
              <mc:Fallback>
                <p:oleObj name="文档" r:id="rId5" imgW="8647430" imgH="50736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639888"/>
                        <a:ext cx="8580438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7509" name="Object 5"/>
          <p:cNvGraphicFramePr>
            <a:graphicFrameLocks noChangeAspect="1"/>
          </p:cNvGraphicFramePr>
          <p:nvPr/>
        </p:nvGraphicFramePr>
        <p:xfrm>
          <a:off x="339725" y="1201738"/>
          <a:ext cx="83994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26" name="文档" r:id="rId3" imgW="8500745" imgH="1691640" progId="Word.Document.8">
                  <p:embed/>
                </p:oleObj>
              </mc:Choice>
              <mc:Fallback>
                <p:oleObj name="文档" r:id="rId3" imgW="8500745" imgH="169164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01738"/>
                        <a:ext cx="8399463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0" name="Object 6"/>
          <p:cNvGraphicFramePr>
            <a:graphicFrameLocks noChangeAspect="1"/>
          </p:cNvGraphicFramePr>
          <p:nvPr/>
        </p:nvGraphicFramePr>
        <p:xfrm>
          <a:off x="323850" y="2492375"/>
          <a:ext cx="8458200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27" name="文档" r:id="rId5" imgW="8459470" imgH="2848610" progId="Word.Document.8">
                  <p:embed/>
                </p:oleObj>
              </mc:Choice>
              <mc:Fallback>
                <p:oleObj name="文档" r:id="rId5" imgW="8459470" imgH="28486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92375"/>
                        <a:ext cx="8458200" cy="28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1" name="Object 7"/>
          <p:cNvGraphicFramePr>
            <a:graphicFrameLocks noChangeAspect="1"/>
          </p:cNvGraphicFramePr>
          <p:nvPr/>
        </p:nvGraphicFramePr>
        <p:xfrm>
          <a:off x="342900" y="3789363"/>
          <a:ext cx="8458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28" name="文档" r:id="rId7" imgW="8459470" imgH="1424940" progId="Word.Document.8">
                  <p:embed/>
                </p:oleObj>
              </mc:Choice>
              <mc:Fallback>
                <p:oleObj name="文档" r:id="rId7" imgW="8459470" imgH="142494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789363"/>
                        <a:ext cx="8458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1938" y="2356218"/>
            <a:ext cx="8518525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6488" name="Object 8"/>
          <p:cNvGraphicFramePr>
            <a:graphicFrameLocks noChangeAspect="1"/>
          </p:cNvGraphicFramePr>
          <p:nvPr/>
        </p:nvGraphicFramePr>
        <p:xfrm>
          <a:off x="420688" y="549275"/>
          <a:ext cx="8399462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0" name="文档" r:id="rId3" imgW="8459470" imgH="2846705" progId="Word.Document.8">
                  <p:embed/>
                </p:oleObj>
              </mc:Choice>
              <mc:Fallback>
                <p:oleObj name="文档" r:id="rId3" imgW="8459470" imgH="284670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549275"/>
                        <a:ext cx="8399462" cy="281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9" name="Object 9"/>
          <p:cNvGraphicFramePr>
            <a:graphicFrameLocks noChangeAspect="1"/>
          </p:cNvGraphicFramePr>
          <p:nvPr/>
        </p:nvGraphicFramePr>
        <p:xfrm>
          <a:off x="349250" y="3222625"/>
          <a:ext cx="8399463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1" name="文档" r:id="rId5" imgW="8500745" imgH="2889250" progId="Word.Document.8">
                  <p:embed/>
                </p:oleObj>
              </mc:Choice>
              <mc:Fallback>
                <p:oleObj name="文档" r:id="rId5" imgW="8500745" imgH="288925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222625"/>
                        <a:ext cx="8399463" cy="287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90" name="Object 10"/>
          <p:cNvGraphicFramePr>
            <a:graphicFrameLocks noChangeAspect="1"/>
          </p:cNvGraphicFramePr>
          <p:nvPr/>
        </p:nvGraphicFramePr>
        <p:xfrm>
          <a:off x="6083300" y="4403725"/>
          <a:ext cx="871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2" name="文档" r:id="rId7" imgW="890270" imgH="397510" progId="Word.Document.8">
                  <p:embed/>
                </p:oleObj>
              </mc:Choice>
              <mc:Fallback>
                <p:oleObj name="文档" r:id="rId7" imgW="890270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403725"/>
                        <a:ext cx="871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91" name="Object 11"/>
          <p:cNvGraphicFramePr>
            <a:graphicFrameLocks noChangeAspect="1"/>
          </p:cNvGraphicFramePr>
          <p:nvPr/>
        </p:nvGraphicFramePr>
        <p:xfrm>
          <a:off x="4057650" y="4906963"/>
          <a:ext cx="1882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3" name="文档" r:id="rId9" imgW="1931035" imgH="400685" progId="Word.Document.8">
                  <p:embed/>
                </p:oleObj>
              </mc:Choice>
              <mc:Fallback>
                <p:oleObj name="文档" r:id="rId9" imgW="1931035" imgH="40068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4906963"/>
                        <a:ext cx="1882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43" name="Object 11"/>
          <p:cNvGraphicFramePr>
            <a:graphicFrameLocks noChangeAspect="1"/>
          </p:cNvGraphicFramePr>
          <p:nvPr/>
        </p:nvGraphicFramePr>
        <p:xfrm>
          <a:off x="339725" y="255588"/>
          <a:ext cx="8399463" cy="62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75" name="文档" r:id="rId3" imgW="8459470" imgH="6321425" progId="Word.Document.8">
                  <p:embed/>
                </p:oleObj>
              </mc:Choice>
              <mc:Fallback>
                <p:oleObj name="文档" r:id="rId3" imgW="8459470" imgH="632142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55588"/>
                        <a:ext cx="8399463" cy="627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4" name="Object 12"/>
          <p:cNvGraphicFramePr>
            <a:graphicFrameLocks noChangeAspect="1"/>
          </p:cNvGraphicFramePr>
          <p:nvPr/>
        </p:nvGraphicFramePr>
        <p:xfrm>
          <a:off x="3060700" y="1412875"/>
          <a:ext cx="2763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76" name="文档" r:id="rId5" imgW="2805430" imgH="397510" progId="Word.Document.8">
                  <p:embed/>
                </p:oleObj>
              </mc:Choice>
              <mc:Fallback>
                <p:oleObj name="文档" r:id="rId5" imgW="2805430" imgH="3975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1412875"/>
                        <a:ext cx="27638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5" name="Object 13"/>
          <p:cNvGraphicFramePr>
            <a:graphicFrameLocks noChangeAspect="1"/>
          </p:cNvGraphicFramePr>
          <p:nvPr/>
        </p:nvGraphicFramePr>
        <p:xfrm>
          <a:off x="3276600" y="1955800"/>
          <a:ext cx="287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77" name="文档" r:id="rId7" imgW="2944495" imgH="400685" progId="Word.Document.8">
                  <p:embed/>
                </p:oleObj>
              </mc:Choice>
              <mc:Fallback>
                <p:oleObj name="文档" r:id="rId7" imgW="2944495" imgH="40068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55800"/>
                        <a:ext cx="287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6" name="Object 14"/>
          <p:cNvGraphicFramePr>
            <a:graphicFrameLocks noChangeAspect="1"/>
          </p:cNvGraphicFramePr>
          <p:nvPr/>
        </p:nvGraphicFramePr>
        <p:xfrm>
          <a:off x="684213" y="3141663"/>
          <a:ext cx="68580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78" name="文档" r:id="rId9" imgW="7031990" imgH="397510" progId="Word.Document.8">
                  <p:embed/>
                </p:oleObj>
              </mc:Choice>
              <mc:Fallback>
                <p:oleObj name="文档" r:id="rId9" imgW="7031990" imgH="3975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41663"/>
                        <a:ext cx="68580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7" name="Object 15"/>
          <p:cNvGraphicFramePr>
            <a:graphicFrameLocks noChangeAspect="1"/>
          </p:cNvGraphicFramePr>
          <p:nvPr/>
        </p:nvGraphicFramePr>
        <p:xfrm>
          <a:off x="684213" y="4270375"/>
          <a:ext cx="68262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79" name="文档" r:id="rId11" imgW="7031990" imgH="397510" progId="Word.Document.8">
                  <p:embed/>
                </p:oleObj>
              </mc:Choice>
              <mc:Fallback>
                <p:oleObj name="文档" r:id="rId11" imgW="7031990" imgH="39751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70375"/>
                        <a:ext cx="68262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8" name="Object 16"/>
          <p:cNvGraphicFramePr>
            <a:graphicFrameLocks noChangeAspect="1"/>
          </p:cNvGraphicFramePr>
          <p:nvPr/>
        </p:nvGraphicFramePr>
        <p:xfrm>
          <a:off x="828675" y="5337175"/>
          <a:ext cx="67405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80" name="文档" r:id="rId13" imgW="7031990" imgH="397510" progId="Word.Document.8">
                  <p:embed/>
                </p:oleObj>
              </mc:Choice>
              <mc:Fallback>
                <p:oleObj name="文档" r:id="rId13" imgW="7031990" imgH="39751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5337175"/>
                        <a:ext cx="6740525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0" name="Object 2"/>
          <p:cNvGraphicFramePr>
            <a:graphicFrameLocks noChangeAspect="1"/>
          </p:cNvGraphicFramePr>
          <p:nvPr/>
        </p:nvGraphicFramePr>
        <p:xfrm>
          <a:off x="207963" y="64611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02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64611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3891" name="Object 3"/>
          <p:cNvGraphicFramePr>
            <a:graphicFrameLocks noChangeAspect="1"/>
          </p:cNvGraphicFramePr>
          <p:nvPr/>
        </p:nvGraphicFramePr>
        <p:xfrm>
          <a:off x="311150" y="1941513"/>
          <a:ext cx="8580438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03" name="文档" r:id="rId5" imgW="8647430" imgH="3029585" progId="Word.Document.8">
                  <p:embed/>
                </p:oleObj>
              </mc:Choice>
              <mc:Fallback>
                <p:oleObj name="文档" r:id="rId5" imgW="8647430" imgH="302958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941513"/>
                        <a:ext cx="8580438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914" name="Object 2"/>
          <p:cNvGraphicFramePr>
            <a:graphicFrameLocks noChangeAspect="1"/>
          </p:cNvGraphicFramePr>
          <p:nvPr/>
        </p:nvGraphicFramePr>
        <p:xfrm>
          <a:off x="339725" y="914400"/>
          <a:ext cx="8399463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31" name="文档" r:id="rId3" imgW="8604250" imgH="1624330" progId="Word.Document.8">
                  <p:embed/>
                </p:oleObj>
              </mc:Choice>
              <mc:Fallback>
                <p:oleObj name="文档" r:id="rId3" imgW="8604250" imgH="16243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914400"/>
                        <a:ext cx="8399463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15" name="Object 3"/>
          <p:cNvGraphicFramePr>
            <a:graphicFrameLocks noChangeAspect="1"/>
          </p:cNvGraphicFramePr>
          <p:nvPr/>
        </p:nvGraphicFramePr>
        <p:xfrm>
          <a:off x="339725" y="2200275"/>
          <a:ext cx="8399463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32" name="文档" r:id="rId5" imgW="8500745" imgH="1424940" progId="Word.Document.8">
                  <p:embed/>
                </p:oleObj>
              </mc:Choice>
              <mc:Fallback>
                <p:oleObj name="文档" r:id="rId5" imgW="8500745" imgH="14249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200275"/>
                        <a:ext cx="8399463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4916" name="Object 4"/>
          <p:cNvGraphicFramePr>
            <a:graphicFrameLocks noChangeAspect="1"/>
          </p:cNvGraphicFramePr>
          <p:nvPr/>
        </p:nvGraphicFramePr>
        <p:xfrm>
          <a:off x="342900" y="3500438"/>
          <a:ext cx="8458200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33" name="文档" r:id="rId7" imgW="8459470" imgH="2054225" progId="Word.Document.8">
                  <p:embed/>
                </p:oleObj>
              </mc:Choice>
              <mc:Fallback>
                <p:oleObj name="文档" r:id="rId7" imgW="8459470" imgH="20542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500438"/>
                        <a:ext cx="8458200" cy="20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38" name="Object 2"/>
          <p:cNvGraphicFramePr>
            <a:graphicFrameLocks noChangeAspect="1"/>
          </p:cNvGraphicFramePr>
          <p:nvPr/>
        </p:nvGraphicFramePr>
        <p:xfrm>
          <a:off x="423863" y="5492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70" name="文档" r:id="rId3" imgW="8459470" imgH="594360" progId="Word.Document.8">
                  <p:embed/>
                </p:oleObj>
              </mc:Choice>
              <mc:Fallback>
                <p:oleObj name="文档" r:id="rId3" imgW="8459470" imgH="594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492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39" name="Object 3"/>
          <p:cNvGraphicFramePr>
            <a:graphicFrameLocks noChangeAspect="1"/>
          </p:cNvGraphicFramePr>
          <p:nvPr/>
        </p:nvGraphicFramePr>
        <p:xfrm>
          <a:off x="323850" y="1084263"/>
          <a:ext cx="8399463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71" name="文档" r:id="rId5" imgW="8459470" imgH="5337175" progId="Word.Document.8">
                  <p:embed/>
                </p:oleObj>
              </mc:Choice>
              <mc:Fallback>
                <p:oleObj name="文档" r:id="rId5" imgW="8459470" imgH="53371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84263"/>
                        <a:ext cx="8399463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40" name="Object 4"/>
          <p:cNvGraphicFramePr>
            <a:graphicFrameLocks noChangeAspect="1"/>
          </p:cNvGraphicFramePr>
          <p:nvPr/>
        </p:nvGraphicFramePr>
        <p:xfrm>
          <a:off x="6256338" y="2205038"/>
          <a:ext cx="3498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72" name="文档" r:id="rId7" imgW="3547745" imgH="397510" progId="Word.Document.8">
                  <p:embed/>
                </p:oleObj>
              </mc:Choice>
              <mc:Fallback>
                <p:oleObj name="文档" r:id="rId7" imgW="3547745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2205038"/>
                        <a:ext cx="3498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41" name="Object 5"/>
          <p:cNvGraphicFramePr>
            <a:graphicFrameLocks noChangeAspect="1"/>
          </p:cNvGraphicFramePr>
          <p:nvPr/>
        </p:nvGraphicFramePr>
        <p:xfrm>
          <a:off x="7724775" y="3357563"/>
          <a:ext cx="14557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73" name="文档" r:id="rId9" imgW="1496695" imgH="400685" progId="Word.Document.8">
                  <p:embed/>
                </p:oleObj>
              </mc:Choice>
              <mc:Fallback>
                <p:oleObj name="文档" r:id="rId9" imgW="1496695" imgH="40068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4775" y="3357563"/>
                        <a:ext cx="14557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42" name="Object 6"/>
          <p:cNvGraphicFramePr>
            <a:graphicFrameLocks noChangeAspect="1"/>
          </p:cNvGraphicFramePr>
          <p:nvPr/>
        </p:nvGraphicFramePr>
        <p:xfrm>
          <a:off x="7307263" y="3838575"/>
          <a:ext cx="1733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74" name="文档" r:id="rId11" imgW="1795145" imgH="405130" progId="Word.Document.8">
                  <p:embed/>
                </p:oleObj>
              </mc:Choice>
              <mc:Fallback>
                <p:oleObj name="文档" r:id="rId11" imgW="1795145" imgH="40513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3838575"/>
                        <a:ext cx="17335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5943" name="Object 7"/>
          <p:cNvGraphicFramePr>
            <a:graphicFrameLocks noChangeAspect="1"/>
          </p:cNvGraphicFramePr>
          <p:nvPr/>
        </p:nvGraphicFramePr>
        <p:xfrm>
          <a:off x="7323138" y="5008563"/>
          <a:ext cx="17129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75" name="文档" r:id="rId13" imgW="1795145" imgH="405130" progId="Word.Document.8">
                  <p:embed/>
                </p:oleObj>
              </mc:Choice>
              <mc:Fallback>
                <p:oleObj name="文档" r:id="rId13" imgW="1795145" imgH="40513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38" y="5008563"/>
                        <a:ext cx="1712912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6" name="Object 2"/>
          <p:cNvGraphicFramePr>
            <a:graphicFrameLocks noChangeAspect="1"/>
          </p:cNvGraphicFramePr>
          <p:nvPr/>
        </p:nvGraphicFramePr>
        <p:xfrm>
          <a:off x="339725" y="1333500"/>
          <a:ext cx="8399463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23" name="文档" r:id="rId3" imgW="8459470" imgH="3422650" progId="Word.Document.8">
                  <p:embed/>
                </p:oleObj>
              </mc:Choice>
              <mc:Fallback>
                <p:oleObj name="文档" r:id="rId3" imgW="8459470" imgH="34226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33500"/>
                        <a:ext cx="8399463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07" name="Object 3"/>
          <p:cNvGraphicFramePr>
            <a:graphicFrameLocks noChangeAspect="1"/>
          </p:cNvGraphicFramePr>
          <p:nvPr/>
        </p:nvGraphicFramePr>
        <p:xfrm>
          <a:off x="3706813" y="2852738"/>
          <a:ext cx="28813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24" name="文档" r:id="rId5" imgW="2922905" imgH="397510" progId="Word.Document.8">
                  <p:embed/>
                </p:oleObj>
              </mc:Choice>
              <mc:Fallback>
                <p:oleObj name="文档" r:id="rId5" imgW="2922905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813" y="2852738"/>
                        <a:ext cx="28813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08" name="Object 4"/>
          <p:cNvGraphicFramePr>
            <a:graphicFrameLocks noChangeAspect="1"/>
          </p:cNvGraphicFramePr>
          <p:nvPr/>
        </p:nvGraphicFramePr>
        <p:xfrm>
          <a:off x="3635375" y="3613150"/>
          <a:ext cx="29876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25" name="文档" r:id="rId7" imgW="3067685" imgH="400685" progId="Word.Document.8">
                  <p:embed/>
                </p:oleObj>
              </mc:Choice>
              <mc:Fallback>
                <p:oleObj name="文档" r:id="rId7" imgW="3067685" imgH="40068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613150"/>
                        <a:ext cx="29876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82" name="Object 2"/>
          <p:cNvGraphicFramePr>
            <a:graphicFrameLocks noChangeAspect="1"/>
          </p:cNvGraphicFramePr>
          <p:nvPr/>
        </p:nvGraphicFramePr>
        <p:xfrm>
          <a:off x="352425" y="477838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4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477838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083" name="Object 3"/>
          <p:cNvGraphicFramePr>
            <a:graphicFrameLocks noChangeAspect="1"/>
          </p:cNvGraphicFramePr>
          <p:nvPr/>
        </p:nvGraphicFramePr>
        <p:xfrm>
          <a:off x="477838" y="1839913"/>
          <a:ext cx="8548687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095" name="文档" r:id="rId5" imgW="8608060" imgH="4191635" progId="Word.Document.8">
                  <p:embed/>
                </p:oleObj>
              </mc:Choice>
              <mc:Fallback>
                <p:oleObj name="文档" r:id="rId5" imgW="8608060" imgH="419163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839913"/>
                        <a:ext cx="8548687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58" name="Object 2"/>
          <p:cNvGraphicFramePr>
            <a:graphicFrameLocks noChangeAspect="1"/>
          </p:cNvGraphicFramePr>
          <p:nvPr/>
        </p:nvGraphicFramePr>
        <p:xfrm>
          <a:off x="382588" y="765175"/>
          <a:ext cx="8462962" cy="459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80" name="文档" r:id="rId3" imgW="8662670" imgH="4689475" progId="Word.Document.8">
                  <p:embed/>
                </p:oleObj>
              </mc:Choice>
              <mc:Fallback>
                <p:oleObj name="文档" r:id="rId3" imgW="8662670" imgH="46894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765175"/>
                        <a:ext cx="8462962" cy="459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59" name="Object 3"/>
          <p:cNvGraphicFramePr>
            <a:graphicFrameLocks noChangeAspect="1"/>
          </p:cNvGraphicFramePr>
          <p:nvPr/>
        </p:nvGraphicFramePr>
        <p:xfrm>
          <a:off x="323850" y="2060575"/>
          <a:ext cx="866140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81" name="文档" r:id="rId5" imgW="8662670" imgH="2857500" progId="Word.Document.8">
                  <p:embed/>
                </p:oleObj>
              </mc:Choice>
              <mc:Fallback>
                <p:oleObj name="文档" r:id="rId5" imgW="8662670" imgH="28575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60575"/>
                        <a:ext cx="866140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0" name="Object 4"/>
          <p:cNvGraphicFramePr>
            <a:graphicFrameLocks noChangeAspect="1"/>
          </p:cNvGraphicFramePr>
          <p:nvPr/>
        </p:nvGraphicFramePr>
        <p:xfrm>
          <a:off x="374650" y="3429000"/>
          <a:ext cx="86614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82" name="文档" r:id="rId7" imgW="8662670" imgH="1428115" progId="Word.Document.8">
                  <p:embed/>
                </p:oleObj>
              </mc:Choice>
              <mc:Fallback>
                <p:oleObj name="文档" r:id="rId7" imgW="8662670" imgH="142811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429000"/>
                        <a:ext cx="866140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1" name="Object 5"/>
          <p:cNvGraphicFramePr>
            <a:graphicFrameLocks noChangeAspect="1"/>
          </p:cNvGraphicFramePr>
          <p:nvPr/>
        </p:nvGraphicFramePr>
        <p:xfrm>
          <a:off x="423863" y="469106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83" name="文档" r:id="rId9" imgW="8459470" imgH="1187450" progId="Word.Document.8">
                  <p:embed/>
                </p:oleObj>
              </mc:Choice>
              <mc:Fallback>
                <p:oleObj name="文档" r:id="rId9" imgW="8459470" imgH="118745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469106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4" name="Object 2"/>
          <p:cNvGraphicFramePr>
            <a:graphicFrameLocks noChangeAspect="1"/>
          </p:cNvGraphicFramePr>
          <p:nvPr/>
        </p:nvGraphicFramePr>
        <p:xfrm>
          <a:off x="395288" y="620713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71" name="文档" r:id="rId3" imgW="8459470" imgH="594360" progId="Word.Document.8">
                  <p:embed/>
                </p:oleObj>
              </mc:Choice>
              <mc:Fallback>
                <p:oleObj name="文档" r:id="rId3" imgW="8459470" imgH="594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20713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5" name="Object 3"/>
          <p:cNvGraphicFramePr>
            <a:graphicFrameLocks noChangeAspect="1"/>
          </p:cNvGraphicFramePr>
          <p:nvPr/>
        </p:nvGraphicFramePr>
        <p:xfrm>
          <a:off x="339725" y="1201738"/>
          <a:ext cx="83994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72" name="文档" r:id="rId5" imgW="8459470" imgH="2304415" progId="Word.Document.8">
                  <p:embed/>
                </p:oleObj>
              </mc:Choice>
              <mc:Fallback>
                <p:oleObj name="文档" r:id="rId5" imgW="8459470" imgH="23044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01738"/>
                        <a:ext cx="83994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6" name="Object 4"/>
          <p:cNvGraphicFramePr>
            <a:graphicFrameLocks noChangeAspect="1"/>
          </p:cNvGraphicFramePr>
          <p:nvPr/>
        </p:nvGraphicFramePr>
        <p:xfrm>
          <a:off x="4359275" y="1773238"/>
          <a:ext cx="1797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73" name="文档" r:id="rId7" imgW="1825625" imgH="397510" progId="Word.Document.8">
                  <p:embed/>
                </p:oleObj>
              </mc:Choice>
              <mc:Fallback>
                <p:oleObj name="文档" r:id="rId7" imgW="1825625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1773238"/>
                        <a:ext cx="17970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7" name="Object 5"/>
          <p:cNvGraphicFramePr>
            <a:graphicFrameLocks noChangeAspect="1"/>
          </p:cNvGraphicFramePr>
          <p:nvPr/>
        </p:nvGraphicFramePr>
        <p:xfrm>
          <a:off x="5078413" y="2314575"/>
          <a:ext cx="1797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74" name="文档" r:id="rId9" imgW="1825625" imgH="397510" progId="Word.Document.8">
                  <p:embed/>
                </p:oleObj>
              </mc:Choice>
              <mc:Fallback>
                <p:oleObj name="文档" r:id="rId9" imgW="1825625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2314575"/>
                        <a:ext cx="17970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8" name="Object 6"/>
          <p:cNvGraphicFramePr>
            <a:graphicFrameLocks noChangeAspect="1"/>
          </p:cNvGraphicFramePr>
          <p:nvPr/>
        </p:nvGraphicFramePr>
        <p:xfrm>
          <a:off x="339725" y="2849563"/>
          <a:ext cx="8399463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75" name="文档" r:id="rId11" imgW="8459470" imgH="2372995" progId="Word.Document.8">
                  <p:embed/>
                </p:oleObj>
              </mc:Choice>
              <mc:Fallback>
                <p:oleObj name="文档" r:id="rId11" imgW="8459470" imgH="237299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849563"/>
                        <a:ext cx="8399463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9" name="Object 7"/>
          <p:cNvGraphicFramePr>
            <a:graphicFrameLocks noChangeAspect="1"/>
          </p:cNvGraphicFramePr>
          <p:nvPr/>
        </p:nvGraphicFramePr>
        <p:xfrm>
          <a:off x="4787900" y="4005263"/>
          <a:ext cx="17970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76" name="文档" r:id="rId13" imgW="1825625" imgH="397510" progId="Word.Document.8">
                  <p:embed/>
                </p:oleObj>
              </mc:Choice>
              <mc:Fallback>
                <p:oleObj name="文档" r:id="rId13" imgW="1825625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005263"/>
                        <a:ext cx="17970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40" name="Object 8"/>
          <p:cNvGraphicFramePr>
            <a:graphicFrameLocks noChangeAspect="1"/>
          </p:cNvGraphicFramePr>
          <p:nvPr/>
        </p:nvGraphicFramePr>
        <p:xfrm>
          <a:off x="4787900" y="4551363"/>
          <a:ext cx="19891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77" name="文档" r:id="rId15" imgW="2042160" imgH="397510" progId="Word.Document.8">
                  <p:embed/>
                </p:oleObj>
              </mc:Choice>
              <mc:Fallback>
                <p:oleObj name="文档" r:id="rId15" imgW="2042160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51363"/>
                        <a:ext cx="198913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0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925" y="44450"/>
            <a:ext cx="78279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15468" name="Object 12"/>
          <p:cNvGraphicFramePr>
            <a:graphicFrameLocks noChangeAspect="1"/>
          </p:cNvGraphicFramePr>
          <p:nvPr/>
        </p:nvGraphicFramePr>
        <p:xfrm>
          <a:off x="338138" y="693738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15" name="Document" r:id="rId4" imgW="8461375" imgH="1187450" progId="Word.Document.8">
                  <p:embed/>
                </p:oleObj>
              </mc:Choice>
              <mc:Fallback>
                <p:oleObj name="Document" r:id="rId4" imgW="8461375" imgH="118745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93738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69" name="Object 13"/>
          <p:cNvGraphicFramePr>
            <a:graphicFrameLocks noChangeAspect="1"/>
          </p:cNvGraphicFramePr>
          <p:nvPr/>
        </p:nvGraphicFramePr>
        <p:xfrm>
          <a:off x="323850" y="1557338"/>
          <a:ext cx="8399463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16" name="Document" r:id="rId6" imgW="8461375" imgH="6009005" progId="Word.Document.8">
                  <p:embed/>
                </p:oleObj>
              </mc:Choice>
              <mc:Fallback>
                <p:oleObj name="Document" r:id="rId6" imgW="8461375" imgH="600900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57338"/>
                        <a:ext cx="8399463" cy="524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0" name="Object 14"/>
          <p:cNvGraphicFramePr>
            <a:graphicFrameLocks noChangeAspect="1"/>
          </p:cNvGraphicFramePr>
          <p:nvPr/>
        </p:nvGraphicFramePr>
        <p:xfrm>
          <a:off x="8186738" y="2133600"/>
          <a:ext cx="9572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17" name="文档" r:id="rId8" imgW="976630" imgH="397510" progId="Word.Document.8">
                  <p:embed/>
                </p:oleObj>
              </mc:Choice>
              <mc:Fallback>
                <p:oleObj name="文档" r:id="rId8" imgW="976630" imgH="3975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738" y="2133600"/>
                        <a:ext cx="9572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1" name="Object 15"/>
          <p:cNvGraphicFramePr>
            <a:graphicFrameLocks noChangeAspect="1"/>
          </p:cNvGraphicFramePr>
          <p:nvPr/>
        </p:nvGraphicFramePr>
        <p:xfrm>
          <a:off x="8208963" y="2747963"/>
          <a:ext cx="9572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18" name="文档" r:id="rId10" imgW="976630" imgH="397510" progId="Word.Document.8">
                  <p:embed/>
                </p:oleObj>
              </mc:Choice>
              <mc:Fallback>
                <p:oleObj name="文档" r:id="rId10" imgW="976630" imgH="39751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963" y="2747963"/>
                        <a:ext cx="9572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2" name="Object 16"/>
          <p:cNvGraphicFramePr>
            <a:graphicFrameLocks noChangeAspect="1"/>
          </p:cNvGraphicFramePr>
          <p:nvPr/>
        </p:nvGraphicFramePr>
        <p:xfrm>
          <a:off x="8229600" y="3357563"/>
          <a:ext cx="9572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19" name="文档" r:id="rId12" imgW="976630" imgH="397510" progId="Word.Document.8">
                  <p:embed/>
                </p:oleObj>
              </mc:Choice>
              <mc:Fallback>
                <p:oleObj name="文档" r:id="rId12" imgW="976630" imgH="39751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357563"/>
                        <a:ext cx="9572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3" name="Object 17"/>
          <p:cNvGraphicFramePr>
            <a:graphicFrameLocks noChangeAspect="1"/>
          </p:cNvGraphicFramePr>
          <p:nvPr/>
        </p:nvGraphicFramePr>
        <p:xfrm>
          <a:off x="8239125" y="4475163"/>
          <a:ext cx="9572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20" name="文档" r:id="rId13" imgW="976630" imgH="397510" progId="Word.Document.8">
                  <p:embed/>
                </p:oleObj>
              </mc:Choice>
              <mc:Fallback>
                <p:oleObj name="文档" r:id="rId13" imgW="976630" imgH="397510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4475163"/>
                        <a:ext cx="9572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4" name="Object 18"/>
          <p:cNvGraphicFramePr>
            <a:graphicFrameLocks noChangeAspect="1"/>
          </p:cNvGraphicFramePr>
          <p:nvPr/>
        </p:nvGraphicFramePr>
        <p:xfrm>
          <a:off x="8243888" y="5027613"/>
          <a:ext cx="9572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21" name="文档" r:id="rId15" imgW="976630" imgH="397510" progId="Word.Document.8">
                  <p:embed/>
                </p:oleObj>
              </mc:Choice>
              <mc:Fallback>
                <p:oleObj name="文档" r:id="rId15" imgW="976630" imgH="39751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5027613"/>
                        <a:ext cx="9572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5" name="Object 19"/>
          <p:cNvGraphicFramePr>
            <a:graphicFrameLocks noChangeAspect="1"/>
          </p:cNvGraphicFramePr>
          <p:nvPr/>
        </p:nvGraphicFramePr>
        <p:xfrm>
          <a:off x="8294688" y="5661025"/>
          <a:ext cx="9572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22" name="文档" r:id="rId17" imgW="976630" imgH="397510" progId="Word.Document.8">
                  <p:embed/>
                </p:oleObj>
              </mc:Choice>
              <mc:Fallback>
                <p:oleObj name="文档" r:id="rId17" imgW="976630" imgH="39751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4688" y="5661025"/>
                        <a:ext cx="9572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5476" name="Object 20"/>
          <p:cNvGraphicFramePr>
            <a:graphicFrameLocks noChangeAspect="1"/>
          </p:cNvGraphicFramePr>
          <p:nvPr/>
        </p:nvGraphicFramePr>
        <p:xfrm>
          <a:off x="8316913" y="6203950"/>
          <a:ext cx="9572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523" name="文档" r:id="rId19" imgW="976630" imgH="397510" progId="Word.Document.8">
                  <p:embed/>
                </p:oleObj>
              </mc:Choice>
              <mc:Fallback>
                <p:oleObj name="文档" r:id="rId19" imgW="976630" imgH="397510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03950"/>
                        <a:ext cx="9572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3179" name="Object 11"/>
          <p:cNvGraphicFramePr>
            <a:graphicFrameLocks noChangeAspect="1"/>
          </p:cNvGraphicFramePr>
          <p:nvPr/>
        </p:nvGraphicFramePr>
        <p:xfrm>
          <a:off x="319088" y="-26988"/>
          <a:ext cx="8505825" cy="62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1" name="Document" r:id="rId3" imgW="8764905" imgH="6443345" progId="Word.Document.8">
                  <p:embed/>
                </p:oleObj>
              </mc:Choice>
              <mc:Fallback>
                <p:oleObj name="Document" r:id="rId3" imgW="8764905" imgH="644334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-26988"/>
                        <a:ext cx="8505825" cy="626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80" name="Object 12"/>
          <p:cNvGraphicFramePr>
            <a:graphicFrameLocks noChangeAspect="1"/>
          </p:cNvGraphicFramePr>
          <p:nvPr/>
        </p:nvGraphicFramePr>
        <p:xfrm>
          <a:off x="395288" y="5861050"/>
          <a:ext cx="34988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2" name="Document" r:id="rId5" imgW="3584575" imgH="824230" progId="Word.Document.8">
                  <p:embed/>
                </p:oleObj>
              </mc:Choice>
              <mc:Fallback>
                <p:oleObj name="Document" r:id="rId5" imgW="3584575" imgH="82423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861050"/>
                        <a:ext cx="34988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81" name="Object 13"/>
          <p:cNvGraphicFramePr>
            <a:graphicFrameLocks noChangeAspect="1"/>
          </p:cNvGraphicFramePr>
          <p:nvPr/>
        </p:nvGraphicFramePr>
        <p:xfrm>
          <a:off x="3802063" y="5811838"/>
          <a:ext cx="31464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3" name="Document" r:id="rId7" imgW="3223260" imgH="810895" progId="Word.Document.8">
                  <p:embed/>
                </p:oleObj>
              </mc:Choice>
              <mc:Fallback>
                <p:oleObj name="Document" r:id="rId7" imgW="3223260" imgH="81089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5811838"/>
                        <a:ext cx="31464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82" name="Object 14"/>
          <p:cNvGraphicFramePr>
            <a:graphicFrameLocks noChangeAspect="1"/>
          </p:cNvGraphicFramePr>
          <p:nvPr/>
        </p:nvGraphicFramePr>
        <p:xfrm>
          <a:off x="395288" y="6346825"/>
          <a:ext cx="25098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4" name="Document" r:id="rId9" imgW="2572385" imgH="769620" progId="Word.Document.8">
                  <p:embed/>
                </p:oleObj>
              </mc:Choice>
              <mc:Fallback>
                <p:oleObj name="Document" r:id="rId9" imgW="2572385" imgH="76962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346825"/>
                        <a:ext cx="2509837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83" name="Object 15"/>
          <p:cNvGraphicFramePr>
            <a:graphicFrameLocks noChangeAspect="1"/>
          </p:cNvGraphicFramePr>
          <p:nvPr/>
        </p:nvGraphicFramePr>
        <p:xfrm>
          <a:off x="3825875" y="6372225"/>
          <a:ext cx="33385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5" name="Document" r:id="rId11" imgW="3378835" imgH="594360" progId="Word.Document.8">
                  <p:embed/>
                </p:oleObj>
              </mc:Choice>
              <mc:Fallback>
                <p:oleObj name="Document" r:id="rId11" imgW="3378835" imgH="59436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6372225"/>
                        <a:ext cx="33385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84" name="Object 16"/>
          <p:cNvGraphicFramePr>
            <a:graphicFrameLocks noChangeAspect="1"/>
          </p:cNvGraphicFramePr>
          <p:nvPr/>
        </p:nvGraphicFramePr>
        <p:xfrm>
          <a:off x="323850" y="5445125"/>
          <a:ext cx="40306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16" name="文档" r:id="rId13" imgW="4113530" imgH="594360" progId="Word.Document.8">
                  <p:embed/>
                </p:oleObj>
              </mc:Choice>
              <mc:Fallback>
                <p:oleObj name="文档" r:id="rId13" imgW="4113530" imgH="59436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45125"/>
                        <a:ext cx="40306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3414" name="Object 6"/>
          <p:cNvGraphicFramePr>
            <a:graphicFrameLocks noChangeAspect="1"/>
          </p:cNvGraphicFramePr>
          <p:nvPr/>
        </p:nvGraphicFramePr>
        <p:xfrm>
          <a:off x="339725" y="693738"/>
          <a:ext cx="8399463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1" name="Document" r:id="rId3" imgW="8461375" imgH="5728970" progId="Word.Document.8">
                  <p:embed/>
                </p:oleObj>
              </mc:Choice>
              <mc:Fallback>
                <p:oleObj name="Document" r:id="rId3" imgW="8461375" imgH="572897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693738"/>
                        <a:ext cx="8399463" cy="568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15" name="Object 7"/>
          <p:cNvGraphicFramePr>
            <a:graphicFrameLocks noChangeAspect="1"/>
          </p:cNvGraphicFramePr>
          <p:nvPr/>
        </p:nvGraphicFramePr>
        <p:xfrm>
          <a:off x="2720975" y="1196975"/>
          <a:ext cx="22113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2" name="文档" r:id="rId5" imgW="2246630" imgH="397510" progId="Word.Document.8">
                  <p:embed/>
                </p:oleObj>
              </mc:Choice>
              <mc:Fallback>
                <p:oleObj name="文档" r:id="rId5" imgW="2246630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1196975"/>
                        <a:ext cx="22113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16" name="Object 8"/>
          <p:cNvGraphicFramePr>
            <a:graphicFrameLocks noChangeAspect="1"/>
          </p:cNvGraphicFramePr>
          <p:nvPr/>
        </p:nvGraphicFramePr>
        <p:xfrm>
          <a:off x="4305300" y="1773238"/>
          <a:ext cx="22113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3" name="文档" r:id="rId7" imgW="2246630" imgH="397510" progId="Word.Document.8">
                  <p:embed/>
                </p:oleObj>
              </mc:Choice>
              <mc:Fallback>
                <p:oleObj name="文档" r:id="rId7" imgW="2246630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773238"/>
                        <a:ext cx="22113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17" name="Object 9"/>
          <p:cNvGraphicFramePr>
            <a:graphicFrameLocks noChangeAspect="1"/>
          </p:cNvGraphicFramePr>
          <p:nvPr/>
        </p:nvGraphicFramePr>
        <p:xfrm>
          <a:off x="5024438" y="2357438"/>
          <a:ext cx="22113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4" name="文档" r:id="rId9" imgW="2246630" imgH="397510" progId="Word.Document.8">
                  <p:embed/>
                </p:oleObj>
              </mc:Choice>
              <mc:Fallback>
                <p:oleObj name="文档" r:id="rId9" imgW="2246630" imgH="3975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357438"/>
                        <a:ext cx="22113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18" name="Object 10"/>
          <p:cNvGraphicFramePr>
            <a:graphicFrameLocks noChangeAspect="1"/>
          </p:cNvGraphicFramePr>
          <p:nvPr/>
        </p:nvGraphicFramePr>
        <p:xfrm>
          <a:off x="3983038" y="2967038"/>
          <a:ext cx="29654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5" name="文档" r:id="rId11" imgW="3023870" imgH="400685" progId="Word.Document.8">
                  <p:embed/>
                </p:oleObj>
              </mc:Choice>
              <mc:Fallback>
                <p:oleObj name="文档" r:id="rId11" imgW="3023870" imgH="40068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2967038"/>
                        <a:ext cx="29654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19" name="Object 11"/>
          <p:cNvGraphicFramePr>
            <a:graphicFrameLocks noChangeAspect="1"/>
          </p:cNvGraphicFramePr>
          <p:nvPr/>
        </p:nvGraphicFramePr>
        <p:xfrm>
          <a:off x="7451725" y="3573463"/>
          <a:ext cx="11811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6" name="文档" r:id="rId13" imgW="1211580" imgH="397510" progId="Word.Document.8">
                  <p:embed/>
                </p:oleObj>
              </mc:Choice>
              <mc:Fallback>
                <p:oleObj name="文档" r:id="rId13" imgW="1211580" imgH="39751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573463"/>
                        <a:ext cx="11811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20" name="Object 12"/>
          <p:cNvGraphicFramePr>
            <a:graphicFrameLocks noChangeAspect="1"/>
          </p:cNvGraphicFramePr>
          <p:nvPr/>
        </p:nvGraphicFramePr>
        <p:xfrm>
          <a:off x="2700338" y="4603750"/>
          <a:ext cx="15208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7" name="文档" r:id="rId15" imgW="1570990" imgH="397510" progId="Word.Document.8">
                  <p:embed/>
                </p:oleObj>
              </mc:Choice>
              <mc:Fallback>
                <p:oleObj name="文档" r:id="rId15" imgW="1570990" imgH="3975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603750"/>
                        <a:ext cx="15208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21" name="Object 13"/>
          <p:cNvGraphicFramePr>
            <a:graphicFrameLocks noChangeAspect="1"/>
          </p:cNvGraphicFramePr>
          <p:nvPr/>
        </p:nvGraphicFramePr>
        <p:xfrm>
          <a:off x="903288" y="5156200"/>
          <a:ext cx="15208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8" name="文档" r:id="rId17" imgW="1570990" imgH="397510" progId="Word.Document.8">
                  <p:embed/>
                </p:oleObj>
              </mc:Choice>
              <mc:Fallback>
                <p:oleObj name="文档" r:id="rId17" imgW="1570990" imgH="39751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5156200"/>
                        <a:ext cx="15208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22" name="Object 14"/>
          <p:cNvGraphicFramePr>
            <a:graphicFrameLocks noChangeAspect="1"/>
          </p:cNvGraphicFramePr>
          <p:nvPr/>
        </p:nvGraphicFramePr>
        <p:xfrm>
          <a:off x="3757613" y="5156200"/>
          <a:ext cx="29019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69" name="文档" r:id="rId19" imgW="2979420" imgH="397510" progId="Word.Document.8">
                  <p:embed/>
                </p:oleObj>
              </mc:Choice>
              <mc:Fallback>
                <p:oleObj name="文档" r:id="rId19" imgW="2979420" imgH="3975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5156200"/>
                        <a:ext cx="29019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389" name="Object 5"/>
          <p:cNvGraphicFramePr>
            <a:graphicFrameLocks noChangeAspect="1"/>
          </p:cNvGraphicFramePr>
          <p:nvPr/>
        </p:nvGraphicFramePr>
        <p:xfrm>
          <a:off x="323850" y="5492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1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92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0" name="Object 6"/>
          <p:cNvGraphicFramePr>
            <a:graphicFrameLocks noChangeAspect="1"/>
          </p:cNvGraphicFramePr>
          <p:nvPr/>
        </p:nvGraphicFramePr>
        <p:xfrm>
          <a:off x="338138" y="1743075"/>
          <a:ext cx="846772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2" name="Document" r:id="rId5" imgW="8470265" imgH="3558540" progId="Word.Document.8">
                  <p:embed/>
                </p:oleObj>
              </mc:Choice>
              <mc:Fallback>
                <p:oleObj name="Document" r:id="rId5" imgW="8470265" imgH="355854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743075"/>
                        <a:ext cx="846772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77" name="Object 17"/>
          <p:cNvGraphicFramePr>
            <a:graphicFrameLocks noChangeAspect="1"/>
          </p:cNvGraphicFramePr>
          <p:nvPr/>
        </p:nvGraphicFramePr>
        <p:xfrm>
          <a:off x="338138" y="620713"/>
          <a:ext cx="84677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9" name="Document" r:id="rId3" imgW="8470265" imgH="2372995" progId="Word.Document.8">
                  <p:embed/>
                </p:oleObj>
              </mc:Choice>
              <mc:Fallback>
                <p:oleObj name="Document" r:id="rId3" imgW="8470265" imgH="2372995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620713"/>
                        <a:ext cx="846772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78" name="Object 18"/>
          <p:cNvGraphicFramePr>
            <a:graphicFrameLocks noChangeAspect="1"/>
          </p:cNvGraphicFramePr>
          <p:nvPr/>
        </p:nvGraphicFramePr>
        <p:xfrm>
          <a:off x="339725" y="2806700"/>
          <a:ext cx="8399463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0" name="Document" r:id="rId5" imgW="8461375" imgH="2898775" progId="Word.Document.8">
                  <p:embed/>
                </p:oleObj>
              </mc:Choice>
              <mc:Fallback>
                <p:oleObj name="Document" r:id="rId5" imgW="8461375" imgH="2898775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806700"/>
                        <a:ext cx="8399463" cy="287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0359" name="Object 23"/>
          <p:cNvGraphicFramePr>
            <a:graphicFrameLocks noChangeAspect="1"/>
          </p:cNvGraphicFramePr>
          <p:nvPr/>
        </p:nvGraphicFramePr>
        <p:xfrm>
          <a:off x="339725" y="1201738"/>
          <a:ext cx="83994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66" name="文档" r:id="rId3" imgW="8459470" imgH="4151630" progId="Word.Document.8">
                  <p:embed/>
                </p:oleObj>
              </mc:Choice>
              <mc:Fallback>
                <p:oleObj name="文档" r:id="rId3" imgW="8459470" imgH="4151630" progId="Word.Documen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01738"/>
                        <a:ext cx="83994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335" name="Object 23"/>
          <p:cNvGraphicFramePr>
            <a:graphicFrameLocks noChangeAspect="1"/>
          </p:cNvGraphicFramePr>
          <p:nvPr/>
        </p:nvGraphicFramePr>
        <p:xfrm>
          <a:off x="539750" y="584200"/>
          <a:ext cx="84677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2" name="文档" r:id="rId3" imgW="8459470" imgH="1120140" progId="Word.Document.8">
                  <p:embed/>
                </p:oleObj>
              </mc:Choice>
              <mc:Fallback>
                <p:oleObj name="文档" r:id="rId3" imgW="8459470" imgH="1120140" progId="Word.Documen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4200"/>
                        <a:ext cx="8467725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36" name="Object 24"/>
          <p:cNvGraphicFramePr>
            <a:graphicFrameLocks noChangeAspect="1"/>
          </p:cNvGraphicFramePr>
          <p:nvPr/>
        </p:nvGraphicFramePr>
        <p:xfrm>
          <a:off x="350838" y="1658938"/>
          <a:ext cx="839946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3" name="文档" r:id="rId5" imgW="8459470" imgH="4151630" progId="Word.Document.8">
                  <p:embed/>
                </p:oleObj>
              </mc:Choice>
              <mc:Fallback>
                <p:oleObj name="文档" r:id="rId5" imgW="8459470" imgH="4151630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658938"/>
                        <a:ext cx="839946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37" name="Object 25"/>
          <p:cNvGraphicFramePr>
            <a:graphicFrameLocks noChangeAspect="1"/>
          </p:cNvGraphicFramePr>
          <p:nvPr/>
        </p:nvGraphicFramePr>
        <p:xfrm>
          <a:off x="966788" y="1627188"/>
          <a:ext cx="1733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4" name="文档" r:id="rId7" imgW="1761490" imgH="397510" progId="Word.Document.8">
                  <p:embed/>
                </p:oleObj>
              </mc:Choice>
              <mc:Fallback>
                <p:oleObj name="文档" r:id="rId7" imgW="1761490" imgH="397510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627188"/>
                        <a:ext cx="1733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38" name="Object 26"/>
          <p:cNvGraphicFramePr>
            <a:graphicFrameLocks noChangeAspect="1"/>
          </p:cNvGraphicFramePr>
          <p:nvPr/>
        </p:nvGraphicFramePr>
        <p:xfrm>
          <a:off x="2124075" y="2190750"/>
          <a:ext cx="1733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5" name="文档" r:id="rId9" imgW="1761490" imgH="397510" progId="Word.Document.8">
                  <p:embed/>
                </p:oleObj>
              </mc:Choice>
              <mc:Fallback>
                <p:oleObj name="文档" r:id="rId9" imgW="1761490" imgH="39751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190750"/>
                        <a:ext cx="1733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39" name="Object 27"/>
          <p:cNvGraphicFramePr>
            <a:graphicFrameLocks noChangeAspect="1"/>
          </p:cNvGraphicFramePr>
          <p:nvPr/>
        </p:nvGraphicFramePr>
        <p:xfrm>
          <a:off x="1573213" y="2786063"/>
          <a:ext cx="24987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6" name="文档" r:id="rId11" imgW="2555875" imgH="400685" progId="Word.Document.8">
                  <p:embed/>
                </p:oleObj>
              </mc:Choice>
              <mc:Fallback>
                <p:oleObj name="文档" r:id="rId11" imgW="2555875" imgH="400685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2786063"/>
                        <a:ext cx="24987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40" name="Object 28"/>
          <p:cNvGraphicFramePr>
            <a:graphicFrameLocks noChangeAspect="1"/>
          </p:cNvGraphicFramePr>
          <p:nvPr/>
        </p:nvGraphicFramePr>
        <p:xfrm>
          <a:off x="2693988" y="3382963"/>
          <a:ext cx="1733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7" name="文档" r:id="rId13" imgW="1761490" imgH="397510" progId="Word.Document.8">
                  <p:embed/>
                </p:oleObj>
              </mc:Choice>
              <mc:Fallback>
                <p:oleObj name="文档" r:id="rId13" imgW="1761490" imgH="397510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382963"/>
                        <a:ext cx="17335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41" name="Object 29"/>
          <p:cNvGraphicFramePr>
            <a:graphicFrameLocks noChangeAspect="1"/>
          </p:cNvGraphicFramePr>
          <p:nvPr/>
        </p:nvGraphicFramePr>
        <p:xfrm>
          <a:off x="2195513" y="3944938"/>
          <a:ext cx="18399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8" name="文档" r:id="rId15" imgW="1892935" imgH="400685" progId="Word.Document.8">
                  <p:embed/>
                </p:oleObj>
              </mc:Choice>
              <mc:Fallback>
                <p:oleObj name="文档" r:id="rId15" imgW="1892935" imgH="400685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944938"/>
                        <a:ext cx="18399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42" name="Object 30"/>
          <p:cNvGraphicFramePr>
            <a:graphicFrameLocks noChangeAspect="1"/>
          </p:cNvGraphicFramePr>
          <p:nvPr/>
        </p:nvGraphicFramePr>
        <p:xfrm>
          <a:off x="2551113" y="4546600"/>
          <a:ext cx="230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89" name="文档" r:id="rId17" imgW="2368550" imgH="405130" progId="Word.Document.8">
                  <p:embed/>
                </p:oleObj>
              </mc:Choice>
              <mc:Fallback>
                <p:oleObj name="文档" r:id="rId17" imgW="2368550" imgH="405130" progId="Word.Documen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546600"/>
                        <a:ext cx="2308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43" name="Object 31"/>
          <p:cNvGraphicFramePr>
            <a:graphicFrameLocks noChangeAspect="1"/>
          </p:cNvGraphicFramePr>
          <p:nvPr/>
        </p:nvGraphicFramePr>
        <p:xfrm>
          <a:off x="2408238" y="5122863"/>
          <a:ext cx="230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90" name="文档" r:id="rId19" imgW="2368550" imgH="405130" progId="Word.Document.8">
                  <p:embed/>
                </p:oleObj>
              </mc:Choice>
              <mc:Fallback>
                <p:oleObj name="文档" r:id="rId19" imgW="2368550" imgH="405130" progId="Word.Documen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8" y="5122863"/>
                        <a:ext cx="2308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514" name="Object 2"/>
          <p:cNvGraphicFramePr>
            <a:graphicFrameLocks noChangeAspect="1"/>
          </p:cNvGraphicFramePr>
          <p:nvPr/>
        </p:nvGraphicFramePr>
        <p:xfrm>
          <a:off x="395288" y="1052513"/>
          <a:ext cx="8399462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1" name="文档" r:id="rId3" imgW="8459470" imgH="4270375" progId="Word.Document.8">
                  <p:embed/>
                </p:oleObj>
              </mc:Choice>
              <mc:Fallback>
                <p:oleObj name="文档" r:id="rId3" imgW="8459470" imgH="42703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8399462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5" name="Object 3"/>
          <p:cNvGraphicFramePr>
            <a:graphicFrameLocks noChangeAspect="1"/>
          </p:cNvGraphicFramePr>
          <p:nvPr/>
        </p:nvGraphicFramePr>
        <p:xfrm>
          <a:off x="4140200" y="1052513"/>
          <a:ext cx="161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2" name="文档" r:id="rId5" imgW="1642745" imgH="397510" progId="Word.Document.8">
                  <p:embed/>
                </p:oleObj>
              </mc:Choice>
              <mc:Fallback>
                <p:oleObj name="文档" r:id="rId5" imgW="1642745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052513"/>
                        <a:ext cx="1616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6" name="Object 4"/>
          <p:cNvGraphicFramePr>
            <a:graphicFrameLocks noChangeAspect="1"/>
          </p:cNvGraphicFramePr>
          <p:nvPr/>
        </p:nvGraphicFramePr>
        <p:xfrm>
          <a:off x="2268538" y="1739900"/>
          <a:ext cx="161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3" name="文档" r:id="rId7" imgW="1642745" imgH="397510" progId="Word.Document.8">
                  <p:embed/>
                </p:oleObj>
              </mc:Choice>
              <mc:Fallback>
                <p:oleObj name="文档" r:id="rId7" imgW="1642745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39900"/>
                        <a:ext cx="1616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7" name="Object 5"/>
          <p:cNvGraphicFramePr>
            <a:graphicFrameLocks noChangeAspect="1"/>
          </p:cNvGraphicFramePr>
          <p:nvPr/>
        </p:nvGraphicFramePr>
        <p:xfrm>
          <a:off x="1836738" y="2387600"/>
          <a:ext cx="161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4" name="文档" r:id="rId9" imgW="1642745" imgH="397510" progId="Word.Document.8">
                  <p:embed/>
                </p:oleObj>
              </mc:Choice>
              <mc:Fallback>
                <p:oleObj name="文档" r:id="rId9" imgW="1642745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87600"/>
                        <a:ext cx="1616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8" name="Object 6"/>
          <p:cNvGraphicFramePr>
            <a:graphicFrameLocks noChangeAspect="1"/>
          </p:cNvGraphicFramePr>
          <p:nvPr/>
        </p:nvGraphicFramePr>
        <p:xfrm>
          <a:off x="6156325" y="2387600"/>
          <a:ext cx="16271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5" name="文档" r:id="rId11" imgW="1642745" imgH="397510" progId="Word.Document.8">
                  <p:embed/>
                </p:oleObj>
              </mc:Choice>
              <mc:Fallback>
                <p:oleObj name="文档" r:id="rId11" imgW="1642745" imgH="3975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387600"/>
                        <a:ext cx="16271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9" name="Object 7"/>
          <p:cNvGraphicFramePr>
            <a:graphicFrameLocks noChangeAspect="1"/>
          </p:cNvGraphicFramePr>
          <p:nvPr/>
        </p:nvGraphicFramePr>
        <p:xfrm>
          <a:off x="2124075" y="3827463"/>
          <a:ext cx="161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6" name="文档" r:id="rId13" imgW="1642745" imgH="397510" progId="Word.Document.8">
                  <p:embed/>
                </p:oleObj>
              </mc:Choice>
              <mc:Fallback>
                <p:oleObj name="文档" r:id="rId13" imgW="1642745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827463"/>
                        <a:ext cx="1616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20" name="Object 8"/>
          <p:cNvGraphicFramePr>
            <a:graphicFrameLocks noChangeAspect="1"/>
          </p:cNvGraphicFramePr>
          <p:nvPr/>
        </p:nvGraphicFramePr>
        <p:xfrm>
          <a:off x="1116013" y="4475163"/>
          <a:ext cx="16160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57" name="文档" r:id="rId15" imgW="1642745" imgH="397510" progId="Word.Document.8">
                  <p:embed/>
                </p:oleObj>
              </mc:Choice>
              <mc:Fallback>
                <p:oleObj name="文档" r:id="rId15" imgW="1642745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75163"/>
                        <a:ext cx="16160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9490" name="Object 2"/>
          <p:cNvGraphicFramePr>
            <a:graphicFrameLocks noChangeAspect="1"/>
          </p:cNvGraphicFramePr>
          <p:nvPr/>
        </p:nvGraphicFramePr>
        <p:xfrm>
          <a:off x="323850" y="620713"/>
          <a:ext cx="8399463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2" name="文档" r:id="rId3" imgW="8459470" imgH="5337175" progId="Word.Document.8">
                  <p:embed/>
                </p:oleObj>
              </mc:Choice>
              <mc:Fallback>
                <p:oleObj name="文档" r:id="rId3" imgW="8459470" imgH="53371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8399463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1" name="Object 3"/>
          <p:cNvGraphicFramePr>
            <a:graphicFrameLocks noChangeAspect="1"/>
          </p:cNvGraphicFramePr>
          <p:nvPr/>
        </p:nvGraphicFramePr>
        <p:xfrm>
          <a:off x="900113" y="1163638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3" name="文档" r:id="rId5" imgW="1859280" imgH="397510" progId="Word.Document.8">
                  <p:embed/>
                </p:oleObj>
              </mc:Choice>
              <mc:Fallback>
                <p:oleObj name="文档" r:id="rId5" imgW="1859280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63638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2" name="Object 4"/>
          <p:cNvGraphicFramePr>
            <a:graphicFrameLocks noChangeAspect="1"/>
          </p:cNvGraphicFramePr>
          <p:nvPr/>
        </p:nvGraphicFramePr>
        <p:xfrm>
          <a:off x="5148263" y="1125538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4" name="文档" r:id="rId7" imgW="1859280" imgH="397510" progId="Word.Document.8">
                  <p:embed/>
                </p:oleObj>
              </mc:Choice>
              <mc:Fallback>
                <p:oleObj name="文档" r:id="rId7" imgW="1859280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125538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3" name="Object 5"/>
          <p:cNvGraphicFramePr>
            <a:graphicFrameLocks noChangeAspect="1"/>
          </p:cNvGraphicFramePr>
          <p:nvPr/>
        </p:nvGraphicFramePr>
        <p:xfrm>
          <a:off x="942975" y="1739900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5" name="文档" r:id="rId9" imgW="1859280" imgH="397510" progId="Word.Document.8">
                  <p:embed/>
                </p:oleObj>
              </mc:Choice>
              <mc:Fallback>
                <p:oleObj name="文档" r:id="rId9" imgW="1859280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1739900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4" name="Object 6"/>
          <p:cNvGraphicFramePr>
            <a:graphicFrameLocks noChangeAspect="1"/>
          </p:cNvGraphicFramePr>
          <p:nvPr/>
        </p:nvGraphicFramePr>
        <p:xfrm>
          <a:off x="5003800" y="1739900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6" name="文档" r:id="rId11" imgW="1859280" imgH="397510" progId="Word.Document.8">
                  <p:embed/>
                </p:oleObj>
              </mc:Choice>
              <mc:Fallback>
                <p:oleObj name="文档" r:id="rId11" imgW="1859280" imgH="3975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39900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5" name="Object 7"/>
          <p:cNvGraphicFramePr>
            <a:graphicFrameLocks noChangeAspect="1"/>
          </p:cNvGraphicFramePr>
          <p:nvPr/>
        </p:nvGraphicFramePr>
        <p:xfrm>
          <a:off x="942975" y="2314575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7" name="文档" r:id="rId13" imgW="1859280" imgH="397510" progId="Word.Document.8">
                  <p:embed/>
                </p:oleObj>
              </mc:Choice>
              <mc:Fallback>
                <p:oleObj name="文档" r:id="rId13" imgW="1859280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314575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6" name="Object 8"/>
          <p:cNvGraphicFramePr>
            <a:graphicFrameLocks noChangeAspect="1"/>
          </p:cNvGraphicFramePr>
          <p:nvPr/>
        </p:nvGraphicFramePr>
        <p:xfrm>
          <a:off x="5148263" y="2314575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8" name="文档" r:id="rId15" imgW="1859280" imgH="397510" progId="Word.Document.8">
                  <p:embed/>
                </p:oleObj>
              </mc:Choice>
              <mc:Fallback>
                <p:oleObj name="文档" r:id="rId15" imgW="1859280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314575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7" name="Object 9"/>
          <p:cNvGraphicFramePr>
            <a:graphicFrameLocks noChangeAspect="1"/>
          </p:cNvGraphicFramePr>
          <p:nvPr/>
        </p:nvGraphicFramePr>
        <p:xfrm>
          <a:off x="900113" y="2963863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79" name="文档" r:id="rId17" imgW="1859280" imgH="397510" progId="Word.Document.8">
                  <p:embed/>
                </p:oleObj>
              </mc:Choice>
              <mc:Fallback>
                <p:oleObj name="文档" r:id="rId17" imgW="1859280" imgH="3975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963863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8" name="Object 10"/>
          <p:cNvGraphicFramePr>
            <a:graphicFrameLocks noChangeAspect="1"/>
          </p:cNvGraphicFramePr>
          <p:nvPr/>
        </p:nvGraphicFramePr>
        <p:xfrm>
          <a:off x="5003800" y="2925763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0" name="文档" r:id="rId19" imgW="1859280" imgH="397510" progId="Word.Document.8">
                  <p:embed/>
                </p:oleObj>
              </mc:Choice>
              <mc:Fallback>
                <p:oleObj name="文档" r:id="rId19" imgW="1859280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925763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499" name="Object 11"/>
          <p:cNvGraphicFramePr>
            <a:graphicFrameLocks noChangeAspect="1"/>
          </p:cNvGraphicFramePr>
          <p:nvPr/>
        </p:nvGraphicFramePr>
        <p:xfrm>
          <a:off x="900113" y="3509963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1" name="文档" r:id="rId21" imgW="1859280" imgH="397510" progId="Word.Document.8">
                  <p:embed/>
                </p:oleObj>
              </mc:Choice>
              <mc:Fallback>
                <p:oleObj name="文档" r:id="rId21" imgW="1859280" imgH="39751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9963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500" name="Object 12"/>
          <p:cNvGraphicFramePr>
            <a:graphicFrameLocks noChangeAspect="1"/>
          </p:cNvGraphicFramePr>
          <p:nvPr/>
        </p:nvGraphicFramePr>
        <p:xfrm>
          <a:off x="5248275" y="3538538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2" name="文档" r:id="rId23" imgW="1859280" imgH="397510" progId="Word.Document.8">
                  <p:embed/>
                </p:oleObj>
              </mc:Choice>
              <mc:Fallback>
                <p:oleObj name="文档" r:id="rId23" imgW="1859280" imgH="3975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3538538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501" name="Object 13"/>
          <p:cNvGraphicFramePr>
            <a:graphicFrameLocks noChangeAspect="1"/>
          </p:cNvGraphicFramePr>
          <p:nvPr/>
        </p:nvGraphicFramePr>
        <p:xfrm>
          <a:off x="1044575" y="4102100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3" name="文档" r:id="rId25" imgW="1859280" imgH="397510" progId="Word.Document.8">
                  <p:embed/>
                </p:oleObj>
              </mc:Choice>
              <mc:Fallback>
                <p:oleObj name="文档" r:id="rId25" imgW="1859280" imgH="39751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102100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502" name="Object 14"/>
          <p:cNvGraphicFramePr>
            <a:graphicFrameLocks noChangeAspect="1"/>
          </p:cNvGraphicFramePr>
          <p:nvPr/>
        </p:nvGraphicFramePr>
        <p:xfrm>
          <a:off x="5343525" y="4114800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4" name="文档" r:id="rId27" imgW="1859280" imgH="397510" progId="Word.Document.8">
                  <p:embed/>
                </p:oleObj>
              </mc:Choice>
              <mc:Fallback>
                <p:oleObj name="文档" r:id="rId27" imgW="1859280" imgH="3975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4114800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503" name="Object 15"/>
          <p:cNvGraphicFramePr>
            <a:graphicFrameLocks noChangeAspect="1"/>
          </p:cNvGraphicFramePr>
          <p:nvPr/>
        </p:nvGraphicFramePr>
        <p:xfrm>
          <a:off x="971550" y="4691063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5" name="文档" r:id="rId29" imgW="1859280" imgH="397510" progId="Word.Document.8">
                  <p:embed/>
                </p:oleObj>
              </mc:Choice>
              <mc:Fallback>
                <p:oleObj name="文档" r:id="rId29" imgW="1859280" imgH="39751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91063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504" name="Object 16"/>
          <p:cNvGraphicFramePr>
            <a:graphicFrameLocks noChangeAspect="1"/>
          </p:cNvGraphicFramePr>
          <p:nvPr/>
        </p:nvGraphicFramePr>
        <p:xfrm>
          <a:off x="971550" y="5305425"/>
          <a:ext cx="22431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6" name="文档" r:id="rId31" imgW="2307590" imgH="400685" progId="Word.Document.8">
                  <p:embed/>
                </p:oleObj>
              </mc:Choice>
              <mc:Fallback>
                <p:oleObj name="文档" r:id="rId31" imgW="2307590" imgH="40068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305425"/>
                        <a:ext cx="22431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9505" name="Object 17"/>
          <p:cNvGraphicFramePr>
            <a:graphicFrameLocks noChangeAspect="1"/>
          </p:cNvGraphicFramePr>
          <p:nvPr/>
        </p:nvGraphicFramePr>
        <p:xfrm>
          <a:off x="5219700" y="4691063"/>
          <a:ext cx="1828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87" name="文档" r:id="rId33" imgW="1859280" imgH="397510" progId="Word.Document.8">
                  <p:embed/>
                </p:oleObj>
              </mc:Choice>
              <mc:Fallback>
                <p:oleObj name="文档" r:id="rId33" imgW="1859280" imgH="397510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691063"/>
                        <a:ext cx="1828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5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5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5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5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5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5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8466" name="Object 2"/>
          <p:cNvGraphicFramePr>
            <a:graphicFrameLocks noChangeAspect="1"/>
          </p:cNvGraphicFramePr>
          <p:nvPr/>
        </p:nvGraphicFramePr>
        <p:xfrm>
          <a:off x="323850" y="693738"/>
          <a:ext cx="8399463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48" name="文档" r:id="rId3" imgW="8459470" imgH="5929630" progId="Word.Document.8">
                  <p:embed/>
                </p:oleObj>
              </mc:Choice>
              <mc:Fallback>
                <p:oleObj name="文档" r:id="rId3" imgW="8459470" imgH="59296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93738"/>
                        <a:ext cx="8399463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67" name="Object 3"/>
          <p:cNvGraphicFramePr>
            <a:graphicFrameLocks noChangeAspect="1"/>
          </p:cNvGraphicFramePr>
          <p:nvPr/>
        </p:nvGraphicFramePr>
        <p:xfrm>
          <a:off x="828675" y="1196975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49" name="文档" r:id="rId5" imgW="1417320" imgH="397510" progId="Word.Document.8">
                  <p:embed/>
                </p:oleObj>
              </mc:Choice>
              <mc:Fallback>
                <p:oleObj name="文档" r:id="rId5" imgW="1417320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196975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68" name="Object 4"/>
          <p:cNvGraphicFramePr>
            <a:graphicFrameLocks noChangeAspect="1"/>
          </p:cNvGraphicFramePr>
          <p:nvPr/>
        </p:nvGraphicFramePr>
        <p:xfrm>
          <a:off x="4427538" y="1268413"/>
          <a:ext cx="13922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0" name="文档" r:id="rId7" imgW="1417320" imgH="397510" progId="Word.Document.8">
                  <p:embed/>
                </p:oleObj>
              </mc:Choice>
              <mc:Fallback>
                <p:oleObj name="文档" r:id="rId7" imgW="1417320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268413"/>
                        <a:ext cx="13922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69" name="Object 5"/>
          <p:cNvGraphicFramePr>
            <a:graphicFrameLocks noChangeAspect="1"/>
          </p:cNvGraphicFramePr>
          <p:nvPr/>
        </p:nvGraphicFramePr>
        <p:xfrm>
          <a:off x="828675" y="1773238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1" name="文档" r:id="rId9" imgW="1417320" imgH="397510" progId="Word.Document.8">
                  <p:embed/>
                </p:oleObj>
              </mc:Choice>
              <mc:Fallback>
                <p:oleObj name="文档" r:id="rId9" imgW="1417320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773238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0" name="Object 6"/>
          <p:cNvGraphicFramePr>
            <a:graphicFrameLocks noChangeAspect="1"/>
          </p:cNvGraphicFramePr>
          <p:nvPr/>
        </p:nvGraphicFramePr>
        <p:xfrm>
          <a:off x="4356100" y="1773238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2" name="文档" r:id="rId11" imgW="1417320" imgH="397510" progId="Word.Document.8">
                  <p:embed/>
                </p:oleObj>
              </mc:Choice>
              <mc:Fallback>
                <p:oleObj name="文档" r:id="rId11" imgW="1417320" imgH="3975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773238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1" name="Object 7"/>
          <p:cNvGraphicFramePr>
            <a:graphicFrameLocks noChangeAspect="1"/>
          </p:cNvGraphicFramePr>
          <p:nvPr/>
        </p:nvGraphicFramePr>
        <p:xfrm>
          <a:off x="828675" y="2387600"/>
          <a:ext cx="2446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3" name="文档" r:id="rId13" imgW="2511425" imgH="400685" progId="Word.Document.8">
                  <p:embed/>
                </p:oleObj>
              </mc:Choice>
              <mc:Fallback>
                <p:oleObj name="文档" r:id="rId13" imgW="2511425" imgH="40068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387600"/>
                        <a:ext cx="2446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2" name="Object 8"/>
          <p:cNvGraphicFramePr>
            <a:graphicFrameLocks noChangeAspect="1"/>
          </p:cNvGraphicFramePr>
          <p:nvPr/>
        </p:nvGraphicFramePr>
        <p:xfrm>
          <a:off x="4356100" y="2387600"/>
          <a:ext cx="1711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4" name="文档" r:id="rId15" imgW="1760220" imgH="400685" progId="Word.Document.8">
                  <p:embed/>
                </p:oleObj>
              </mc:Choice>
              <mc:Fallback>
                <p:oleObj name="文档" r:id="rId15" imgW="1760220" imgH="40068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387600"/>
                        <a:ext cx="1711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3" name="Object 9"/>
          <p:cNvGraphicFramePr>
            <a:graphicFrameLocks noChangeAspect="1"/>
          </p:cNvGraphicFramePr>
          <p:nvPr/>
        </p:nvGraphicFramePr>
        <p:xfrm>
          <a:off x="757238" y="2963863"/>
          <a:ext cx="24463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5" name="文档" r:id="rId17" imgW="2511425" imgH="400685" progId="Word.Document.8">
                  <p:embed/>
                </p:oleObj>
              </mc:Choice>
              <mc:Fallback>
                <p:oleObj name="文档" r:id="rId17" imgW="2511425" imgH="40068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963863"/>
                        <a:ext cx="24463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4" name="Object 10"/>
          <p:cNvGraphicFramePr>
            <a:graphicFrameLocks noChangeAspect="1"/>
          </p:cNvGraphicFramePr>
          <p:nvPr/>
        </p:nvGraphicFramePr>
        <p:xfrm>
          <a:off x="4538663" y="2974975"/>
          <a:ext cx="29130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6" name="文档" r:id="rId19" imgW="2987040" imgH="397510" progId="Word.Document.8">
                  <p:embed/>
                </p:oleObj>
              </mc:Choice>
              <mc:Fallback>
                <p:oleObj name="文档" r:id="rId19" imgW="2987040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2974975"/>
                        <a:ext cx="29130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5" name="Object 11"/>
          <p:cNvGraphicFramePr>
            <a:graphicFrameLocks noChangeAspect="1"/>
          </p:cNvGraphicFramePr>
          <p:nvPr/>
        </p:nvGraphicFramePr>
        <p:xfrm>
          <a:off x="796925" y="3548063"/>
          <a:ext cx="2435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7" name="文档" r:id="rId21" imgW="2511425" imgH="400685" progId="Word.Document.8">
                  <p:embed/>
                </p:oleObj>
              </mc:Choice>
              <mc:Fallback>
                <p:oleObj name="文档" r:id="rId21" imgW="2511425" imgH="40068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548063"/>
                        <a:ext cx="2435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6" name="Object 12"/>
          <p:cNvGraphicFramePr>
            <a:graphicFrameLocks noChangeAspect="1"/>
          </p:cNvGraphicFramePr>
          <p:nvPr/>
        </p:nvGraphicFramePr>
        <p:xfrm>
          <a:off x="4500563" y="3579813"/>
          <a:ext cx="2435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8" name="文档" r:id="rId23" imgW="2511425" imgH="400685" progId="Word.Document.8">
                  <p:embed/>
                </p:oleObj>
              </mc:Choice>
              <mc:Fallback>
                <p:oleObj name="文档" r:id="rId23" imgW="2511425" imgH="40068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579813"/>
                        <a:ext cx="2435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7" name="Object 13"/>
          <p:cNvGraphicFramePr>
            <a:graphicFrameLocks noChangeAspect="1"/>
          </p:cNvGraphicFramePr>
          <p:nvPr/>
        </p:nvGraphicFramePr>
        <p:xfrm>
          <a:off x="1200150" y="4149725"/>
          <a:ext cx="2435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59" name="文档" r:id="rId25" imgW="2511425" imgH="400685" progId="Word.Document.8">
                  <p:embed/>
                </p:oleObj>
              </mc:Choice>
              <mc:Fallback>
                <p:oleObj name="文档" r:id="rId25" imgW="2511425" imgH="40068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4149725"/>
                        <a:ext cx="2435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8" name="Object 14"/>
          <p:cNvGraphicFramePr>
            <a:graphicFrameLocks noChangeAspect="1"/>
          </p:cNvGraphicFramePr>
          <p:nvPr/>
        </p:nvGraphicFramePr>
        <p:xfrm>
          <a:off x="4746625" y="4124325"/>
          <a:ext cx="2435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60" name="文档" r:id="rId27" imgW="2511425" imgH="400685" progId="Word.Document.8">
                  <p:embed/>
                </p:oleObj>
              </mc:Choice>
              <mc:Fallback>
                <p:oleObj name="文档" r:id="rId27" imgW="2511425" imgH="40068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4124325"/>
                        <a:ext cx="2435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9" name="Object 15"/>
          <p:cNvGraphicFramePr>
            <a:graphicFrameLocks noChangeAspect="1"/>
          </p:cNvGraphicFramePr>
          <p:nvPr/>
        </p:nvGraphicFramePr>
        <p:xfrm>
          <a:off x="984250" y="4772025"/>
          <a:ext cx="2435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61" name="文档" r:id="rId29" imgW="2511425" imgH="400685" progId="Word.Document.8">
                  <p:embed/>
                </p:oleObj>
              </mc:Choice>
              <mc:Fallback>
                <p:oleObj name="文档" r:id="rId29" imgW="2511425" imgH="40068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4772025"/>
                        <a:ext cx="2435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80" name="Object 16"/>
          <p:cNvGraphicFramePr>
            <a:graphicFrameLocks noChangeAspect="1"/>
          </p:cNvGraphicFramePr>
          <p:nvPr/>
        </p:nvGraphicFramePr>
        <p:xfrm>
          <a:off x="4597400" y="4772025"/>
          <a:ext cx="2435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62" name="文档" r:id="rId31" imgW="2511425" imgH="400685" progId="Word.Document.8">
                  <p:embed/>
                </p:oleObj>
              </mc:Choice>
              <mc:Fallback>
                <p:oleObj name="文档" r:id="rId31" imgW="2511425" imgH="40068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4772025"/>
                        <a:ext cx="2435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81" name="Object 17"/>
          <p:cNvGraphicFramePr>
            <a:graphicFrameLocks noChangeAspect="1"/>
          </p:cNvGraphicFramePr>
          <p:nvPr/>
        </p:nvGraphicFramePr>
        <p:xfrm>
          <a:off x="1044575" y="5357813"/>
          <a:ext cx="24352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63" name="文档" r:id="rId33" imgW="2511425" imgH="400685" progId="Word.Document.8">
                  <p:embed/>
                </p:oleObj>
              </mc:Choice>
              <mc:Fallback>
                <p:oleObj name="文档" r:id="rId33" imgW="2511425" imgH="400685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357813"/>
                        <a:ext cx="24352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5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5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5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5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5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5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7442" name="Object 2"/>
          <p:cNvGraphicFramePr>
            <a:graphicFrameLocks noChangeAspect="1"/>
          </p:cNvGraphicFramePr>
          <p:nvPr/>
        </p:nvGraphicFramePr>
        <p:xfrm>
          <a:off x="497704" y="405042"/>
          <a:ext cx="8250238" cy="661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0" name="文档" r:id="rId3" imgW="8498205" imgH="6824980" progId="Word.Document.8">
                  <p:embed/>
                </p:oleObj>
              </mc:Choice>
              <mc:Fallback>
                <p:oleObj name="文档" r:id="rId3" imgW="8498205" imgH="68249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704" y="405042"/>
                        <a:ext cx="8250238" cy="661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3" name="Object 3"/>
          <p:cNvGraphicFramePr>
            <a:graphicFrameLocks noChangeAspect="1"/>
          </p:cNvGraphicFramePr>
          <p:nvPr/>
        </p:nvGraphicFramePr>
        <p:xfrm>
          <a:off x="2012179" y="906692"/>
          <a:ext cx="1403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1" name="文档" r:id="rId5" imgW="1428115" imgH="397510" progId="Word.Document.8">
                  <p:embed/>
                </p:oleObj>
              </mc:Choice>
              <mc:Fallback>
                <p:oleObj name="文档" r:id="rId5" imgW="1428115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179" y="906692"/>
                        <a:ext cx="1403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1545454" y="1338492"/>
          <a:ext cx="1403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2" name="文档" r:id="rId7" imgW="1428115" imgH="397510" progId="Word.Document.8">
                  <p:embed/>
                </p:oleObj>
              </mc:Choice>
              <mc:Fallback>
                <p:oleObj name="文档" r:id="rId7" imgW="1428115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454" y="1338492"/>
                        <a:ext cx="1403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6" name="Object 6"/>
          <p:cNvGraphicFramePr>
            <a:graphicFrameLocks noChangeAspect="1"/>
          </p:cNvGraphicFramePr>
          <p:nvPr/>
        </p:nvGraphicFramePr>
        <p:xfrm>
          <a:off x="966017" y="1914754"/>
          <a:ext cx="21463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3" name="文档" r:id="rId9" imgW="2208530" imgH="400685" progId="Word.Document.8">
                  <p:embed/>
                </p:oleObj>
              </mc:Choice>
              <mc:Fallback>
                <p:oleObj name="文档" r:id="rId9" imgW="2208530" imgH="40068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017" y="1914754"/>
                        <a:ext cx="21463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7" name="Object 7"/>
          <p:cNvGraphicFramePr>
            <a:graphicFrameLocks noChangeAspect="1"/>
          </p:cNvGraphicFramePr>
          <p:nvPr/>
        </p:nvGraphicFramePr>
        <p:xfrm>
          <a:off x="5388792" y="1963967"/>
          <a:ext cx="13922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4" name="文档" r:id="rId11" imgW="1428115" imgH="397510" progId="Word.Document.8">
                  <p:embed/>
                </p:oleObj>
              </mc:Choice>
              <mc:Fallback>
                <p:oleObj name="文档" r:id="rId11" imgW="1428115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792" y="1963967"/>
                        <a:ext cx="139223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8" name="Object 8"/>
          <p:cNvGraphicFramePr>
            <a:graphicFrameLocks noChangeAspect="1"/>
          </p:cNvGraphicFramePr>
          <p:nvPr/>
        </p:nvGraphicFramePr>
        <p:xfrm>
          <a:off x="1004117" y="2529117"/>
          <a:ext cx="21463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5" name="文档" r:id="rId13" imgW="2208530" imgH="400685" progId="Word.Document.8">
                  <p:embed/>
                </p:oleObj>
              </mc:Choice>
              <mc:Fallback>
                <p:oleObj name="文档" r:id="rId13" imgW="2208530" imgH="40068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117" y="2529117"/>
                        <a:ext cx="21463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9" name="Object 9"/>
          <p:cNvGraphicFramePr>
            <a:graphicFrameLocks noChangeAspect="1"/>
          </p:cNvGraphicFramePr>
          <p:nvPr/>
        </p:nvGraphicFramePr>
        <p:xfrm>
          <a:off x="5252267" y="2489429"/>
          <a:ext cx="14255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6" name="文档" r:id="rId15" imgW="1467485" imgH="397510" progId="Word.Document.8">
                  <p:embed/>
                </p:oleObj>
              </mc:Choice>
              <mc:Fallback>
                <p:oleObj name="文档" r:id="rId15" imgW="1467485" imgH="3975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267" y="2489429"/>
                        <a:ext cx="14255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0" name="Object 10"/>
          <p:cNvGraphicFramePr>
            <a:graphicFrameLocks noChangeAspect="1"/>
          </p:cNvGraphicFramePr>
          <p:nvPr/>
        </p:nvGraphicFramePr>
        <p:xfrm>
          <a:off x="1867717" y="3033942"/>
          <a:ext cx="21463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7" name="文档" r:id="rId17" imgW="2208530" imgH="400685" progId="Word.Document.8">
                  <p:embed/>
                </p:oleObj>
              </mc:Choice>
              <mc:Fallback>
                <p:oleObj name="文档" r:id="rId17" imgW="2208530" imgH="40068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717" y="3033942"/>
                        <a:ext cx="21463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1" name="Object 11"/>
          <p:cNvGraphicFramePr>
            <a:graphicFrameLocks noChangeAspect="1"/>
          </p:cNvGraphicFramePr>
          <p:nvPr/>
        </p:nvGraphicFramePr>
        <p:xfrm>
          <a:off x="5320529" y="3041879"/>
          <a:ext cx="1658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8" name="文档" r:id="rId19" imgW="1708150" imgH="397510" progId="Word.Document.8">
                  <p:embed/>
                </p:oleObj>
              </mc:Choice>
              <mc:Fallback>
                <p:oleObj name="文档" r:id="rId19" imgW="1708150" imgH="39751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529" y="3041879"/>
                        <a:ext cx="16589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2" name="Object 12"/>
          <p:cNvGraphicFramePr>
            <a:graphicFrameLocks noChangeAspect="1"/>
          </p:cNvGraphicFramePr>
          <p:nvPr/>
        </p:nvGraphicFramePr>
        <p:xfrm>
          <a:off x="1148579" y="3537179"/>
          <a:ext cx="21463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9" name="文档" r:id="rId21" imgW="2208530" imgH="400685" progId="Word.Document.8">
                  <p:embed/>
                </p:oleObj>
              </mc:Choice>
              <mc:Fallback>
                <p:oleObj name="文档" r:id="rId21" imgW="2208530" imgH="40068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579" y="3537179"/>
                        <a:ext cx="21463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3" name="Object 13"/>
          <p:cNvGraphicFramePr>
            <a:graphicFrameLocks noChangeAspect="1"/>
          </p:cNvGraphicFramePr>
          <p:nvPr/>
        </p:nvGraphicFramePr>
        <p:xfrm>
          <a:off x="5323704" y="3570517"/>
          <a:ext cx="22764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0" name="文档" r:id="rId23" imgW="2338070" imgH="397510" progId="Word.Document.8">
                  <p:embed/>
                </p:oleObj>
              </mc:Choice>
              <mc:Fallback>
                <p:oleObj name="文档" r:id="rId23" imgW="2338070" imgH="39751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704" y="3570517"/>
                        <a:ext cx="22764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4" name="Object 14"/>
          <p:cNvGraphicFramePr>
            <a:graphicFrameLocks noChangeAspect="1"/>
          </p:cNvGraphicFramePr>
          <p:nvPr/>
        </p:nvGraphicFramePr>
        <p:xfrm>
          <a:off x="1220017" y="4122967"/>
          <a:ext cx="22764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1" name="文档" r:id="rId25" imgW="2338070" imgH="397510" progId="Word.Document.8">
                  <p:embed/>
                </p:oleObj>
              </mc:Choice>
              <mc:Fallback>
                <p:oleObj name="文档" r:id="rId25" imgW="2338070" imgH="3975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017" y="4122967"/>
                        <a:ext cx="22764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5" name="Object 15"/>
          <p:cNvGraphicFramePr>
            <a:graphicFrameLocks noChangeAspect="1"/>
          </p:cNvGraphicFramePr>
          <p:nvPr/>
        </p:nvGraphicFramePr>
        <p:xfrm>
          <a:off x="5464992" y="4073754"/>
          <a:ext cx="16589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2" name="文档" r:id="rId27" imgW="1708150" imgH="397510" progId="Word.Document.8">
                  <p:embed/>
                </p:oleObj>
              </mc:Choice>
              <mc:Fallback>
                <p:oleObj name="文档" r:id="rId27" imgW="1708150" imgH="39751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992" y="4073754"/>
                        <a:ext cx="16589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6" name="Object 16"/>
          <p:cNvGraphicFramePr>
            <a:graphicFrameLocks noChangeAspect="1"/>
          </p:cNvGraphicFramePr>
          <p:nvPr/>
        </p:nvGraphicFramePr>
        <p:xfrm>
          <a:off x="2875779" y="4626204"/>
          <a:ext cx="1658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3" name="文档" r:id="rId29" imgW="1708150" imgH="397510" progId="Word.Document.8">
                  <p:embed/>
                </p:oleObj>
              </mc:Choice>
              <mc:Fallback>
                <p:oleObj name="文档" r:id="rId29" imgW="1708150" imgH="39751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779" y="4626204"/>
                        <a:ext cx="16589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7" name="Object 17"/>
          <p:cNvGraphicFramePr>
            <a:graphicFrameLocks noChangeAspect="1"/>
          </p:cNvGraphicFramePr>
          <p:nvPr/>
        </p:nvGraphicFramePr>
        <p:xfrm>
          <a:off x="1435917" y="5129442"/>
          <a:ext cx="16589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4" name="文档" r:id="rId31" imgW="1708150" imgH="397510" progId="Word.Document.8">
                  <p:embed/>
                </p:oleObj>
              </mc:Choice>
              <mc:Fallback>
                <p:oleObj name="文档" r:id="rId31" imgW="1708150" imgH="397510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917" y="5129442"/>
                        <a:ext cx="16589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8" name="Object 18"/>
          <p:cNvGraphicFramePr>
            <a:graphicFrameLocks noChangeAspect="1"/>
          </p:cNvGraphicFramePr>
          <p:nvPr/>
        </p:nvGraphicFramePr>
        <p:xfrm>
          <a:off x="1216842" y="5705704"/>
          <a:ext cx="16589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5" name="文档" r:id="rId33" imgW="1708150" imgH="397510" progId="Word.Document.8">
                  <p:embed/>
                </p:oleObj>
              </mc:Choice>
              <mc:Fallback>
                <p:oleObj name="文档" r:id="rId33" imgW="1708150" imgH="39751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842" y="5705704"/>
                        <a:ext cx="16589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59" name="Object 19"/>
          <p:cNvGraphicFramePr>
            <a:graphicFrameLocks noChangeAspect="1"/>
          </p:cNvGraphicFramePr>
          <p:nvPr/>
        </p:nvGraphicFramePr>
        <p:xfrm>
          <a:off x="5468167" y="5705704"/>
          <a:ext cx="16589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6" name="文档" r:id="rId35" imgW="1708150" imgH="397510" progId="Word.Document.8">
                  <p:embed/>
                </p:oleObj>
              </mc:Choice>
              <mc:Fallback>
                <p:oleObj name="文档" r:id="rId35" imgW="1708150" imgH="39751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167" y="5705704"/>
                        <a:ext cx="16589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60" name="Object 20"/>
          <p:cNvGraphicFramePr>
            <a:graphicFrameLocks noChangeAspect="1"/>
          </p:cNvGraphicFramePr>
          <p:nvPr/>
        </p:nvGraphicFramePr>
        <p:xfrm>
          <a:off x="1145404" y="6208942"/>
          <a:ext cx="1658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7" name="文档" r:id="rId37" imgW="1708150" imgH="397510" progId="Word.Document.8">
                  <p:embed/>
                </p:oleObj>
              </mc:Choice>
              <mc:Fallback>
                <p:oleObj name="文档" r:id="rId37" imgW="1708150" imgH="397510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404" y="6208942"/>
                        <a:ext cx="16589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61" name="Object 21"/>
          <p:cNvGraphicFramePr>
            <a:graphicFrameLocks noChangeAspect="1"/>
          </p:cNvGraphicFramePr>
          <p:nvPr/>
        </p:nvGraphicFramePr>
        <p:xfrm>
          <a:off x="5396729" y="6208942"/>
          <a:ext cx="16589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8" name="文档" r:id="rId39" imgW="1708150" imgH="397510" progId="Word.Document.8">
                  <p:embed/>
                </p:oleObj>
              </mc:Choice>
              <mc:Fallback>
                <p:oleObj name="文档" r:id="rId39" imgW="1708150" imgH="397510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729" y="6208942"/>
                        <a:ext cx="16589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5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5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5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5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5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5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5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5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5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5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5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69" name="Object 5"/>
          <p:cNvGraphicFramePr>
            <a:graphicFrameLocks noChangeAspect="1"/>
          </p:cNvGraphicFramePr>
          <p:nvPr/>
        </p:nvGraphicFramePr>
        <p:xfrm>
          <a:off x="339725" y="404813"/>
          <a:ext cx="8399463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6" name="文档" r:id="rId3" imgW="8459470" imgH="4017010" progId="Word.Document.8">
                  <p:embed/>
                </p:oleObj>
              </mc:Choice>
              <mc:Fallback>
                <p:oleObj name="文档" r:id="rId3" imgW="8459470" imgH="40170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04813"/>
                        <a:ext cx="8399463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70" name="Object 6"/>
          <p:cNvGraphicFramePr>
            <a:graphicFrameLocks noChangeAspect="1"/>
          </p:cNvGraphicFramePr>
          <p:nvPr/>
        </p:nvGraphicFramePr>
        <p:xfrm>
          <a:off x="323850" y="4889500"/>
          <a:ext cx="44878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7" name="文档" r:id="rId5" imgW="4598035" imgH="769620" progId="Word.Document.8">
                  <p:embed/>
                </p:oleObj>
              </mc:Choice>
              <mc:Fallback>
                <p:oleObj name="文档" r:id="rId5" imgW="4598035" imgH="76962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89500"/>
                        <a:ext cx="4487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71" name="Object 7"/>
          <p:cNvGraphicFramePr>
            <a:graphicFrameLocks noChangeAspect="1"/>
          </p:cNvGraphicFramePr>
          <p:nvPr/>
        </p:nvGraphicFramePr>
        <p:xfrm>
          <a:off x="4433888" y="4903788"/>
          <a:ext cx="46783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8" name="文档" r:id="rId7" imgW="4792980" imgH="723900" progId="Word.Document.8">
                  <p:embed/>
                </p:oleObj>
              </mc:Choice>
              <mc:Fallback>
                <p:oleObj name="文档" r:id="rId7" imgW="4792980" imgH="7239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903788"/>
                        <a:ext cx="46783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72" name="Object 8"/>
          <p:cNvGraphicFramePr>
            <a:graphicFrameLocks noChangeAspect="1"/>
          </p:cNvGraphicFramePr>
          <p:nvPr/>
        </p:nvGraphicFramePr>
        <p:xfrm>
          <a:off x="323850" y="5616575"/>
          <a:ext cx="426402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9" name="Document" r:id="rId9" imgW="4366260" imgH="1363980" progId="Word.Document.8">
                  <p:embed/>
                </p:oleObj>
              </mc:Choice>
              <mc:Fallback>
                <p:oleObj name="Document" r:id="rId9" imgW="4366260" imgH="13639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616575"/>
                        <a:ext cx="4264025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73" name="Object 9"/>
          <p:cNvGraphicFramePr>
            <a:graphicFrameLocks noChangeAspect="1"/>
          </p:cNvGraphicFramePr>
          <p:nvPr/>
        </p:nvGraphicFramePr>
        <p:xfrm>
          <a:off x="4581525" y="5532438"/>
          <a:ext cx="40941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10" name="文档" r:id="rId11" imgW="4151630" imgH="781685" progId="Word.Document.8">
                  <p:embed/>
                </p:oleObj>
              </mc:Choice>
              <mc:Fallback>
                <p:oleObj name="文档" r:id="rId11" imgW="4151630" imgH="78168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532438"/>
                        <a:ext cx="40941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74" name="Object 10"/>
          <p:cNvGraphicFramePr>
            <a:graphicFrameLocks noChangeAspect="1"/>
          </p:cNvGraphicFramePr>
          <p:nvPr/>
        </p:nvGraphicFramePr>
        <p:xfrm>
          <a:off x="323850" y="6257925"/>
          <a:ext cx="84582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11" name="文档" r:id="rId13" imgW="8459470" imgH="594360" progId="Word.Document.8">
                  <p:embed/>
                </p:oleObj>
              </mc:Choice>
              <mc:Fallback>
                <p:oleObj name="文档" r:id="rId13" imgW="8459470" imgH="59436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57925"/>
                        <a:ext cx="84582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75" name="Object 11"/>
          <p:cNvGraphicFramePr>
            <a:graphicFrameLocks noChangeAspect="1"/>
          </p:cNvGraphicFramePr>
          <p:nvPr/>
        </p:nvGraphicFramePr>
        <p:xfrm>
          <a:off x="395288" y="4365625"/>
          <a:ext cx="40306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12" name="Document" r:id="rId15" imgW="4111625" imgH="594360" progId="Word.Document.8">
                  <p:embed/>
                </p:oleObj>
              </mc:Choice>
              <mc:Fallback>
                <p:oleObj name="Document" r:id="rId15" imgW="4111625" imgH="59436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365625"/>
                        <a:ext cx="40306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46" name="Object 6"/>
          <p:cNvGraphicFramePr>
            <a:graphicFrameLocks noChangeAspect="1"/>
          </p:cNvGraphicFramePr>
          <p:nvPr/>
        </p:nvGraphicFramePr>
        <p:xfrm>
          <a:off x="255588" y="1116013"/>
          <a:ext cx="839946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3" name="文档" r:id="rId3" imgW="8459470" imgH="3366770" progId="Word.Document.8">
                  <p:embed/>
                </p:oleObj>
              </mc:Choice>
              <mc:Fallback>
                <p:oleObj name="文档" r:id="rId3" imgW="8459470" imgH="336677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116013"/>
                        <a:ext cx="8399462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7" name="Object 7"/>
          <p:cNvGraphicFramePr>
            <a:graphicFrameLocks noChangeAspect="1"/>
          </p:cNvGraphicFramePr>
          <p:nvPr/>
        </p:nvGraphicFramePr>
        <p:xfrm>
          <a:off x="63500" y="5084763"/>
          <a:ext cx="8467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4" name="文档" r:id="rId5" imgW="8459470" imgH="687070" progId="Word.Document.8">
                  <p:embed/>
                </p:oleObj>
              </mc:Choice>
              <mc:Fallback>
                <p:oleObj name="文档" r:id="rId5" imgW="8459470" imgH="68707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5084763"/>
                        <a:ext cx="8467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48" name="Object 8"/>
          <p:cNvGraphicFramePr>
            <a:graphicFrameLocks noChangeAspect="1"/>
          </p:cNvGraphicFramePr>
          <p:nvPr/>
        </p:nvGraphicFramePr>
        <p:xfrm>
          <a:off x="828675" y="4365625"/>
          <a:ext cx="40306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5" name="文档" r:id="rId7" imgW="4113530" imgH="594360" progId="Word.Document.8">
                  <p:embed/>
                </p:oleObj>
              </mc:Choice>
              <mc:Fallback>
                <p:oleObj name="文档" r:id="rId7" imgW="4113530" imgH="59436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365625"/>
                        <a:ext cx="40306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0819" name="Object 3"/>
          <p:cNvGraphicFramePr>
            <a:graphicFrameLocks noChangeAspect="1"/>
          </p:cNvGraphicFramePr>
          <p:nvPr/>
        </p:nvGraphicFramePr>
        <p:xfrm>
          <a:off x="338138" y="1052513"/>
          <a:ext cx="846772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26" name="文档" r:id="rId3" imgW="8470265" imgH="4744085" progId="Word.Document.8">
                  <p:embed/>
                </p:oleObj>
              </mc:Choice>
              <mc:Fallback>
                <p:oleObj name="文档" r:id="rId3" imgW="8470265" imgH="474408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052513"/>
                        <a:ext cx="846772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796" name="Object 4"/>
          <p:cNvGraphicFramePr>
            <a:graphicFrameLocks noChangeAspect="1"/>
          </p:cNvGraphicFramePr>
          <p:nvPr/>
        </p:nvGraphicFramePr>
        <p:xfrm>
          <a:off x="338138" y="1057275"/>
          <a:ext cx="846772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03" name="文档" r:id="rId3" imgW="8470265" imgH="4744085" progId="Word.Document.8">
                  <p:embed/>
                </p:oleObj>
              </mc:Choice>
              <mc:Fallback>
                <p:oleObj name="文档" r:id="rId3" imgW="8470265" imgH="474408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057275"/>
                        <a:ext cx="846772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771" name="Picture 3" descr="每日一语1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80975" y="2274888"/>
            <a:ext cx="8639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8774" name="Object 6"/>
          <p:cNvGraphicFramePr>
            <a:graphicFrameLocks noChangeAspect="1"/>
          </p:cNvGraphicFramePr>
          <p:nvPr/>
        </p:nvGraphicFramePr>
        <p:xfrm>
          <a:off x="903288" y="2392363"/>
          <a:ext cx="75279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82" name="文档" r:id="rId5" imgW="7756525" imgH="1958340" progId="Word.Document.8">
                  <p:embed/>
                </p:oleObj>
              </mc:Choice>
              <mc:Fallback>
                <p:oleObj name="文档" r:id="rId5" imgW="7756525" imgH="195834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392363"/>
                        <a:ext cx="7527925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44450"/>
            <a:ext cx="8270875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7750" name="Object 6"/>
          <p:cNvGraphicFramePr>
            <a:graphicFrameLocks noChangeAspect="1"/>
          </p:cNvGraphicFramePr>
          <p:nvPr/>
        </p:nvGraphicFramePr>
        <p:xfrm>
          <a:off x="323850" y="1033463"/>
          <a:ext cx="839946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62" name="Document" r:id="rId4" imgW="8461375" imgH="1187450" progId="Word.Document.8">
                  <p:embed/>
                </p:oleObj>
              </mc:Choice>
              <mc:Fallback>
                <p:oleObj name="Document" r:id="rId4" imgW="8461375" imgH="11874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033463"/>
                        <a:ext cx="8399463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51" name="Object 7"/>
          <p:cNvGraphicFramePr>
            <a:graphicFrameLocks noChangeAspect="1"/>
          </p:cNvGraphicFramePr>
          <p:nvPr/>
        </p:nvGraphicFramePr>
        <p:xfrm>
          <a:off x="287338" y="2328863"/>
          <a:ext cx="8474075" cy="449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63" name="Document" r:id="rId6" imgW="8733790" imgH="4636135" progId="Word.Document.8">
                  <p:embed/>
                </p:oleObj>
              </mc:Choice>
              <mc:Fallback>
                <p:oleObj name="Document" r:id="rId6" imgW="8733790" imgH="463613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2328863"/>
                        <a:ext cx="8474075" cy="449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全屏显示(4:3)</PresentationFormat>
  <Paragraphs>2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方正楷体简体</vt:lpstr>
      <vt:lpstr>黑体</vt:lpstr>
      <vt:lpstr>宋体</vt:lpstr>
      <vt:lpstr>微软雅黑</vt:lpstr>
      <vt:lpstr>Arial</vt:lpstr>
      <vt:lpstr>Calibri</vt:lpstr>
      <vt:lpstr>WWW.2PPT.COM
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2023-01-16T15:31:46Z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801B5D7E36C4438D8F4927C7B93F34E2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