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9916A-42FC-40B1-A4C5-60E8FCF62E23}" type="doc">
      <dgm:prSet loTypeId="urn:microsoft.com/office/officeart/2005/8/layout/orgChart1#2" loCatId="hierarchy" qsTypeId="urn:microsoft.com/office/officeart/2005/8/quickstyle/simple1#6" qsCatId="simple" csTypeId="urn:microsoft.com/office/officeart/2005/8/colors/accent1_2#3" csCatId="accent1"/>
      <dgm:spPr/>
    </dgm:pt>
    <dgm:pt modelId="{511254BB-6B59-4109-A190-3274ECB612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7A72E3C3-C0EB-42C8-A6A9-F633A0B863D8}" type="parTrans" cxnId="{0564AFF4-2B23-498A-BAE8-31F242B9198B}">
      <dgm:prSet/>
      <dgm:spPr/>
    </dgm:pt>
    <dgm:pt modelId="{85F25AC1-C2BE-4BF3-8277-A0EF47CE4377}" type="sibTrans" cxnId="{0564AFF4-2B23-498A-BAE8-31F242B9198B}">
      <dgm:prSet/>
      <dgm:spPr/>
    </dgm:pt>
    <dgm:pt modelId="{6865EBB4-4F45-4809-9EA6-63EFA405C4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9D4C1190-1ACB-4CED-945E-E99D242E5B51}" type="parTrans" cxnId="{BD7DC93B-A5C8-4C04-BD4B-F8E727BCEE48}">
      <dgm:prSet/>
      <dgm:spPr/>
      <dgm:t>
        <a:bodyPr/>
        <a:lstStyle/>
        <a:p>
          <a:endParaRPr lang="zh-CN" altLang="en-US"/>
        </a:p>
      </dgm:t>
    </dgm:pt>
    <dgm:pt modelId="{6E5A9BB2-FB41-4F06-92CD-48A77A5EF670}" type="sibTrans" cxnId="{BD7DC93B-A5C8-4C04-BD4B-F8E727BCEE48}">
      <dgm:prSet/>
      <dgm:spPr/>
    </dgm:pt>
    <dgm:pt modelId="{C7626ED5-E684-4934-BED4-C70A38E118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E36F6842-0D95-4211-8B91-8E93E86BC783}" type="parTrans" cxnId="{AEF4146A-A1DF-41FF-939C-D418FA414F1A}">
      <dgm:prSet/>
      <dgm:spPr/>
      <dgm:t>
        <a:bodyPr/>
        <a:lstStyle/>
        <a:p>
          <a:endParaRPr lang="zh-CN" altLang="en-US"/>
        </a:p>
      </dgm:t>
    </dgm:pt>
    <dgm:pt modelId="{A426F76E-FE80-425A-8883-CC83582F4634}" type="sibTrans" cxnId="{AEF4146A-A1DF-41FF-939C-D418FA414F1A}">
      <dgm:prSet/>
      <dgm:spPr/>
    </dgm:pt>
    <dgm:pt modelId="{6F916812-5149-4385-940B-3A1FA52DA9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A0CCA1BF-E773-4BED-B542-F86024B0B113}" type="parTrans" cxnId="{578C7E60-1598-4ABC-B8A6-6145E2E25090}">
      <dgm:prSet/>
      <dgm:spPr/>
      <dgm:t>
        <a:bodyPr/>
        <a:lstStyle/>
        <a:p>
          <a:endParaRPr lang="zh-CN" altLang="en-US"/>
        </a:p>
      </dgm:t>
    </dgm:pt>
    <dgm:pt modelId="{6B42E206-FE59-4848-BFB2-C9492B42D499}" type="sibTrans" cxnId="{578C7E60-1598-4ABC-B8A6-6145E2E25090}">
      <dgm:prSet/>
      <dgm:spPr/>
    </dgm:pt>
    <dgm:pt modelId="{96EBB855-47EA-41BB-95C3-92292EA26A82}" type="pres">
      <dgm:prSet presAssocID="{9259916A-42FC-40B1-A4C5-60E8FCF62E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D7B598-8906-47FD-A4F0-67498DC3E459}" type="pres">
      <dgm:prSet presAssocID="{511254BB-6B59-4109-A190-3274ECB612AA}" presName="hierRoot1" presStyleCnt="0">
        <dgm:presLayoutVars>
          <dgm:hierBranch/>
        </dgm:presLayoutVars>
      </dgm:prSet>
      <dgm:spPr/>
    </dgm:pt>
    <dgm:pt modelId="{86111A65-9BB3-4C40-BCDF-38D36A8ADCC8}" type="pres">
      <dgm:prSet presAssocID="{511254BB-6B59-4109-A190-3274ECB612AA}" presName="rootComposite1" presStyleCnt="0"/>
      <dgm:spPr/>
    </dgm:pt>
    <dgm:pt modelId="{76542E0D-377B-4893-B1CF-6B3DD2744F2F}" type="pres">
      <dgm:prSet presAssocID="{511254BB-6B59-4109-A190-3274ECB612A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2665EFB-1730-47C8-9B11-9199C5BE713B}" type="pres">
      <dgm:prSet presAssocID="{511254BB-6B59-4109-A190-3274ECB612AA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D90D7477-C1D1-4F79-9461-8A84A7214F03}" type="pres">
      <dgm:prSet presAssocID="{511254BB-6B59-4109-A190-3274ECB612AA}" presName="hierChild2" presStyleCnt="0"/>
      <dgm:spPr/>
    </dgm:pt>
    <dgm:pt modelId="{C40DC67F-88AD-4F68-AECF-CE4A654A0F52}" type="pres">
      <dgm:prSet presAssocID="{9D4C1190-1ACB-4CED-945E-E99D242E5B51}" presName="Name35" presStyleLbl="parChTrans1D2" presStyleIdx="0" presStyleCnt="3"/>
      <dgm:spPr/>
    </dgm:pt>
    <dgm:pt modelId="{A1863DE0-DAEF-45A3-811D-8B7F746315FF}" type="pres">
      <dgm:prSet presAssocID="{6865EBB4-4F45-4809-9EA6-63EFA405C465}" presName="hierRoot2" presStyleCnt="0">
        <dgm:presLayoutVars>
          <dgm:hierBranch/>
        </dgm:presLayoutVars>
      </dgm:prSet>
      <dgm:spPr/>
    </dgm:pt>
    <dgm:pt modelId="{0CFE6A8F-FB6B-49CE-8B5E-35665D845B0A}" type="pres">
      <dgm:prSet presAssocID="{6865EBB4-4F45-4809-9EA6-63EFA405C465}" presName="rootComposite" presStyleCnt="0"/>
      <dgm:spPr/>
    </dgm:pt>
    <dgm:pt modelId="{B9FC5FC1-C11A-459B-8752-F1F617168F92}" type="pres">
      <dgm:prSet presAssocID="{6865EBB4-4F45-4809-9EA6-63EFA405C46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CD72392-BD3E-4195-8AA7-EF0CDC4AFBAC}" type="pres">
      <dgm:prSet presAssocID="{6865EBB4-4F45-4809-9EA6-63EFA405C465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076BD5B2-D80A-44E7-AC54-7BBE83382258}" type="pres">
      <dgm:prSet presAssocID="{6865EBB4-4F45-4809-9EA6-63EFA405C465}" presName="hierChild4" presStyleCnt="0"/>
      <dgm:spPr/>
    </dgm:pt>
    <dgm:pt modelId="{1365373B-A229-4516-84AE-C4DCB2E723F6}" type="pres">
      <dgm:prSet presAssocID="{6865EBB4-4F45-4809-9EA6-63EFA405C465}" presName="hierChild5" presStyleCnt="0"/>
      <dgm:spPr/>
    </dgm:pt>
    <dgm:pt modelId="{1CE1F2EF-51A3-4516-A244-4BE99CB5C967}" type="pres">
      <dgm:prSet presAssocID="{E36F6842-0D95-4211-8B91-8E93E86BC783}" presName="Name35" presStyleLbl="parChTrans1D2" presStyleIdx="1" presStyleCnt="3"/>
      <dgm:spPr/>
    </dgm:pt>
    <dgm:pt modelId="{962E1E8B-9F23-49B1-9851-AE3CF37724A4}" type="pres">
      <dgm:prSet presAssocID="{C7626ED5-E684-4934-BED4-C70A38E118FB}" presName="hierRoot2" presStyleCnt="0">
        <dgm:presLayoutVars>
          <dgm:hierBranch/>
        </dgm:presLayoutVars>
      </dgm:prSet>
      <dgm:spPr/>
    </dgm:pt>
    <dgm:pt modelId="{BC169E22-7B2D-4745-AC67-45E52F848516}" type="pres">
      <dgm:prSet presAssocID="{C7626ED5-E684-4934-BED4-C70A38E118FB}" presName="rootComposite" presStyleCnt="0"/>
      <dgm:spPr/>
    </dgm:pt>
    <dgm:pt modelId="{B0A9AC0F-92BF-4DA5-AA03-2D6531CDC42C}" type="pres">
      <dgm:prSet presAssocID="{C7626ED5-E684-4934-BED4-C70A38E118F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73298A-97B8-4EC0-803D-264204AA6BB7}" type="pres">
      <dgm:prSet presAssocID="{C7626ED5-E684-4934-BED4-C70A38E118FB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A5C5E21D-70D6-41BA-9228-3F3B479F7B5D}" type="pres">
      <dgm:prSet presAssocID="{C7626ED5-E684-4934-BED4-C70A38E118FB}" presName="hierChild4" presStyleCnt="0"/>
      <dgm:spPr/>
    </dgm:pt>
    <dgm:pt modelId="{A2A3E487-53EE-4ABA-A8D5-43503A51ECC0}" type="pres">
      <dgm:prSet presAssocID="{C7626ED5-E684-4934-BED4-C70A38E118FB}" presName="hierChild5" presStyleCnt="0"/>
      <dgm:spPr/>
    </dgm:pt>
    <dgm:pt modelId="{C915EC5B-00A3-475D-8BB4-98144E18126C}" type="pres">
      <dgm:prSet presAssocID="{A0CCA1BF-E773-4BED-B542-F86024B0B113}" presName="Name35" presStyleLbl="parChTrans1D2" presStyleIdx="2" presStyleCnt="3"/>
      <dgm:spPr/>
    </dgm:pt>
    <dgm:pt modelId="{CD92AC0E-CF7F-42E3-9391-4ACA2530CB23}" type="pres">
      <dgm:prSet presAssocID="{6F916812-5149-4385-940B-3A1FA52DA9AA}" presName="hierRoot2" presStyleCnt="0">
        <dgm:presLayoutVars>
          <dgm:hierBranch/>
        </dgm:presLayoutVars>
      </dgm:prSet>
      <dgm:spPr/>
    </dgm:pt>
    <dgm:pt modelId="{7BF377E6-33F0-4213-A91C-CF772B5F9262}" type="pres">
      <dgm:prSet presAssocID="{6F916812-5149-4385-940B-3A1FA52DA9AA}" presName="rootComposite" presStyleCnt="0"/>
      <dgm:spPr/>
    </dgm:pt>
    <dgm:pt modelId="{A2C7C51A-5047-4D36-B5DE-D0C2BCEA8967}" type="pres">
      <dgm:prSet presAssocID="{6F916812-5149-4385-940B-3A1FA52DA9A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D14DDA9-AC65-4615-8493-85E7BE4BB76D}" type="pres">
      <dgm:prSet presAssocID="{6F916812-5149-4385-940B-3A1FA52DA9AA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DD386BD7-BBB3-450E-A9E3-BEF8DB9EF4E6}" type="pres">
      <dgm:prSet presAssocID="{6F916812-5149-4385-940B-3A1FA52DA9AA}" presName="hierChild4" presStyleCnt="0"/>
      <dgm:spPr/>
    </dgm:pt>
    <dgm:pt modelId="{04B44FF6-A576-46E1-945A-1F5DC2572290}" type="pres">
      <dgm:prSet presAssocID="{6F916812-5149-4385-940B-3A1FA52DA9AA}" presName="hierChild5" presStyleCnt="0"/>
      <dgm:spPr/>
    </dgm:pt>
    <dgm:pt modelId="{527C4BF4-1FB9-49C5-8923-715B8FFD996E}" type="pres">
      <dgm:prSet presAssocID="{511254BB-6B59-4109-A190-3274ECB612AA}" presName="hierChild3" presStyleCnt="0"/>
      <dgm:spPr/>
    </dgm:pt>
  </dgm:ptLst>
  <dgm:cxnLst>
    <dgm:cxn modelId="{549C6B8D-1938-4609-A3FF-FB13AB483935}" type="presOf" srcId="{A0CCA1BF-E773-4BED-B542-F86024B0B113}" destId="{C915EC5B-00A3-475D-8BB4-98144E18126C}" srcOrd="0" destOrd="0" presId="urn:microsoft.com/office/officeart/2005/8/layout/orgChart1#2"/>
    <dgm:cxn modelId="{AEF4146A-A1DF-41FF-939C-D418FA414F1A}" srcId="{511254BB-6B59-4109-A190-3274ECB612AA}" destId="{C7626ED5-E684-4934-BED4-C70A38E118FB}" srcOrd="1" destOrd="0" parTransId="{E36F6842-0D95-4211-8B91-8E93E86BC783}" sibTransId="{A426F76E-FE80-425A-8883-CC83582F4634}"/>
    <dgm:cxn modelId="{2B9C3B36-E4EA-4C70-A19E-A6E5C17D1903}" type="presOf" srcId="{9D4C1190-1ACB-4CED-945E-E99D242E5B51}" destId="{C40DC67F-88AD-4F68-AECF-CE4A654A0F52}" srcOrd="0" destOrd="0" presId="urn:microsoft.com/office/officeart/2005/8/layout/orgChart1#2"/>
    <dgm:cxn modelId="{99733E83-C333-4860-9AFF-48C4EEB96ECF}" type="presOf" srcId="{6865EBB4-4F45-4809-9EA6-63EFA405C465}" destId="{B9FC5FC1-C11A-459B-8752-F1F617168F92}" srcOrd="0" destOrd="0" presId="urn:microsoft.com/office/officeart/2005/8/layout/orgChart1#2"/>
    <dgm:cxn modelId="{BD7DC93B-A5C8-4C04-BD4B-F8E727BCEE48}" srcId="{511254BB-6B59-4109-A190-3274ECB612AA}" destId="{6865EBB4-4F45-4809-9EA6-63EFA405C465}" srcOrd="0" destOrd="0" parTransId="{9D4C1190-1ACB-4CED-945E-E99D242E5B51}" sibTransId="{6E5A9BB2-FB41-4F06-92CD-48A77A5EF670}"/>
    <dgm:cxn modelId="{317097DD-4B43-46A9-A0B6-3A1803936317}" type="presOf" srcId="{9259916A-42FC-40B1-A4C5-60E8FCF62E23}" destId="{96EBB855-47EA-41BB-95C3-92292EA26A82}" srcOrd="0" destOrd="0" presId="urn:microsoft.com/office/officeart/2005/8/layout/orgChart1#2"/>
    <dgm:cxn modelId="{233CB90D-A7EF-4F3F-BBAE-7A72D83AD8A5}" type="presOf" srcId="{511254BB-6B59-4109-A190-3274ECB612AA}" destId="{02665EFB-1730-47C8-9B11-9199C5BE713B}" srcOrd="1" destOrd="0" presId="urn:microsoft.com/office/officeart/2005/8/layout/orgChart1#2"/>
    <dgm:cxn modelId="{6FDA6AAB-BE62-4B7D-B296-EBD8D483E816}" type="presOf" srcId="{6F916812-5149-4385-940B-3A1FA52DA9AA}" destId="{A2C7C51A-5047-4D36-B5DE-D0C2BCEA8967}" srcOrd="0" destOrd="0" presId="urn:microsoft.com/office/officeart/2005/8/layout/orgChart1#2"/>
    <dgm:cxn modelId="{578C7E60-1598-4ABC-B8A6-6145E2E25090}" srcId="{511254BB-6B59-4109-A190-3274ECB612AA}" destId="{6F916812-5149-4385-940B-3A1FA52DA9AA}" srcOrd="2" destOrd="0" parTransId="{A0CCA1BF-E773-4BED-B542-F86024B0B113}" sibTransId="{6B42E206-FE59-4848-BFB2-C9492B42D499}"/>
    <dgm:cxn modelId="{1AB789C6-32F2-4D68-91E2-89F63E93990E}" type="presOf" srcId="{511254BB-6B59-4109-A190-3274ECB612AA}" destId="{76542E0D-377B-4893-B1CF-6B3DD2744F2F}" srcOrd="0" destOrd="0" presId="urn:microsoft.com/office/officeart/2005/8/layout/orgChart1#2"/>
    <dgm:cxn modelId="{0564AFF4-2B23-498A-BAE8-31F242B9198B}" srcId="{9259916A-42FC-40B1-A4C5-60E8FCF62E23}" destId="{511254BB-6B59-4109-A190-3274ECB612AA}" srcOrd="0" destOrd="0" parTransId="{7A72E3C3-C0EB-42C8-A6A9-F633A0B863D8}" sibTransId="{85F25AC1-C2BE-4BF3-8277-A0EF47CE4377}"/>
    <dgm:cxn modelId="{0CDF34D8-564F-473C-A048-F2C8B14753A8}" type="presOf" srcId="{6F916812-5149-4385-940B-3A1FA52DA9AA}" destId="{FD14DDA9-AC65-4615-8493-85E7BE4BB76D}" srcOrd="1" destOrd="0" presId="urn:microsoft.com/office/officeart/2005/8/layout/orgChart1#2"/>
    <dgm:cxn modelId="{FAEF80D4-8B95-4ABC-8BAA-D264C5930B12}" type="presOf" srcId="{6865EBB4-4F45-4809-9EA6-63EFA405C465}" destId="{5CD72392-BD3E-4195-8AA7-EF0CDC4AFBAC}" srcOrd="1" destOrd="0" presId="urn:microsoft.com/office/officeart/2005/8/layout/orgChart1#2"/>
    <dgm:cxn modelId="{8C308BA3-F444-4779-BBA8-52CC9D98D820}" type="presOf" srcId="{E36F6842-0D95-4211-8B91-8E93E86BC783}" destId="{1CE1F2EF-51A3-4516-A244-4BE99CB5C967}" srcOrd="0" destOrd="0" presId="urn:microsoft.com/office/officeart/2005/8/layout/orgChart1#2"/>
    <dgm:cxn modelId="{1A9D62BE-CBF2-47B3-88C5-9CD36C44AD94}" type="presOf" srcId="{C7626ED5-E684-4934-BED4-C70A38E118FB}" destId="{B0A9AC0F-92BF-4DA5-AA03-2D6531CDC42C}" srcOrd="0" destOrd="0" presId="urn:microsoft.com/office/officeart/2005/8/layout/orgChart1#2"/>
    <dgm:cxn modelId="{D36F6579-CE63-4D19-AF91-3D525C7EB606}" type="presOf" srcId="{C7626ED5-E684-4934-BED4-C70A38E118FB}" destId="{BF73298A-97B8-4EC0-803D-264204AA6BB7}" srcOrd="1" destOrd="0" presId="urn:microsoft.com/office/officeart/2005/8/layout/orgChart1#2"/>
    <dgm:cxn modelId="{558E12B4-BBEC-4BC9-8608-465806956BE8}" type="presParOf" srcId="{96EBB855-47EA-41BB-95C3-92292EA26A82}" destId="{D2D7B598-8906-47FD-A4F0-67498DC3E459}" srcOrd="0" destOrd="0" presId="urn:microsoft.com/office/officeart/2005/8/layout/orgChart1#2"/>
    <dgm:cxn modelId="{B3BB994D-1376-4410-AE7C-7AA03988F54C}" type="presParOf" srcId="{D2D7B598-8906-47FD-A4F0-67498DC3E459}" destId="{86111A65-9BB3-4C40-BCDF-38D36A8ADCC8}" srcOrd="0" destOrd="0" presId="urn:microsoft.com/office/officeart/2005/8/layout/orgChart1#2"/>
    <dgm:cxn modelId="{BAA27A72-8E3D-491F-83CB-D93B07FD1920}" type="presParOf" srcId="{86111A65-9BB3-4C40-BCDF-38D36A8ADCC8}" destId="{76542E0D-377B-4893-B1CF-6B3DD2744F2F}" srcOrd="0" destOrd="0" presId="urn:microsoft.com/office/officeart/2005/8/layout/orgChart1#2"/>
    <dgm:cxn modelId="{A6F06D3C-2A33-4CE5-BA1A-630929A46477}" type="presParOf" srcId="{86111A65-9BB3-4C40-BCDF-38D36A8ADCC8}" destId="{02665EFB-1730-47C8-9B11-9199C5BE713B}" srcOrd="1" destOrd="0" presId="urn:microsoft.com/office/officeart/2005/8/layout/orgChart1#2"/>
    <dgm:cxn modelId="{9A02C49D-33F9-41E0-AC18-782381A29EC5}" type="presParOf" srcId="{D2D7B598-8906-47FD-A4F0-67498DC3E459}" destId="{D90D7477-C1D1-4F79-9461-8A84A7214F03}" srcOrd="1" destOrd="0" presId="urn:microsoft.com/office/officeart/2005/8/layout/orgChart1#2"/>
    <dgm:cxn modelId="{99ECD208-39F5-4344-B368-DA83537944CA}" type="presParOf" srcId="{D90D7477-C1D1-4F79-9461-8A84A7214F03}" destId="{C40DC67F-88AD-4F68-AECF-CE4A654A0F52}" srcOrd="0" destOrd="0" presId="urn:microsoft.com/office/officeart/2005/8/layout/orgChart1#2"/>
    <dgm:cxn modelId="{3F8F7150-05AE-4E0F-91CB-2AA018DDBDA1}" type="presParOf" srcId="{D90D7477-C1D1-4F79-9461-8A84A7214F03}" destId="{A1863DE0-DAEF-45A3-811D-8B7F746315FF}" srcOrd="1" destOrd="0" presId="urn:microsoft.com/office/officeart/2005/8/layout/orgChart1#2"/>
    <dgm:cxn modelId="{AC5B7235-F3B2-4AFB-A701-EEBE820CAECA}" type="presParOf" srcId="{A1863DE0-DAEF-45A3-811D-8B7F746315FF}" destId="{0CFE6A8F-FB6B-49CE-8B5E-35665D845B0A}" srcOrd="0" destOrd="0" presId="urn:microsoft.com/office/officeart/2005/8/layout/orgChart1#2"/>
    <dgm:cxn modelId="{7417C1AA-94D4-49CE-9FBA-1B151F4DAA6F}" type="presParOf" srcId="{0CFE6A8F-FB6B-49CE-8B5E-35665D845B0A}" destId="{B9FC5FC1-C11A-459B-8752-F1F617168F92}" srcOrd="0" destOrd="0" presId="urn:microsoft.com/office/officeart/2005/8/layout/orgChart1#2"/>
    <dgm:cxn modelId="{890BC464-E1BD-4604-9C57-D98659546DAF}" type="presParOf" srcId="{0CFE6A8F-FB6B-49CE-8B5E-35665D845B0A}" destId="{5CD72392-BD3E-4195-8AA7-EF0CDC4AFBAC}" srcOrd="1" destOrd="0" presId="urn:microsoft.com/office/officeart/2005/8/layout/orgChart1#2"/>
    <dgm:cxn modelId="{F6396163-2AE1-4874-8974-DBA8AEB54BD9}" type="presParOf" srcId="{A1863DE0-DAEF-45A3-811D-8B7F746315FF}" destId="{076BD5B2-D80A-44E7-AC54-7BBE83382258}" srcOrd="1" destOrd="0" presId="urn:microsoft.com/office/officeart/2005/8/layout/orgChart1#2"/>
    <dgm:cxn modelId="{4F841C21-118F-432F-B63A-C8EF97D5CAAC}" type="presParOf" srcId="{A1863DE0-DAEF-45A3-811D-8B7F746315FF}" destId="{1365373B-A229-4516-84AE-C4DCB2E723F6}" srcOrd="2" destOrd="0" presId="urn:microsoft.com/office/officeart/2005/8/layout/orgChart1#2"/>
    <dgm:cxn modelId="{094F92A3-9ED7-4210-9E60-385B0E4C1F5D}" type="presParOf" srcId="{D90D7477-C1D1-4F79-9461-8A84A7214F03}" destId="{1CE1F2EF-51A3-4516-A244-4BE99CB5C967}" srcOrd="2" destOrd="0" presId="urn:microsoft.com/office/officeart/2005/8/layout/orgChart1#2"/>
    <dgm:cxn modelId="{F4DE014F-DB9C-43AC-946F-23110B1B0D41}" type="presParOf" srcId="{D90D7477-C1D1-4F79-9461-8A84A7214F03}" destId="{962E1E8B-9F23-49B1-9851-AE3CF37724A4}" srcOrd="3" destOrd="0" presId="urn:microsoft.com/office/officeart/2005/8/layout/orgChart1#2"/>
    <dgm:cxn modelId="{4238CEAB-18E9-4D53-96C6-D38022BF9A36}" type="presParOf" srcId="{962E1E8B-9F23-49B1-9851-AE3CF37724A4}" destId="{BC169E22-7B2D-4745-AC67-45E52F848516}" srcOrd="0" destOrd="0" presId="urn:microsoft.com/office/officeart/2005/8/layout/orgChart1#2"/>
    <dgm:cxn modelId="{B299B61F-F40A-4A69-8928-4804440D4866}" type="presParOf" srcId="{BC169E22-7B2D-4745-AC67-45E52F848516}" destId="{B0A9AC0F-92BF-4DA5-AA03-2D6531CDC42C}" srcOrd="0" destOrd="0" presId="urn:microsoft.com/office/officeart/2005/8/layout/orgChart1#2"/>
    <dgm:cxn modelId="{CB98A7A7-40DF-4CE0-82E3-1BAA30BE90AB}" type="presParOf" srcId="{BC169E22-7B2D-4745-AC67-45E52F848516}" destId="{BF73298A-97B8-4EC0-803D-264204AA6BB7}" srcOrd="1" destOrd="0" presId="urn:microsoft.com/office/officeart/2005/8/layout/orgChart1#2"/>
    <dgm:cxn modelId="{37C6AEF1-FAC7-438A-B5DA-F1EC86E81572}" type="presParOf" srcId="{962E1E8B-9F23-49B1-9851-AE3CF37724A4}" destId="{A5C5E21D-70D6-41BA-9228-3F3B479F7B5D}" srcOrd="1" destOrd="0" presId="urn:microsoft.com/office/officeart/2005/8/layout/orgChart1#2"/>
    <dgm:cxn modelId="{B34D032C-DC47-46DC-B9B0-F3B432C468AC}" type="presParOf" srcId="{962E1E8B-9F23-49B1-9851-AE3CF37724A4}" destId="{A2A3E487-53EE-4ABA-A8D5-43503A51ECC0}" srcOrd="2" destOrd="0" presId="urn:microsoft.com/office/officeart/2005/8/layout/orgChart1#2"/>
    <dgm:cxn modelId="{2C821205-2A45-48EA-AD37-5088280F71B9}" type="presParOf" srcId="{D90D7477-C1D1-4F79-9461-8A84A7214F03}" destId="{C915EC5B-00A3-475D-8BB4-98144E18126C}" srcOrd="4" destOrd="0" presId="urn:microsoft.com/office/officeart/2005/8/layout/orgChart1#2"/>
    <dgm:cxn modelId="{2A7D2BBA-3235-4FDB-8868-599B13342292}" type="presParOf" srcId="{D90D7477-C1D1-4F79-9461-8A84A7214F03}" destId="{CD92AC0E-CF7F-42E3-9391-4ACA2530CB23}" srcOrd="5" destOrd="0" presId="urn:microsoft.com/office/officeart/2005/8/layout/orgChart1#2"/>
    <dgm:cxn modelId="{1D34D609-F974-493F-84DC-2FAC84CBA9E1}" type="presParOf" srcId="{CD92AC0E-CF7F-42E3-9391-4ACA2530CB23}" destId="{7BF377E6-33F0-4213-A91C-CF772B5F9262}" srcOrd="0" destOrd="0" presId="urn:microsoft.com/office/officeart/2005/8/layout/orgChart1#2"/>
    <dgm:cxn modelId="{B6E7F738-6F06-4913-8745-CA1C6AF0F1B3}" type="presParOf" srcId="{7BF377E6-33F0-4213-A91C-CF772B5F9262}" destId="{A2C7C51A-5047-4D36-B5DE-D0C2BCEA8967}" srcOrd="0" destOrd="0" presId="urn:microsoft.com/office/officeart/2005/8/layout/orgChart1#2"/>
    <dgm:cxn modelId="{2C0B6312-7B34-4978-A720-8BA3A02D3680}" type="presParOf" srcId="{7BF377E6-33F0-4213-A91C-CF772B5F9262}" destId="{FD14DDA9-AC65-4615-8493-85E7BE4BB76D}" srcOrd="1" destOrd="0" presId="urn:microsoft.com/office/officeart/2005/8/layout/orgChart1#2"/>
    <dgm:cxn modelId="{ADDA5BA4-71E6-4BB4-91C5-17F6ADA5F732}" type="presParOf" srcId="{CD92AC0E-CF7F-42E3-9391-4ACA2530CB23}" destId="{DD386BD7-BBB3-450E-A9E3-BEF8DB9EF4E6}" srcOrd="1" destOrd="0" presId="urn:microsoft.com/office/officeart/2005/8/layout/orgChart1#2"/>
    <dgm:cxn modelId="{8FEDAFA4-31C0-4E47-AA64-DA7B346F3624}" type="presParOf" srcId="{CD92AC0E-CF7F-42E3-9391-4ACA2530CB23}" destId="{04B44FF6-A576-46E1-945A-1F5DC2572290}" srcOrd="2" destOrd="0" presId="urn:microsoft.com/office/officeart/2005/8/layout/orgChart1#2"/>
    <dgm:cxn modelId="{1EC1B1FB-7DF1-4C0A-850D-BA0F3710F97B}" type="presParOf" srcId="{D2D7B598-8906-47FD-A4F0-67498DC3E459}" destId="{527C4BF4-1FB9-49C5-8923-715B8FFD996E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6FBC8-D708-494A-A2A7-5B2BE900D3EA}" type="doc">
      <dgm:prSet loTypeId="urn:microsoft.com/office/officeart/2005/8/layout/orgChart1#3" loCatId="hierarchy" qsTypeId="urn:microsoft.com/office/officeart/2005/8/quickstyle/simple1#7" qsCatId="simple" csTypeId="urn:microsoft.com/office/officeart/2005/8/colors/accent1_2#4" csCatId="accent1"/>
      <dgm:spPr/>
    </dgm:pt>
    <dgm:pt modelId="{A1CD26BC-B18A-47A4-9DE8-AC8599142D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E55E13D2-B77E-4837-8A80-641287F1BE9C}" type="parTrans" cxnId="{18F2CBF8-E38E-4826-842E-39DD0F76C9DB}">
      <dgm:prSet/>
      <dgm:spPr/>
    </dgm:pt>
    <dgm:pt modelId="{7F6F791A-3E29-41C9-A240-375CE3AE2A9A}" type="sibTrans" cxnId="{18F2CBF8-E38E-4826-842E-39DD0F76C9DB}">
      <dgm:prSet/>
      <dgm:spPr/>
    </dgm:pt>
    <dgm:pt modelId="{920C00C0-8509-47B6-83EE-BE517C60C2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BABC20B8-B598-4CBE-9D35-21A2A483962E}" type="parTrans" cxnId="{57D6B2C6-B9EB-4800-90CE-E0E5B6DFAFD9}">
      <dgm:prSet/>
      <dgm:spPr/>
      <dgm:t>
        <a:bodyPr/>
        <a:lstStyle/>
        <a:p>
          <a:endParaRPr lang="zh-CN" altLang="en-US"/>
        </a:p>
      </dgm:t>
    </dgm:pt>
    <dgm:pt modelId="{FBE6C9C7-4230-43FA-A479-9626BB1DBD1D}" type="sibTrans" cxnId="{57D6B2C6-B9EB-4800-90CE-E0E5B6DFAFD9}">
      <dgm:prSet/>
      <dgm:spPr/>
    </dgm:pt>
    <dgm:pt modelId="{8B1C4148-5A65-413D-91E7-7B56E243DD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47DE795C-02BB-432A-8CD1-6D4EC73E0A16}" type="parTrans" cxnId="{5DC41374-5583-4A31-AB72-D0B56875EC9C}">
      <dgm:prSet/>
      <dgm:spPr/>
      <dgm:t>
        <a:bodyPr/>
        <a:lstStyle/>
        <a:p>
          <a:endParaRPr lang="zh-CN" altLang="en-US"/>
        </a:p>
      </dgm:t>
    </dgm:pt>
    <dgm:pt modelId="{1C80AF90-368D-4ECB-8ABE-AE58280DFBB0}" type="sibTrans" cxnId="{5DC41374-5583-4A31-AB72-D0B56875EC9C}">
      <dgm:prSet/>
      <dgm:spPr/>
    </dgm:pt>
    <dgm:pt modelId="{6EEDC21E-0D9E-47D1-9529-38022052D0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F02DC867-F2BA-4BF2-98BE-F314624C95E3}" type="parTrans" cxnId="{DBAE164D-D574-423E-95AE-2068DF6A1900}">
      <dgm:prSet/>
      <dgm:spPr/>
      <dgm:t>
        <a:bodyPr/>
        <a:lstStyle/>
        <a:p>
          <a:endParaRPr lang="zh-CN" altLang="en-US"/>
        </a:p>
      </dgm:t>
    </dgm:pt>
    <dgm:pt modelId="{7F483FF4-CABD-49A3-8F7E-77DDAE1DF4E1}" type="sibTrans" cxnId="{DBAE164D-D574-423E-95AE-2068DF6A1900}">
      <dgm:prSet/>
      <dgm:spPr/>
    </dgm:pt>
    <dgm:pt modelId="{BABD342E-3EDC-4593-8594-65AD72D8B1CB}" type="pres">
      <dgm:prSet presAssocID="{8856FBC8-D708-494A-A2A7-5B2BE900D3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4CA6D1-870E-440E-8F85-7653E3AE7479}" type="pres">
      <dgm:prSet presAssocID="{A1CD26BC-B18A-47A4-9DE8-AC8599142DF3}" presName="hierRoot1" presStyleCnt="0">
        <dgm:presLayoutVars>
          <dgm:hierBranch/>
        </dgm:presLayoutVars>
      </dgm:prSet>
      <dgm:spPr/>
    </dgm:pt>
    <dgm:pt modelId="{DFCFFC7E-8323-4AE6-B9A4-7225D7227FF7}" type="pres">
      <dgm:prSet presAssocID="{A1CD26BC-B18A-47A4-9DE8-AC8599142DF3}" presName="rootComposite1" presStyleCnt="0"/>
      <dgm:spPr/>
    </dgm:pt>
    <dgm:pt modelId="{FBC133AA-E96D-4EE1-A7C5-F2B04E3D060E}" type="pres">
      <dgm:prSet presAssocID="{A1CD26BC-B18A-47A4-9DE8-AC8599142DF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584DC8A-88F9-40D9-8172-A91C8258EDC3}" type="pres">
      <dgm:prSet presAssocID="{A1CD26BC-B18A-47A4-9DE8-AC8599142DF3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4EE21C22-C68D-450F-9947-3602273EAE27}" type="pres">
      <dgm:prSet presAssocID="{A1CD26BC-B18A-47A4-9DE8-AC8599142DF3}" presName="hierChild2" presStyleCnt="0"/>
      <dgm:spPr/>
    </dgm:pt>
    <dgm:pt modelId="{93CE3949-133F-46DA-941B-FFE943E1CB8D}" type="pres">
      <dgm:prSet presAssocID="{BABC20B8-B598-4CBE-9D35-21A2A483962E}" presName="Name35" presStyleLbl="parChTrans1D2" presStyleIdx="0" presStyleCnt="3"/>
      <dgm:spPr/>
    </dgm:pt>
    <dgm:pt modelId="{BE5B11C4-8E48-4D97-8F7F-33EFEAD29ACD}" type="pres">
      <dgm:prSet presAssocID="{920C00C0-8509-47B6-83EE-BE517C60C22F}" presName="hierRoot2" presStyleCnt="0">
        <dgm:presLayoutVars>
          <dgm:hierBranch/>
        </dgm:presLayoutVars>
      </dgm:prSet>
      <dgm:spPr/>
    </dgm:pt>
    <dgm:pt modelId="{5ACBF74A-298B-4DE2-8F5E-2D713AFCB58D}" type="pres">
      <dgm:prSet presAssocID="{920C00C0-8509-47B6-83EE-BE517C60C22F}" presName="rootComposite" presStyleCnt="0"/>
      <dgm:spPr/>
    </dgm:pt>
    <dgm:pt modelId="{F6564090-BBA0-45C3-9730-9AEDC5BE7B4F}" type="pres">
      <dgm:prSet presAssocID="{920C00C0-8509-47B6-83EE-BE517C60C22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CF81DF4-D2C6-40F9-966E-AF573ABFE4AB}" type="pres">
      <dgm:prSet presAssocID="{920C00C0-8509-47B6-83EE-BE517C60C22F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750A3A5B-54A0-4E4D-99DA-46AC45983242}" type="pres">
      <dgm:prSet presAssocID="{920C00C0-8509-47B6-83EE-BE517C60C22F}" presName="hierChild4" presStyleCnt="0"/>
      <dgm:spPr/>
    </dgm:pt>
    <dgm:pt modelId="{6C686F8B-69F3-4D76-AED4-36F220F37E70}" type="pres">
      <dgm:prSet presAssocID="{920C00C0-8509-47B6-83EE-BE517C60C22F}" presName="hierChild5" presStyleCnt="0"/>
      <dgm:spPr/>
    </dgm:pt>
    <dgm:pt modelId="{EBDFF2B0-CFC0-48B2-91FF-883CF4159996}" type="pres">
      <dgm:prSet presAssocID="{47DE795C-02BB-432A-8CD1-6D4EC73E0A16}" presName="Name35" presStyleLbl="parChTrans1D2" presStyleIdx="1" presStyleCnt="3"/>
      <dgm:spPr/>
    </dgm:pt>
    <dgm:pt modelId="{5C166323-FC1A-4785-ACB2-E26ED5FD1FF7}" type="pres">
      <dgm:prSet presAssocID="{8B1C4148-5A65-413D-91E7-7B56E243DD77}" presName="hierRoot2" presStyleCnt="0">
        <dgm:presLayoutVars>
          <dgm:hierBranch/>
        </dgm:presLayoutVars>
      </dgm:prSet>
      <dgm:spPr/>
    </dgm:pt>
    <dgm:pt modelId="{D83D3D3D-A650-41B9-AD13-B5369D8EE938}" type="pres">
      <dgm:prSet presAssocID="{8B1C4148-5A65-413D-91E7-7B56E243DD77}" presName="rootComposite" presStyleCnt="0"/>
      <dgm:spPr/>
    </dgm:pt>
    <dgm:pt modelId="{A4B6E1AF-89C8-42AB-B250-CA3E257AFC2A}" type="pres">
      <dgm:prSet presAssocID="{8B1C4148-5A65-413D-91E7-7B56E243DD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F638AD3-0E03-4606-ABE6-FAE0F4A06C13}" type="pres">
      <dgm:prSet presAssocID="{8B1C4148-5A65-413D-91E7-7B56E243DD77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9F41B6F5-527E-4E9C-B4EE-789A6F608C7F}" type="pres">
      <dgm:prSet presAssocID="{8B1C4148-5A65-413D-91E7-7B56E243DD77}" presName="hierChild4" presStyleCnt="0"/>
      <dgm:spPr/>
    </dgm:pt>
    <dgm:pt modelId="{A0ADCCE9-D8B4-4E85-8067-431E21A95974}" type="pres">
      <dgm:prSet presAssocID="{8B1C4148-5A65-413D-91E7-7B56E243DD77}" presName="hierChild5" presStyleCnt="0"/>
      <dgm:spPr/>
    </dgm:pt>
    <dgm:pt modelId="{80C3B112-BAE8-4DBB-90EF-545AE3800EA0}" type="pres">
      <dgm:prSet presAssocID="{F02DC867-F2BA-4BF2-98BE-F314624C95E3}" presName="Name35" presStyleLbl="parChTrans1D2" presStyleIdx="2" presStyleCnt="3"/>
      <dgm:spPr/>
    </dgm:pt>
    <dgm:pt modelId="{4D3057BC-712B-4971-AC75-029E212E85D1}" type="pres">
      <dgm:prSet presAssocID="{6EEDC21E-0D9E-47D1-9529-38022052D0DE}" presName="hierRoot2" presStyleCnt="0">
        <dgm:presLayoutVars>
          <dgm:hierBranch/>
        </dgm:presLayoutVars>
      </dgm:prSet>
      <dgm:spPr/>
    </dgm:pt>
    <dgm:pt modelId="{4A8DDFED-E9E7-4887-AD9C-A63B9B9F36F0}" type="pres">
      <dgm:prSet presAssocID="{6EEDC21E-0D9E-47D1-9529-38022052D0DE}" presName="rootComposite" presStyleCnt="0"/>
      <dgm:spPr/>
    </dgm:pt>
    <dgm:pt modelId="{169702B2-77F2-43DD-8016-FD2298FC4681}" type="pres">
      <dgm:prSet presAssocID="{6EEDC21E-0D9E-47D1-9529-38022052D0D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B14FE9-0EE2-42B3-B2D7-ADFB1F9A2D48}" type="pres">
      <dgm:prSet presAssocID="{6EEDC21E-0D9E-47D1-9529-38022052D0DE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91A885FF-63E9-4E5B-8242-E49642381169}" type="pres">
      <dgm:prSet presAssocID="{6EEDC21E-0D9E-47D1-9529-38022052D0DE}" presName="hierChild4" presStyleCnt="0"/>
      <dgm:spPr/>
    </dgm:pt>
    <dgm:pt modelId="{A5109058-D95B-458E-9360-58CEAECED64C}" type="pres">
      <dgm:prSet presAssocID="{6EEDC21E-0D9E-47D1-9529-38022052D0DE}" presName="hierChild5" presStyleCnt="0"/>
      <dgm:spPr/>
    </dgm:pt>
    <dgm:pt modelId="{A444CEED-EDD5-47F2-B9BC-2FE2AC40B4FC}" type="pres">
      <dgm:prSet presAssocID="{A1CD26BC-B18A-47A4-9DE8-AC8599142DF3}" presName="hierChild3" presStyleCnt="0"/>
      <dgm:spPr/>
    </dgm:pt>
  </dgm:ptLst>
  <dgm:cxnLst>
    <dgm:cxn modelId="{276A14E6-6E44-4EBB-95E4-C318F53398DC}" type="presOf" srcId="{F02DC867-F2BA-4BF2-98BE-F314624C95E3}" destId="{80C3B112-BAE8-4DBB-90EF-545AE3800EA0}" srcOrd="0" destOrd="0" presId="urn:microsoft.com/office/officeart/2005/8/layout/orgChart1#3"/>
    <dgm:cxn modelId="{57D6B2C6-B9EB-4800-90CE-E0E5B6DFAFD9}" srcId="{A1CD26BC-B18A-47A4-9DE8-AC8599142DF3}" destId="{920C00C0-8509-47B6-83EE-BE517C60C22F}" srcOrd="0" destOrd="0" parTransId="{BABC20B8-B598-4CBE-9D35-21A2A483962E}" sibTransId="{FBE6C9C7-4230-43FA-A479-9626BB1DBD1D}"/>
    <dgm:cxn modelId="{F1F59A65-0847-41CC-8B1D-B74C7B7D00A3}" type="presOf" srcId="{BABC20B8-B598-4CBE-9D35-21A2A483962E}" destId="{93CE3949-133F-46DA-941B-FFE943E1CB8D}" srcOrd="0" destOrd="0" presId="urn:microsoft.com/office/officeart/2005/8/layout/orgChart1#3"/>
    <dgm:cxn modelId="{DBAE164D-D574-423E-95AE-2068DF6A1900}" srcId="{A1CD26BC-B18A-47A4-9DE8-AC8599142DF3}" destId="{6EEDC21E-0D9E-47D1-9529-38022052D0DE}" srcOrd="2" destOrd="0" parTransId="{F02DC867-F2BA-4BF2-98BE-F314624C95E3}" sibTransId="{7F483FF4-CABD-49A3-8F7E-77DDAE1DF4E1}"/>
    <dgm:cxn modelId="{94E4FA60-EB75-43E7-B601-DA5AFE6E2D7B}" type="presOf" srcId="{8B1C4148-5A65-413D-91E7-7B56E243DD77}" destId="{A4B6E1AF-89C8-42AB-B250-CA3E257AFC2A}" srcOrd="0" destOrd="0" presId="urn:microsoft.com/office/officeart/2005/8/layout/orgChart1#3"/>
    <dgm:cxn modelId="{1103A7AC-9853-49D2-A444-F73FB4C500F2}" type="presOf" srcId="{8856FBC8-D708-494A-A2A7-5B2BE900D3EA}" destId="{BABD342E-3EDC-4593-8594-65AD72D8B1CB}" srcOrd="0" destOrd="0" presId="urn:microsoft.com/office/officeart/2005/8/layout/orgChart1#3"/>
    <dgm:cxn modelId="{18F2CBF8-E38E-4826-842E-39DD0F76C9DB}" srcId="{8856FBC8-D708-494A-A2A7-5B2BE900D3EA}" destId="{A1CD26BC-B18A-47A4-9DE8-AC8599142DF3}" srcOrd="0" destOrd="0" parTransId="{E55E13D2-B77E-4837-8A80-641287F1BE9C}" sibTransId="{7F6F791A-3E29-41C9-A240-375CE3AE2A9A}"/>
    <dgm:cxn modelId="{9AF3255E-95E7-40AA-A739-B7906FB422C8}" type="presOf" srcId="{47DE795C-02BB-432A-8CD1-6D4EC73E0A16}" destId="{EBDFF2B0-CFC0-48B2-91FF-883CF4159996}" srcOrd="0" destOrd="0" presId="urn:microsoft.com/office/officeart/2005/8/layout/orgChart1#3"/>
    <dgm:cxn modelId="{663ED748-D7E0-4E38-BDFE-84B05A990D1C}" type="presOf" srcId="{A1CD26BC-B18A-47A4-9DE8-AC8599142DF3}" destId="{1584DC8A-88F9-40D9-8172-A91C8258EDC3}" srcOrd="1" destOrd="0" presId="urn:microsoft.com/office/officeart/2005/8/layout/orgChart1#3"/>
    <dgm:cxn modelId="{84D30C2A-551A-4858-844F-F872D702B382}" type="presOf" srcId="{8B1C4148-5A65-413D-91E7-7B56E243DD77}" destId="{8F638AD3-0E03-4606-ABE6-FAE0F4A06C13}" srcOrd="1" destOrd="0" presId="urn:microsoft.com/office/officeart/2005/8/layout/orgChart1#3"/>
    <dgm:cxn modelId="{B2A8A851-DDFB-4B29-A19A-3299EBFB7A40}" type="presOf" srcId="{6EEDC21E-0D9E-47D1-9529-38022052D0DE}" destId="{11B14FE9-0EE2-42B3-B2D7-ADFB1F9A2D48}" srcOrd="1" destOrd="0" presId="urn:microsoft.com/office/officeart/2005/8/layout/orgChart1#3"/>
    <dgm:cxn modelId="{6F8F29A6-5FB3-4F05-994A-FB44CA406743}" type="presOf" srcId="{A1CD26BC-B18A-47A4-9DE8-AC8599142DF3}" destId="{FBC133AA-E96D-4EE1-A7C5-F2B04E3D060E}" srcOrd="0" destOrd="0" presId="urn:microsoft.com/office/officeart/2005/8/layout/orgChart1#3"/>
    <dgm:cxn modelId="{D932EF6B-0380-487E-BEBF-70E20F68E981}" type="presOf" srcId="{920C00C0-8509-47B6-83EE-BE517C60C22F}" destId="{8CF81DF4-D2C6-40F9-966E-AF573ABFE4AB}" srcOrd="1" destOrd="0" presId="urn:microsoft.com/office/officeart/2005/8/layout/orgChart1#3"/>
    <dgm:cxn modelId="{5DC41374-5583-4A31-AB72-D0B56875EC9C}" srcId="{A1CD26BC-B18A-47A4-9DE8-AC8599142DF3}" destId="{8B1C4148-5A65-413D-91E7-7B56E243DD77}" srcOrd="1" destOrd="0" parTransId="{47DE795C-02BB-432A-8CD1-6D4EC73E0A16}" sibTransId="{1C80AF90-368D-4ECB-8ABE-AE58280DFBB0}"/>
    <dgm:cxn modelId="{82206346-00D9-4351-9901-34140522A2E6}" type="presOf" srcId="{920C00C0-8509-47B6-83EE-BE517C60C22F}" destId="{F6564090-BBA0-45C3-9730-9AEDC5BE7B4F}" srcOrd="0" destOrd="0" presId="urn:microsoft.com/office/officeart/2005/8/layout/orgChart1#3"/>
    <dgm:cxn modelId="{FC2DD8F2-E440-4C15-A398-C5938863B8D3}" type="presOf" srcId="{6EEDC21E-0D9E-47D1-9529-38022052D0DE}" destId="{169702B2-77F2-43DD-8016-FD2298FC4681}" srcOrd="0" destOrd="0" presId="urn:microsoft.com/office/officeart/2005/8/layout/orgChart1#3"/>
    <dgm:cxn modelId="{269EE9E1-AA86-42DF-B965-D4878CD70469}" type="presParOf" srcId="{BABD342E-3EDC-4593-8594-65AD72D8B1CB}" destId="{584CA6D1-870E-440E-8F85-7653E3AE7479}" srcOrd="0" destOrd="0" presId="urn:microsoft.com/office/officeart/2005/8/layout/orgChart1#3"/>
    <dgm:cxn modelId="{D0BF6E5A-F18A-44A5-A41B-D6C7A56921B2}" type="presParOf" srcId="{584CA6D1-870E-440E-8F85-7653E3AE7479}" destId="{DFCFFC7E-8323-4AE6-B9A4-7225D7227FF7}" srcOrd="0" destOrd="0" presId="urn:microsoft.com/office/officeart/2005/8/layout/orgChart1#3"/>
    <dgm:cxn modelId="{581C938A-3E6E-42C6-88D6-37D80C72CED5}" type="presParOf" srcId="{DFCFFC7E-8323-4AE6-B9A4-7225D7227FF7}" destId="{FBC133AA-E96D-4EE1-A7C5-F2B04E3D060E}" srcOrd="0" destOrd="0" presId="urn:microsoft.com/office/officeart/2005/8/layout/orgChart1#3"/>
    <dgm:cxn modelId="{2FA39684-4D90-402E-859B-94BC0E1887C2}" type="presParOf" srcId="{DFCFFC7E-8323-4AE6-B9A4-7225D7227FF7}" destId="{1584DC8A-88F9-40D9-8172-A91C8258EDC3}" srcOrd="1" destOrd="0" presId="urn:microsoft.com/office/officeart/2005/8/layout/orgChart1#3"/>
    <dgm:cxn modelId="{58348378-578D-4E9C-9481-1339E75C40E0}" type="presParOf" srcId="{584CA6D1-870E-440E-8F85-7653E3AE7479}" destId="{4EE21C22-C68D-450F-9947-3602273EAE27}" srcOrd="1" destOrd="0" presId="urn:microsoft.com/office/officeart/2005/8/layout/orgChart1#3"/>
    <dgm:cxn modelId="{E8AD5AED-EEBD-4A74-BDBB-55AD295696DD}" type="presParOf" srcId="{4EE21C22-C68D-450F-9947-3602273EAE27}" destId="{93CE3949-133F-46DA-941B-FFE943E1CB8D}" srcOrd="0" destOrd="0" presId="urn:microsoft.com/office/officeart/2005/8/layout/orgChart1#3"/>
    <dgm:cxn modelId="{87BD0EC1-D1B3-490B-9E03-EF17083617F8}" type="presParOf" srcId="{4EE21C22-C68D-450F-9947-3602273EAE27}" destId="{BE5B11C4-8E48-4D97-8F7F-33EFEAD29ACD}" srcOrd="1" destOrd="0" presId="urn:microsoft.com/office/officeart/2005/8/layout/orgChart1#3"/>
    <dgm:cxn modelId="{68051743-B3C3-4A2B-A67D-D9D069AED2BE}" type="presParOf" srcId="{BE5B11C4-8E48-4D97-8F7F-33EFEAD29ACD}" destId="{5ACBF74A-298B-4DE2-8F5E-2D713AFCB58D}" srcOrd="0" destOrd="0" presId="urn:microsoft.com/office/officeart/2005/8/layout/orgChart1#3"/>
    <dgm:cxn modelId="{1B98914A-1B9C-43EA-BBF4-670409128D8F}" type="presParOf" srcId="{5ACBF74A-298B-4DE2-8F5E-2D713AFCB58D}" destId="{F6564090-BBA0-45C3-9730-9AEDC5BE7B4F}" srcOrd="0" destOrd="0" presId="urn:microsoft.com/office/officeart/2005/8/layout/orgChart1#3"/>
    <dgm:cxn modelId="{F741B6BE-1167-45B6-A046-718137A88EDB}" type="presParOf" srcId="{5ACBF74A-298B-4DE2-8F5E-2D713AFCB58D}" destId="{8CF81DF4-D2C6-40F9-966E-AF573ABFE4AB}" srcOrd="1" destOrd="0" presId="urn:microsoft.com/office/officeart/2005/8/layout/orgChart1#3"/>
    <dgm:cxn modelId="{1E9E84B8-647A-4396-989F-F45B89EA3B7C}" type="presParOf" srcId="{BE5B11C4-8E48-4D97-8F7F-33EFEAD29ACD}" destId="{750A3A5B-54A0-4E4D-99DA-46AC45983242}" srcOrd="1" destOrd="0" presId="urn:microsoft.com/office/officeart/2005/8/layout/orgChart1#3"/>
    <dgm:cxn modelId="{221D64CF-60EC-42E1-AE73-6BD3A4C7E9D7}" type="presParOf" srcId="{BE5B11C4-8E48-4D97-8F7F-33EFEAD29ACD}" destId="{6C686F8B-69F3-4D76-AED4-36F220F37E70}" srcOrd="2" destOrd="0" presId="urn:microsoft.com/office/officeart/2005/8/layout/orgChart1#3"/>
    <dgm:cxn modelId="{4683ECDD-51EC-4365-B32A-7A71A7C6D69E}" type="presParOf" srcId="{4EE21C22-C68D-450F-9947-3602273EAE27}" destId="{EBDFF2B0-CFC0-48B2-91FF-883CF4159996}" srcOrd="2" destOrd="0" presId="urn:microsoft.com/office/officeart/2005/8/layout/orgChart1#3"/>
    <dgm:cxn modelId="{CBDB0073-5CD3-4FA4-B9A9-ACFAF5D1D2DA}" type="presParOf" srcId="{4EE21C22-C68D-450F-9947-3602273EAE27}" destId="{5C166323-FC1A-4785-ACB2-E26ED5FD1FF7}" srcOrd="3" destOrd="0" presId="urn:microsoft.com/office/officeart/2005/8/layout/orgChart1#3"/>
    <dgm:cxn modelId="{7C908758-10AF-48E8-92A6-C1B0148BA6EC}" type="presParOf" srcId="{5C166323-FC1A-4785-ACB2-E26ED5FD1FF7}" destId="{D83D3D3D-A650-41B9-AD13-B5369D8EE938}" srcOrd="0" destOrd="0" presId="urn:microsoft.com/office/officeart/2005/8/layout/orgChart1#3"/>
    <dgm:cxn modelId="{11DB8C5D-A09F-4B72-8006-52AB90E379BE}" type="presParOf" srcId="{D83D3D3D-A650-41B9-AD13-B5369D8EE938}" destId="{A4B6E1AF-89C8-42AB-B250-CA3E257AFC2A}" srcOrd="0" destOrd="0" presId="urn:microsoft.com/office/officeart/2005/8/layout/orgChart1#3"/>
    <dgm:cxn modelId="{B3231962-A1AE-4FB5-88A9-FEBDB62B41CC}" type="presParOf" srcId="{D83D3D3D-A650-41B9-AD13-B5369D8EE938}" destId="{8F638AD3-0E03-4606-ABE6-FAE0F4A06C13}" srcOrd="1" destOrd="0" presId="urn:microsoft.com/office/officeart/2005/8/layout/orgChart1#3"/>
    <dgm:cxn modelId="{A9E6A9CE-8BCE-44DA-8A27-8C4B47C1509A}" type="presParOf" srcId="{5C166323-FC1A-4785-ACB2-E26ED5FD1FF7}" destId="{9F41B6F5-527E-4E9C-B4EE-789A6F608C7F}" srcOrd="1" destOrd="0" presId="urn:microsoft.com/office/officeart/2005/8/layout/orgChart1#3"/>
    <dgm:cxn modelId="{57B10C30-B1FB-4382-89C4-2C982AD527C1}" type="presParOf" srcId="{5C166323-FC1A-4785-ACB2-E26ED5FD1FF7}" destId="{A0ADCCE9-D8B4-4E85-8067-431E21A95974}" srcOrd="2" destOrd="0" presId="urn:microsoft.com/office/officeart/2005/8/layout/orgChart1#3"/>
    <dgm:cxn modelId="{444D10A2-A9FF-4F76-A31D-5858A2E16A8F}" type="presParOf" srcId="{4EE21C22-C68D-450F-9947-3602273EAE27}" destId="{80C3B112-BAE8-4DBB-90EF-545AE3800EA0}" srcOrd="4" destOrd="0" presId="urn:microsoft.com/office/officeart/2005/8/layout/orgChart1#3"/>
    <dgm:cxn modelId="{1E0C2EA9-235E-4D1A-A230-3D3EE7958B88}" type="presParOf" srcId="{4EE21C22-C68D-450F-9947-3602273EAE27}" destId="{4D3057BC-712B-4971-AC75-029E212E85D1}" srcOrd="5" destOrd="0" presId="urn:microsoft.com/office/officeart/2005/8/layout/orgChart1#3"/>
    <dgm:cxn modelId="{16053EDB-4A96-4E7C-848A-6FCD0DBE656A}" type="presParOf" srcId="{4D3057BC-712B-4971-AC75-029E212E85D1}" destId="{4A8DDFED-E9E7-4887-AD9C-A63B9B9F36F0}" srcOrd="0" destOrd="0" presId="urn:microsoft.com/office/officeart/2005/8/layout/orgChart1#3"/>
    <dgm:cxn modelId="{68A2527E-9702-404B-B3C6-5FC76FC8F551}" type="presParOf" srcId="{4A8DDFED-E9E7-4887-AD9C-A63B9B9F36F0}" destId="{169702B2-77F2-43DD-8016-FD2298FC4681}" srcOrd="0" destOrd="0" presId="urn:microsoft.com/office/officeart/2005/8/layout/orgChart1#3"/>
    <dgm:cxn modelId="{6E197A6B-D631-4439-8951-46AAE5CA6D84}" type="presParOf" srcId="{4A8DDFED-E9E7-4887-AD9C-A63B9B9F36F0}" destId="{11B14FE9-0EE2-42B3-B2D7-ADFB1F9A2D48}" srcOrd="1" destOrd="0" presId="urn:microsoft.com/office/officeart/2005/8/layout/orgChart1#3"/>
    <dgm:cxn modelId="{1754E718-21D3-43AE-8B37-5CA118CFDC8D}" type="presParOf" srcId="{4D3057BC-712B-4971-AC75-029E212E85D1}" destId="{91A885FF-63E9-4E5B-8242-E49642381169}" srcOrd="1" destOrd="0" presId="urn:microsoft.com/office/officeart/2005/8/layout/orgChart1#3"/>
    <dgm:cxn modelId="{E61D157A-AFFE-46DB-9FC6-859020F56D53}" type="presParOf" srcId="{4D3057BC-712B-4971-AC75-029E212E85D1}" destId="{A5109058-D95B-458E-9360-58CEAECED64C}" srcOrd="2" destOrd="0" presId="urn:microsoft.com/office/officeart/2005/8/layout/orgChart1#3"/>
    <dgm:cxn modelId="{9B45D163-9E4B-4F70-92BB-24E5364885A6}" type="presParOf" srcId="{584CA6D1-870E-440E-8F85-7653E3AE7479}" destId="{A444CEED-EDD5-47F2-B9BC-2FE2AC40B4FC}" srcOrd="2" destOrd="0" presId="urn:microsoft.com/office/officeart/2005/8/layout/orgChar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7B0E9-F1FD-44D5-8E21-4092E57A5C4E}" type="doc">
      <dgm:prSet loTypeId="urn:microsoft.com/office/officeart/2005/8/layout/orgChart1#4" loCatId="hierarchy" qsTypeId="urn:microsoft.com/office/officeart/2005/8/quickstyle/simple1#8" qsCatId="simple" csTypeId="urn:microsoft.com/office/officeart/2005/8/colors/accent1_2#5" csCatId="accent1"/>
      <dgm:spPr/>
    </dgm:pt>
    <dgm:pt modelId="{D447C5DD-EC92-4D09-977F-A1EEF30EE4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F430F0CC-5DA8-41BE-A5B0-880170791513}" type="parTrans" cxnId="{01A3ADBD-137C-4272-8B5B-6B77474DEFF4}">
      <dgm:prSet/>
      <dgm:spPr/>
    </dgm:pt>
    <dgm:pt modelId="{F3BCE7C0-66E9-4AE3-A445-3F26B750BC5C}" type="sibTrans" cxnId="{01A3ADBD-137C-4272-8B5B-6B77474DEFF4}">
      <dgm:prSet/>
      <dgm:spPr/>
    </dgm:pt>
    <dgm:pt modelId="{349E082A-5C35-4E6D-AB3E-DED928CE64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EACB69A9-6137-4184-A6CD-E56DAF5F7569}" type="parTrans" cxnId="{3366CD78-BA89-4BFC-AB0E-4A53BE3BAB59}">
      <dgm:prSet/>
      <dgm:spPr/>
      <dgm:t>
        <a:bodyPr/>
        <a:lstStyle/>
        <a:p>
          <a:endParaRPr lang="zh-CN" altLang="en-US"/>
        </a:p>
      </dgm:t>
    </dgm:pt>
    <dgm:pt modelId="{991E550B-BBED-4AFB-AE23-EBF3E62B673B}" type="sibTrans" cxnId="{3366CD78-BA89-4BFC-AB0E-4A53BE3BAB59}">
      <dgm:prSet/>
      <dgm:spPr/>
    </dgm:pt>
    <dgm:pt modelId="{F08A12BB-CD80-4CC8-8817-8CE076EFEC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B45BD1FB-0DAD-4461-891D-CBB12CC56B86}" type="parTrans" cxnId="{063B5368-8921-4ED8-BB72-45E689CC4A2B}">
      <dgm:prSet/>
      <dgm:spPr/>
      <dgm:t>
        <a:bodyPr/>
        <a:lstStyle/>
        <a:p>
          <a:endParaRPr lang="zh-CN" altLang="en-US"/>
        </a:p>
      </dgm:t>
    </dgm:pt>
    <dgm:pt modelId="{57917A80-467B-40F8-842F-29223A749D96}" type="sibTrans" cxnId="{063B5368-8921-4ED8-BB72-45E689CC4A2B}">
      <dgm:prSet/>
      <dgm:spPr/>
    </dgm:pt>
    <dgm:pt modelId="{8F23F26E-4728-4140-B0F5-62E8F56FA1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5FD5EE9A-BA0E-4922-9BC9-B90FFCEF0B2D}" type="parTrans" cxnId="{1477F0A9-FB4B-4FF3-8B1F-BC0343CF29B5}">
      <dgm:prSet/>
      <dgm:spPr/>
      <dgm:t>
        <a:bodyPr/>
        <a:lstStyle/>
        <a:p>
          <a:endParaRPr lang="zh-CN" altLang="en-US"/>
        </a:p>
      </dgm:t>
    </dgm:pt>
    <dgm:pt modelId="{D871D8A7-CFEB-4BBD-9294-26543D68FF64}" type="sibTrans" cxnId="{1477F0A9-FB4B-4FF3-8B1F-BC0343CF29B5}">
      <dgm:prSet/>
      <dgm:spPr/>
    </dgm:pt>
    <dgm:pt modelId="{29803641-A79B-4C72-9537-AB4B957325D4}" type="pres">
      <dgm:prSet presAssocID="{BA17B0E9-F1FD-44D5-8E21-4092E57A5C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FCA5C6-BF2B-4CD1-94C3-8B4DDEC67F6A}" type="pres">
      <dgm:prSet presAssocID="{D447C5DD-EC92-4D09-977F-A1EEF30EE460}" presName="hierRoot1" presStyleCnt="0">
        <dgm:presLayoutVars>
          <dgm:hierBranch/>
        </dgm:presLayoutVars>
      </dgm:prSet>
      <dgm:spPr/>
    </dgm:pt>
    <dgm:pt modelId="{C318E667-BAB3-4FCF-B691-353398D411E5}" type="pres">
      <dgm:prSet presAssocID="{D447C5DD-EC92-4D09-977F-A1EEF30EE460}" presName="rootComposite1" presStyleCnt="0"/>
      <dgm:spPr/>
    </dgm:pt>
    <dgm:pt modelId="{08EA7FD6-3538-4D2E-B77C-DF7F124C6660}" type="pres">
      <dgm:prSet presAssocID="{D447C5DD-EC92-4D09-977F-A1EEF30EE4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D71F002-EA96-4F14-88AB-0CE916F7B1B2}" type="pres">
      <dgm:prSet presAssocID="{D447C5DD-EC92-4D09-977F-A1EEF30EE460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2F066C25-51FC-4814-80CC-81CB4486A452}" type="pres">
      <dgm:prSet presAssocID="{D447C5DD-EC92-4D09-977F-A1EEF30EE460}" presName="hierChild2" presStyleCnt="0"/>
      <dgm:spPr/>
    </dgm:pt>
    <dgm:pt modelId="{160030B5-E35D-423A-A797-01217AB03103}" type="pres">
      <dgm:prSet presAssocID="{EACB69A9-6137-4184-A6CD-E56DAF5F7569}" presName="Name35" presStyleLbl="parChTrans1D2" presStyleIdx="0" presStyleCnt="3"/>
      <dgm:spPr/>
    </dgm:pt>
    <dgm:pt modelId="{461AB4EA-C6C8-4EC3-8154-495BBD3920E5}" type="pres">
      <dgm:prSet presAssocID="{349E082A-5C35-4E6D-AB3E-DED928CE6446}" presName="hierRoot2" presStyleCnt="0">
        <dgm:presLayoutVars>
          <dgm:hierBranch/>
        </dgm:presLayoutVars>
      </dgm:prSet>
      <dgm:spPr/>
    </dgm:pt>
    <dgm:pt modelId="{085F4941-E056-45E0-9899-30491FBAE1EB}" type="pres">
      <dgm:prSet presAssocID="{349E082A-5C35-4E6D-AB3E-DED928CE6446}" presName="rootComposite" presStyleCnt="0"/>
      <dgm:spPr/>
    </dgm:pt>
    <dgm:pt modelId="{159ED1B1-B678-4E41-8F77-E65E1A296D3F}" type="pres">
      <dgm:prSet presAssocID="{349E082A-5C35-4E6D-AB3E-DED928CE644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FD39756-8E63-44D6-BE99-FAFBFC57C1AC}" type="pres">
      <dgm:prSet presAssocID="{349E082A-5C35-4E6D-AB3E-DED928CE6446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68DEBC6D-B10F-4CC1-A2D1-CBCFCB0BF4DA}" type="pres">
      <dgm:prSet presAssocID="{349E082A-5C35-4E6D-AB3E-DED928CE6446}" presName="hierChild4" presStyleCnt="0"/>
      <dgm:spPr/>
    </dgm:pt>
    <dgm:pt modelId="{EF296651-7614-41F5-BF94-A1A889C72D76}" type="pres">
      <dgm:prSet presAssocID="{349E082A-5C35-4E6D-AB3E-DED928CE6446}" presName="hierChild5" presStyleCnt="0"/>
      <dgm:spPr/>
    </dgm:pt>
    <dgm:pt modelId="{D1E98632-DF99-4D61-AF86-83B847451290}" type="pres">
      <dgm:prSet presAssocID="{B45BD1FB-0DAD-4461-891D-CBB12CC56B86}" presName="Name35" presStyleLbl="parChTrans1D2" presStyleIdx="1" presStyleCnt="3"/>
      <dgm:spPr/>
    </dgm:pt>
    <dgm:pt modelId="{48BD6A3F-1D6F-4D56-B685-55019DE6464F}" type="pres">
      <dgm:prSet presAssocID="{F08A12BB-CD80-4CC8-8817-8CE076EFEC66}" presName="hierRoot2" presStyleCnt="0">
        <dgm:presLayoutVars>
          <dgm:hierBranch/>
        </dgm:presLayoutVars>
      </dgm:prSet>
      <dgm:spPr/>
    </dgm:pt>
    <dgm:pt modelId="{62F6F314-21D7-4BD9-9C63-54868BE299DD}" type="pres">
      <dgm:prSet presAssocID="{F08A12BB-CD80-4CC8-8817-8CE076EFEC66}" presName="rootComposite" presStyleCnt="0"/>
      <dgm:spPr/>
    </dgm:pt>
    <dgm:pt modelId="{4FDE720C-29FE-49DD-878A-81FB123E5F9D}" type="pres">
      <dgm:prSet presAssocID="{F08A12BB-CD80-4CC8-8817-8CE076EFEC6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214D6D4-6816-4E88-9ECC-63422B46FB36}" type="pres">
      <dgm:prSet presAssocID="{F08A12BB-CD80-4CC8-8817-8CE076EFEC66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33E96DE0-1286-441D-B0F2-5A243A82A9B8}" type="pres">
      <dgm:prSet presAssocID="{F08A12BB-CD80-4CC8-8817-8CE076EFEC66}" presName="hierChild4" presStyleCnt="0"/>
      <dgm:spPr/>
    </dgm:pt>
    <dgm:pt modelId="{5FF54D35-3200-4CF2-A52F-2CD75B498C75}" type="pres">
      <dgm:prSet presAssocID="{F08A12BB-CD80-4CC8-8817-8CE076EFEC66}" presName="hierChild5" presStyleCnt="0"/>
      <dgm:spPr/>
    </dgm:pt>
    <dgm:pt modelId="{DB27AF3B-0CE1-417E-9D84-D31C07B08B33}" type="pres">
      <dgm:prSet presAssocID="{5FD5EE9A-BA0E-4922-9BC9-B90FFCEF0B2D}" presName="Name35" presStyleLbl="parChTrans1D2" presStyleIdx="2" presStyleCnt="3"/>
      <dgm:spPr/>
    </dgm:pt>
    <dgm:pt modelId="{72DA079B-DE65-4413-B107-FC13A6786C29}" type="pres">
      <dgm:prSet presAssocID="{8F23F26E-4728-4140-B0F5-62E8F56FA1F9}" presName="hierRoot2" presStyleCnt="0">
        <dgm:presLayoutVars>
          <dgm:hierBranch/>
        </dgm:presLayoutVars>
      </dgm:prSet>
      <dgm:spPr/>
    </dgm:pt>
    <dgm:pt modelId="{313E6490-3C6B-48E7-8830-178AA9692259}" type="pres">
      <dgm:prSet presAssocID="{8F23F26E-4728-4140-B0F5-62E8F56FA1F9}" presName="rootComposite" presStyleCnt="0"/>
      <dgm:spPr/>
    </dgm:pt>
    <dgm:pt modelId="{1E7B7C95-C31C-4228-BF6C-971B4B490C9E}" type="pres">
      <dgm:prSet presAssocID="{8F23F26E-4728-4140-B0F5-62E8F56FA1F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496E242-5C44-449E-A113-85E66AFC4EE2}" type="pres">
      <dgm:prSet presAssocID="{8F23F26E-4728-4140-B0F5-62E8F56FA1F9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26781A24-BB20-43B8-9730-3E813B11422E}" type="pres">
      <dgm:prSet presAssocID="{8F23F26E-4728-4140-B0F5-62E8F56FA1F9}" presName="hierChild4" presStyleCnt="0"/>
      <dgm:spPr/>
    </dgm:pt>
    <dgm:pt modelId="{CCC03791-6E8D-4A85-BA2C-624503F17710}" type="pres">
      <dgm:prSet presAssocID="{8F23F26E-4728-4140-B0F5-62E8F56FA1F9}" presName="hierChild5" presStyleCnt="0"/>
      <dgm:spPr/>
    </dgm:pt>
    <dgm:pt modelId="{5A8BF331-1B51-4985-B82C-2532190A3FB2}" type="pres">
      <dgm:prSet presAssocID="{D447C5DD-EC92-4D09-977F-A1EEF30EE460}" presName="hierChild3" presStyleCnt="0"/>
      <dgm:spPr/>
    </dgm:pt>
  </dgm:ptLst>
  <dgm:cxnLst>
    <dgm:cxn modelId="{4CDE5431-3CA0-46EC-AED3-C26D68D16161}" type="presOf" srcId="{349E082A-5C35-4E6D-AB3E-DED928CE6446}" destId="{FFD39756-8E63-44D6-BE99-FAFBFC57C1AC}" srcOrd="1" destOrd="0" presId="urn:microsoft.com/office/officeart/2005/8/layout/orgChart1#4"/>
    <dgm:cxn modelId="{1477F0A9-FB4B-4FF3-8B1F-BC0343CF29B5}" srcId="{D447C5DD-EC92-4D09-977F-A1EEF30EE460}" destId="{8F23F26E-4728-4140-B0F5-62E8F56FA1F9}" srcOrd="2" destOrd="0" parTransId="{5FD5EE9A-BA0E-4922-9BC9-B90FFCEF0B2D}" sibTransId="{D871D8A7-CFEB-4BBD-9294-26543D68FF64}"/>
    <dgm:cxn modelId="{72C91EA5-B7BA-42BC-A5D6-F8C78047BBAE}" type="presOf" srcId="{B45BD1FB-0DAD-4461-891D-CBB12CC56B86}" destId="{D1E98632-DF99-4D61-AF86-83B847451290}" srcOrd="0" destOrd="0" presId="urn:microsoft.com/office/officeart/2005/8/layout/orgChart1#4"/>
    <dgm:cxn modelId="{063B5368-8921-4ED8-BB72-45E689CC4A2B}" srcId="{D447C5DD-EC92-4D09-977F-A1EEF30EE460}" destId="{F08A12BB-CD80-4CC8-8817-8CE076EFEC66}" srcOrd="1" destOrd="0" parTransId="{B45BD1FB-0DAD-4461-891D-CBB12CC56B86}" sibTransId="{57917A80-467B-40F8-842F-29223A749D96}"/>
    <dgm:cxn modelId="{01A3ADBD-137C-4272-8B5B-6B77474DEFF4}" srcId="{BA17B0E9-F1FD-44D5-8E21-4092E57A5C4E}" destId="{D447C5DD-EC92-4D09-977F-A1EEF30EE460}" srcOrd="0" destOrd="0" parTransId="{F430F0CC-5DA8-41BE-A5B0-880170791513}" sibTransId="{F3BCE7C0-66E9-4AE3-A445-3F26B750BC5C}"/>
    <dgm:cxn modelId="{DC6533A8-56B6-4C32-87D4-1BEB433E2019}" type="presOf" srcId="{5FD5EE9A-BA0E-4922-9BC9-B90FFCEF0B2D}" destId="{DB27AF3B-0CE1-417E-9D84-D31C07B08B33}" srcOrd="0" destOrd="0" presId="urn:microsoft.com/office/officeart/2005/8/layout/orgChart1#4"/>
    <dgm:cxn modelId="{78D7B3C7-4A5B-45DD-BF27-70ABE840604B}" type="presOf" srcId="{349E082A-5C35-4E6D-AB3E-DED928CE6446}" destId="{159ED1B1-B678-4E41-8F77-E65E1A296D3F}" srcOrd="0" destOrd="0" presId="urn:microsoft.com/office/officeart/2005/8/layout/orgChart1#4"/>
    <dgm:cxn modelId="{5308DA57-8EF5-4C36-9EBA-A46754298C25}" type="presOf" srcId="{8F23F26E-4728-4140-B0F5-62E8F56FA1F9}" destId="{1E7B7C95-C31C-4228-BF6C-971B4B490C9E}" srcOrd="0" destOrd="0" presId="urn:microsoft.com/office/officeart/2005/8/layout/orgChart1#4"/>
    <dgm:cxn modelId="{621D5079-3606-4F4A-8CC8-BA165DA2DD13}" type="presOf" srcId="{D447C5DD-EC92-4D09-977F-A1EEF30EE460}" destId="{08EA7FD6-3538-4D2E-B77C-DF7F124C6660}" srcOrd="0" destOrd="0" presId="urn:microsoft.com/office/officeart/2005/8/layout/orgChart1#4"/>
    <dgm:cxn modelId="{5A8782B0-4EF4-491D-B3A8-52986346C7EE}" type="presOf" srcId="{8F23F26E-4728-4140-B0F5-62E8F56FA1F9}" destId="{5496E242-5C44-449E-A113-85E66AFC4EE2}" srcOrd="1" destOrd="0" presId="urn:microsoft.com/office/officeart/2005/8/layout/orgChart1#4"/>
    <dgm:cxn modelId="{8B00797F-E3FA-409C-AC50-96FD7156D378}" type="presOf" srcId="{F08A12BB-CD80-4CC8-8817-8CE076EFEC66}" destId="{F214D6D4-6816-4E88-9ECC-63422B46FB36}" srcOrd="1" destOrd="0" presId="urn:microsoft.com/office/officeart/2005/8/layout/orgChart1#4"/>
    <dgm:cxn modelId="{02C96561-89D3-4961-9B4A-0362F088FD15}" type="presOf" srcId="{D447C5DD-EC92-4D09-977F-A1EEF30EE460}" destId="{0D71F002-EA96-4F14-88AB-0CE916F7B1B2}" srcOrd="1" destOrd="0" presId="urn:microsoft.com/office/officeart/2005/8/layout/orgChart1#4"/>
    <dgm:cxn modelId="{02676C1D-1D00-42BE-81BC-E1B175EE78CC}" type="presOf" srcId="{BA17B0E9-F1FD-44D5-8E21-4092E57A5C4E}" destId="{29803641-A79B-4C72-9537-AB4B957325D4}" srcOrd="0" destOrd="0" presId="urn:microsoft.com/office/officeart/2005/8/layout/orgChart1#4"/>
    <dgm:cxn modelId="{3366CD78-BA89-4BFC-AB0E-4A53BE3BAB59}" srcId="{D447C5DD-EC92-4D09-977F-A1EEF30EE460}" destId="{349E082A-5C35-4E6D-AB3E-DED928CE6446}" srcOrd="0" destOrd="0" parTransId="{EACB69A9-6137-4184-A6CD-E56DAF5F7569}" sibTransId="{991E550B-BBED-4AFB-AE23-EBF3E62B673B}"/>
    <dgm:cxn modelId="{4DB45A3C-39AB-4C58-9D1A-557DA212A831}" type="presOf" srcId="{EACB69A9-6137-4184-A6CD-E56DAF5F7569}" destId="{160030B5-E35D-423A-A797-01217AB03103}" srcOrd="0" destOrd="0" presId="urn:microsoft.com/office/officeart/2005/8/layout/orgChart1#4"/>
    <dgm:cxn modelId="{82B512E2-7C6D-4DA8-B3B8-146813854560}" type="presOf" srcId="{F08A12BB-CD80-4CC8-8817-8CE076EFEC66}" destId="{4FDE720C-29FE-49DD-878A-81FB123E5F9D}" srcOrd="0" destOrd="0" presId="urn:microsoft.com/office/officeart/2005/8/layout/orgChart1#4"/>
    <dgm:cxn modelId="{BF71D7B9-816E-4DFC-84E7-62B5AF3113A3}" type="presParOf" srcId="{29803641-A79B-4C72-9537-AB4B957325D4}" destId="{A6FCA5C6-BF2B-4CD1-94C3-8B4DDEC67F6A}" srcOrd="0" destOrd="0" presId="urn:microsoft.com/office/officeart/2005/8/layout/orgChart1#4"/>
    <dgm:cxn modelId="{95CCBA01-BD6C-44A2-9873-EA95963AFA64}" type="presParOf" srcId="{A6FCA5C6-BF2B-4CD1-94C3-8B4DDEC67F6A}" destId="{C318E667-BAB3-4FCF-B691-353398D411E5}" srcOrd="0" destOrd="0" presId="urn:microsoft.com/office/officeart/2005/8/layout/orgChart1#4"/>
    <dgm:cxn modelId="{91B72FBD-434E-429C-B75B-179E0A3438E4}" type="presParOf" srcId="{C318E667-BAB3-4FCF-B691-353398D411E5}" destId="{08EA7FD6-3538-4D2E-B77C-DF7F124C6660}" srcOrd="0" destOrd="0" presId="urn:microsoft.com/office/officeart/2005/8/layout/orgChart1#4"/>
    <dgm:cxn modelId="{3EC0FB7B-B01E-497D-8E59-D8BB8D48A308}" type="presParOf" srcId="{C318E667-BAB3-4FCF-B691-353398D411E5}" destId="{0D71F002-EA96-4F14-88AB-0CE916F7B1B2}" srcOrd="1" destOrd="0" presId="urn:microsoft.com/office/officeart/2005/8/layout/orgChart1#4"/>
    <dgm:cxn modelId="{614C6E96-E6C6-4748-AFF7-2FEE833ECBF7}" type="presParOf" srcId="{A6FCA5C6-BF2B-4CD1-94C3-8B4DDEC67F6A}" destId="{2F066C25-51FC-4814-80CC-81CB4486A452}" srcOrd="1" destOrd="0" presId="urn:microsoft.com/office/officeart/2005/8/layout/orgChart1#4"/>
    <dgm:cxn modelId="{46D0A1A0-5B1A-45F5-87F1-07543AB52BC0}" type="presParOf" srcId="{2F066C25-51FC-4814-80CC-81CB4486A452}" destId="{160030B5-E35D-423A-A797-01217AB03103}" srcOrd="0" destOrd="0" presId="urn:microsoft.com/office/officeart/2005/8/layout/orgChart1#4"/>
    <dgm:cxn modelId="{ED75C115-3535-40D5-BFB0-7C16895D2264}" type="presParOf" srcId="{2F066C25-51FC-4814-80CC-81CB4486A452}" destId="{461AB4EA-C6C8-4EC3-8154-495BBD3920E5}" srcOrd="1" destOrd="0" presId="urn:microsoft.com/office/officeart/2005/8/layout/orgChart1#4"/>
    <dgm:cxn modelId="{124C3B8A-43A1-4EC8-AE8A-468A0F2F6B47}" type="presParOf" srcId="{461AB4EA-C6C8-4EC3-8154-495BBD3920E5}" destId="{085F4941-E056-45E0-9899-30491FBAE1EB}" srcOrd="0" destOrd="0" presId="urn:microsoft.com/office/officeart/2005/8/layout/orgChart1#4"/>
    <dgm:cxn modelId="{8D3723CE-9D19-4A8D-BBE6-8648898B2E0C}" type="presParOf" srcId="{085F4941-E056-45E0-9899-30491FBAE1EB}" destId="{159ED1B1-B678-4E41-8F77-E65E1A296D3F}" srcOrd="0" destOrd="0" presId="urn:microsoft.com/office/officeart/2005/8/layout/orgChart1#4"/>
    <dgm:cxn modelId="{DA9F2D4A-DAD8-482D-89D9-EA92D4F53AC2}" type="presParOf" srcId="{085F4941-E056-45E0-9899-30491FBAE1EB}" destId="{FFD39756-8E63-44D6-BE99-FAFBFC57C1AC}" srcOrd="1" destOrd="0" presId="urn:microsoft.com/office/officeart/2005/8/layout/orgChart1#4"/>
    <dgm:cxn modelId="{87FCD0FC-4C41-4E72-A896-8052D1A28E52}" type="presParOf" srcId="{461AB4EA-C6C8-4EC3-8154-495BBD3920E5}" destId="{68DEBC6D-B10F-4CC1-A2D1-CBCFCB0BF4DA}" srcOrd="1" destOrd="0" presId="urn:microsoft.com/office/officeart/2005/8/layout/orgChart1#4"/>
    <dgm:cxn modelId="{CD268790-85F2-43E6-9219-7839F45838BA}" type="presParOf" srcId="{461AB4EA-C6C8-4EC3-8154-495BBD3920E5}" destId="{EF296651-7614-41F5-BF94-A1A889C72D76}" srcOrd="2" destOrd="0" presId="urn:microsoft.com/office/officeart/2005/8/layout/orgChart1#4"/>
    <dgm:cxn modelId="{DD4C8D23-AAC0-4A92-AFB5-C1A374E8E54C}" type="presParOf" srcId="{2F066C25-51FC-4814-80CC-81CB4486A452}" destId="{D1E98632-DF99-4D61-AF86-83B847451290}" srcOrd="2" destOrd="0" presId="urn:microsoft.com/office/officeart/2005/8/layout/orgChart1#4"/>
    <dgm:cxn modelId="{DFF7EADD-803E-44AB-9C4C-42F051CFE800}" type="presParOf" srcId="{2F066C25-51FC-4814-80CC-81CB4486A452}" destId="{48BD6A3F-1D6F-4D56-B685-55019DE6464F}" srcOrd="3" destOrd="0" presId="urn:microsoft.com/office/officeart/2005/8/layout/orgChart1#4"/>
    <dgm:cxn modelId="{7E793BAA-9823-4A0D-97CC-33C6CC1B66F0}" type="presParOf" srcId="{48BD6A3F-1D6F-4D56-B685-55019DE6464F}" destId="{62F6F314-21D7-4BD9-9C63-54868BE299DD}" srcOrd="0" destOrd="0" presId="urn:microsoft.com/office/officeart/2005/8/layout/orgChart1#4"/>
    <dgm:cxn modelId="{1B456FFC-3E0D-423D-90BC-4DAC4F870307}" type="presParOf" srcId="{62F6F314-21D7-4BD9-9C63-54868BE299DD}" destId="{4FDE720C-29FE-49DD-878A-81FB123E5F9D}" srcOrd="0" destOrd="0" presId="urn:microsoft.com/office/officeart/2005/8/layout/orgChart1#4"/>
    <dgm:cxn modelId="{8349401E-7A08-4830-A385-6F595E6850EB}" type="presParOf" srcId="{62F6F314-21D7-4BD9-9C63-54868BE299DD}" destId="{F214D6D4-6816-4E88-9ECC-63422B46FB36}" srcOrd="1" destOrd="0" presId="urn:microsoft.com/office/officeart/2005/8/layout/orgChart1#4"/>
    <dgm:cxn modelId="{4045A053-CE4A-4050-BFAC-0B5B32DE2011}" type="presParOf" srcId="{48BD6A3F-1D6F-4D56-B685-55019DE6464F}" destId="{33E96DE0-1286-441D-B0F2-5A243A82A9B8}" srcOrd="1" destOrd="0" presId="urn:microsoft.com/office/officeart/2005/8/layout/orgChart1#4"/>
    <dgm:cxn modelId="{D45AF6BB-943C-40D5-9D2D-402382C922B4}" type="presParOf" srcId="{48BD6A3F-1D6F-4D56-B685-55019DE6464F}" destId="{5FF54D35-3200-4CF2-A52F-2CD75B498C75}" srcOrd="2" destOrd="0" presId="urn:microsoft.com/office/officeart/2005/8/layout/orgChart1#4"/>
    <dgm:cxn modelId="{4999B4D0-89AD-4083-A6DF-FEB5A10D0DD5}" type="presParOf" srcId="{2F066C25-51FC-4814-80CC-81CB4486A452}" destId="{DB27AF3B-0CE1-417E-9D84-D31C07B08B33}" srcOrd="4" destOrd="0" presId="urn:microsoft.com/office/officeart/2005/8/layout/orgChart1#4"/>
    <dgm:cxn modelId="{D0D5D18E-F1F6-41DF-A99B-BA08EF1DC7FA}" type="presParOf" srcId="{2F066C25-51FC-4814-80CC-81CB4486A452}" destId="{72DA079B-DE65-4413-B107-FC13A6786C29}" srcOrd="5" destOrd="0" presId="urn:microsoft.com/office/officeart/2005/8/layout/orgChart1#4"/>
    <dgm:cxn modelId="{AA8CFB88-9D01-482B-A3B7-E33ABEF98D91}" type="presParOf" srcId="{72DA079B-DE65-4413-B107-FC13A6786C29}" destId="{313E6490-3C6B-48E7-8830-178AA9692259}" srcOrd="0" destOrd="0" presId="urn:microsoft.com/office/officeart/2005/8/layout/orgChart1#4"/>
    <dgm:cxn modelId="{DF2C7E94-3112-4359-B356-2D6734B99DB4}" type="presParOf" srcId="{313E6490-3C6B-48E7-8830-178AA9692259}" destId="{1E7B7C95-C31C-4228-BF6C-971B4B490C9E}" srcOrd="0" destOrd="0" presId="urn:microsoft.com/office/officeart/2005/8/layout/orgChart1#4"/>
    <dgm:cxn modelId="{2D35580B-3460-4DAF-989C-410A34B433D2}" type="presParOf" srcId="{313E6490-3C6B-48E7-8830-178AA9692259}" destId="{5496E242-5C44-449E-A113-85E66AFC4EE2}" srcOrd="1" destOrd="0" presId="urn:microsoft.com/office/officeart/2005/8/layout/orgChart1#4"/>
    <dgm:cxn modelId="{735E0248-B4FD-4CF1-9C4F-6A94038038EB}" type="presParOf" srcId="{72DA079B-DE65-4413-B107-FC13A6786C29}" destId="{26781A24-BB20-43B8-9730-3E813B11422E}" srcOrd="1" destOrd="0" presId="urn:microsoft.com/office/officeart/2005/8/layout/orgChart1#4"/>
    <dgm:cxn modelId="{1D87F3F8-2746-4EE6-924F-E2259154A816}" type="presParOf" srcId="{72DA079B-DE65-4413-B107-FC13A6786C29}" destId="{CCC03791-6E8D-4A85-BA2C-624503F17710}" srcOrd="2" destOrd="0" presId="urn:microsoft.com/office/officeart/2005/8/layout/orgChart1#4"/>
    <dgm:cxn modelId="{3E53601E-1E17-42F5-BA7A-39AEC774611B}" type="presParOf" srcId="{A6FCA5C6-BF2B-4CD1-94C3-8B4DDEC67F6A}" destId="{5A8BF331-1B51-4985-B82C-2532190A3FB2}" srcOrd="2" destOrd="0" presId="urn:microsoft.com/office/officeart/2005/8/layout/orgChart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EA209-8718-47A9-81C8-D152F44921FE}" type="doc">
      <dgm:prSet loTypeId="urn:microsoft.com/office/officeart/2005/8/layout/orgChart1#5" loCatId="hierarchy" qsTypeId="urn:microsoft.com/office/officeart/2005/8/quickstyle/simple1#9" qsCatId="simple" csTypeId="urn:microsoft.com/office/officeart/2005/8/colors/accent1_2#6" csCatId="accent1"/>
      <dgm:spPr/>
    </dgm:pt>
    <dgm:pt modelId="{91F8CDC9-DEE1-4F9E-A007-B4D178034E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72A5567C-96EC-41F6-A283-9E3E383CEB46}" type="parTrans" cxnId="{ED358B03-EC23-421D-AEF4-AE91E016BF3A}">
      <dgm:prSet/>
      <dgm:spPr/>
    </dgm:pt>
    <dgm:pt modelId="{5EFDCF97-BD23-4D01-926D-20B426876B33}" type="sibTrans" cxnId="{ED358B03-EC23-421D-AEF4-AE91E016BF3A}">
      <dgm:prSet/>
      <dgm:spPr/>
    </dgm:pt>
    <dgm:pt modelId="{58149993-D100-4B23-A3E2-0E1F53AA05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F333424B-4AE5-438A-9E7E-B55A4A8900A9}" type="parTrans" cxnId="{B6B868AC-2C36-4C8F-B7AC-68652995CDC7}">
      <dgm:prSet/>
      <dgm:spPr/>
      <dgm:t>
        <a:bodyPr/>
        <a:lstStyle/>
        <a:p>
          <a:endParaRPr lang="zh-CN" altLang="en-US"/>
        </a:p>
      </dgm:t>
    </dgm:pt>
    <dgm:pt modelId="{F095860D-E5A1-41D6-B158-BCDBEBBF22E8}" type="sibTrans" cxnId="{B6B868AC-2C36-4C8F-B7AC-68652995CDC7}">
      <dgm:prSet/>
      <dgm:spPr/>
    </dgm:pt>
    <dgm:pt modelId="{53C0FB5F-6897-4B52-B2B6-891D36EA179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5ED58721-5D3C-429F-87FB-A0ABD6326CA1}" type="parTrans" cxnId="{091F6F05-5CA0-4D87-9B26-94A4C3D598A7}">
      <dgm:prSet/>
      <dgm:spPr/>
      <dgm:t>
        <a:bodyPr/>
        <a:lstStyle/>
        <a:p>
          <a:endParaRPr lang="zh-CN" altLang="en-US"/>
        </a:p>
      </dgm:t>
    </dgm:pt>
    <dgm:pt modelId="{426EF22F-063D-46FA-A22A-7D2EAC648E27}" type="sibTrans" cxnId="{091F6F05-5CA0-4D87-9B26-94A4C3D598A7}">
      <dgm:prSet/>
      <dgm:spPr/>
    </dgm:pt>
    <dgm:pt modelId="{916A637C-BE17-4008-8EA0-9E7D3319B64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4343BA06-DA8A-4BE3-8B4A-E6ACC005F96B}" type="parTrans" cxnId="{300B67E5-351E-4090-95EC-CDDE3E8614AA}">
      <dgm:prSet/>
      <dgm:spPr/>
      <dgm:t>
        <a:bodyPr/>
        <a:lstStyle/>
        <a:p>
          <a:endParaRPr lang="zh-CN" altLang="en-US"/>
        </a:p>
      </dgm:t>
    </dgm:pt>
    <dgm:pt modelId="{23793A62-C784-43A3-8A35-5EE81C6A1910}" type="sibTrans" cxnId="{300B67E5-351E-4090-95EC-CDDE3E8614AA}">
      <dgm:prSet/>
      <dgm:spPr/>
    </dgm:pt>
    <dgm:pt modelId="{53E1CCC7-973C-40FD-8FD5-399C9D3F835A}" type="pres">
      <dgm:prSet presAssocID="{27AEA209-8718-47A9-81C8-D152F44921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0FAB6B-8BDA-46F9-BEDF-D3232AC98C50}" type="pres">
      <dgm:prSet presAssocID="{91F8CDC9-DEE1-4F9E-A007-B4D178034E2D}" presName="hierRoot1" presStyleCnt="0">
        <dgm:presLayoutVars>
          <dgm:hierBranch/>
        </dgm:presLayoutVars>
      </dgm:prSet>
      <dgm:spPr/>
    </dgm:pt>
    <dgm:pt modelId="{6091502C-2A18-4D0D-8026-C133E40B71A9}" type="pres">
      <dgm:prSet presAssocID="{91F8CDC9-DEE1-4F9E-A007-B4D178034E2D}" presName="rootComposite1" presStyleCnt="0"/>
      <dgm:spPr/>
    </dgm:pt>
    <dgm:pt modelId="{9E1C5598-65DF-4F07-905A-7D17471401CE}" type="pres">
      <dgm:prSet presAssocID="{91F8CDC9-DEE1-4F9E-A007-B4D178034E2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88EFBFE-6C01-4CC3-BB7F-F0E99D0CD757}" type="pres">
      <dgm:prSet presAssocID="{91F8CDC9-DEE1-4F9E-A007-B4D178034E2D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B37936AA-630F-4866-8BBD-5EEE6B3F9D6C}" type="pres">
      <dgm:prSet presAssocID="{91F8CDC9-DEE1-4F9E-A007-B4D178034E2D}" presName="hierChild2" presStyleCnt="0"/>
      <dgm:spPr/>
    </dgm:pt>
    <dgm:pt modelId="{E5FE9E99-CA5F-44B0-8173-B810E039C13A}" type="pres">
      <dgm:prSet presAssocID="{F333424B-4AE5-438A-9E7E-B55A4A8900A9}" presName="Name35" presStyleLbl="parChTrans1D2" presStyleIdx="0" presStyleCnt="3"/>
      <dgm:spPr/>
    </dgm:pt>
    <dgm:pt modelId="{C030CD9E-F03C-4E29-8663-323DAD98EA1D}" type="pres">
      <dgm:prSet presAssocID="{58149993-D100-4B23-A3E2-0E1F53AA05F1}" presName="hierRoot2" presStyleCnt="0">
        <dgm:presLayoutVars>
          <dgm:hierBranch/>
        </dgm:presLayoutVars>
      </dgm:prSet>
      <dgm:spPr/>
    </dgm:pt>
    <dgm:pt modelId="{A51C76EF-D596-4BB2-868E-B4613BF1135F}" type="pres">
      <dgm:prSet presAssocID="{58149993-D100-4B23-A3E2-0E1F53AA05F1}" presName="rootComposite" presStyleCnt="0"/>
      <dgm:spPr/>
    </dgm:pt>
    <dgm:pt modelId="{3D2F9892-00E7-4A4F-ACA9-7164B48075C6}" type="pres">
      <dgm:prSet presAssocID="{58149993-D100-4B23-A3E2-0E1F53AA05F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7A92AD-6FF1-4802-A53B-55567E0233D0}" type="pres">
      <dgm:prSet presAssocID="{58149993-D100-4B23-A3E2-0E1F53AA05F1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800BA711-0BB8-4CBA-A775-DD5AA8B425C0}" type="pres">
      <dgm:prSet presAssocID="{58149993-D100-4B23-A3E2-0E1F53AA05F1}" presName="hierChild4" presStyleCnt="0"/>
      <dgm:spPr/>
    </dgm:pt>
    <dgm:pt modelId="{8F568F7F-5E00-4B0B-A748-01982AACFC4B}" type="pres">
      <dgm:prSet presAssocID="{58149993-D100-4B23-A3E2-0E1F53AA05F1}" presName="hierChild5" presStyleCnt="0"/>
      <dgm:spPr/>
    </dgm:pt>
    <dgm:pt modelId="{CE37545F-49C8-44F5-87AA-AEF9B4AE2CE0}" type="pres">
      <dgm:prSet presAssocID="{5ED58721-5D3C-429F-87FB-A0ABD6326CA1}" presName="Name35" presStyleLbl="parChTrans1D2" presStyleIdx="1" presStyleCnt="3"/>
      <dgm:spPr/>
    </dgm:pt>
    <dgm:pt modelId="{D79EC41A-74ED-45D5-B5C0-C73B3DDCBE90}" type="pres">
      <dgm:prSet presAssocID="{53C0FB5F-6897-4B52-B2B6-891D36EA1799}" presName="hierRoot2" presStyleCnt="0">
        <dgm:presLayoutVars>
          <dgm:hierBranch/>
        </dgm:presLayoutVars>
      </dgm:prSet>
      <dgm:spPr/>
    </dgm:pt>
    <dgm:pt modelId="{4097658A-6F7B-40A0-AB4C-9901218489FA}" type="pres">
      <dgm:prSet presAssocID="{53C0FB5F-6897-4B52-B2B6-891D36EA1799}" presName="rootComposite" presStyleCnt="0"/>
      <dgm:spPr/>
    </dgm:pt>
    <dgm:pt modelId="{2025906C-EB33-4D62-A61C-AF1B68A3DAD7}" type="pres">
      <dgm:prSet presAssocID="{53C0FB5F-6897-4B52-B2B6-891D36EA179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AE75506-BFB5-4074-AFE9-E9547048CE83}" type="pres">
      <dgm:prSet presAssocID="{53C0FB5F-6897-4B52-B2B6-891D36EA1799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C8D9158E-002E-45D7-ABBA-2CF8510BCDAA}" type="pres">
      <dgm:prSet presAssocID="{53C0FB5F-6897-4B52-B2B6-891D36EA1799}" presName="hierChild4" presStyleCnt="0"/>
      <dgm:spPr/>
    </dgm:pt>
    <dgm:pt modelId="{571D1DB9-4B0E-4E82-A46A-8AFEEBAC2018}" type="pres">
      <dgm:prSet presAssocID="{53C0FB5F-6897-4B52-B2B6-891D36EA1799}" presName="hierChild5" presStyleCnt="0"/>
      <dgm:spPr/>
    </dgm:pt>
    <dgm:pt modelId="{F420CC2F-B849-42C0-84DE-C5E6CB5E1196}" type="pres">
      <dgm:prSet presAssocID="{4343BA06-DA8A-4BE3-8B4A-E6ACC005F96B}" presName="Name35" presStyleLbl="parChTrans1D2" presStyleIdx="2" presStyleCnt="3"/>
      <dgm:spPr/>
    </dgm:pt>
    <dgm:pt modelId="{F28D714A-3C8D-4CB8-97E5-82A7A674FE1C}" type="pres">
      <dgm:prSet presAssocID="{916A637C-BE17-4008-8EA0-9E7D3319B643}" presName="hierRoot2" presStyleCnt="0">
        <dgm:presLayoutVars>
          <dgm:hierBranch/>
        </dgm:presLayoutVars>
      </dgm:prSet>
      <dgm:spPr/>
    </dgm:pt>
    <dgm:pt modelId="{E4D46915-4E34-4E25-9F2E-86E153204EC1}" type="pres">
      <dgm:prSet presAssocID="{916A637C-BE17-4008-8EA0-9E7D3319B643}" presName="rootComposite" presStyleCnt="0"/>
      <dgm:spPr/>
    </dgm:pt>
    <dgm:pt modelId="{0836E5B5-6ACC-40AE-9C07-A486D214A794}" type="pres">
      <dgm:prSet presAssocID="{916A637C-BE17-4008-8EA0-9E7D3319B64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79D7A79-4BA6-4895-9E90-DB7682F45A1C}" type="pres">
      <dgm:prSet presAssocID="{916A637C-BE17-4008-8EA0-9E7D3319B643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FE560ECF-993D-4447-B8C6-75C47C415C38}" type="pres">
      <dgm:prSet presAssocID="{916A637C-BE17-4008-8EA0-9E7D3319B643}" presName="hierChild4" presStyleCnt="0"/>
      <dgm:spPr/>
    </dgm:pt>
    <dgm:pt modelId="{84F7DB70-3CE4-4C62-9108-F3AC1195FAB5}" type="pres">
      <dgm:prSet presAssocID="{916A637C-BE17-4008-8EA0-9E7D3319B643}" presName="hierChild5" presStyleCnt="0"/>
      <dgm:spPr/>
    </dgm:pt>
    <dgm:pt modelId="{27E4E63D-83FF-4B22-9675-528304306893}" type="pres">
      <dgm:prSet presAssocID="{91F8CDC9-DEE1-4F9E-A007-B4D178034E2D}" presName="hierChild3" presStyleCnt="0"/>
      <dgm:spPr/>
    </dgm:pt>
  </dgm:ptLst>
  <dgm:cxnLst>
    <dgm:cxn modelId="{11AD843B-0CC6-405B-8198-7449E948A6F8}" type="presOf" srcId="{5ED58721-5D3C-429F-87FB-A0ABD6326CA1}" destId="{CE37545F-49C8-44F5-87AA-AEF9B4AE2CE0}" srcOrd="0" destOrd="0" presId="urn:microsoft.com/office/officeart/2005/8/layout/orgChart1#5"/>
    <dgm:cxn modelId="{623D14E8-15E4-4E63-B0F2-0CE6C3CA6DF9}" type="presOf" srcId="{58149993-D100-4B23-A3E2-0E1F53AA05F1}" destId="{E87A92AD-6FF1-4802-A53B-55567E0233D0}" srcOrd="1" destOrd="0" presId="urn:microsoft.com/office/officeart/2005/8/layout/orgChart1#5"/>
    <dgm:cxn modelId="{D7CE8D9E-6DB5-4C02-8BAD-255024BAC6E2}" type="presOf" srcId="{53C0FB5F-6897-4B52-B2B6-891D36EA1799}" destId="{2025906C-EB33-4D62-A61C-AF1B68A3DAD7}" srcOrd="0" destOrd="0" presId="urn:microsoft.com/office/officeart/2005/8/layout/orgChart1#5"/>
    <dgm:cxn modelId="{7A0C1A8A-29CA-48A6-8EA6-BD58F8E834DD}" type="presOf" srcId="{27AEA209-8718-47A9-81C8-D152F44921FE}" destId="{53E1CCC7-973C-40FD-8FD5-399C9D3F835A}" srcOrd="0" destOrd="0" presId="urn:microsoft.com/office/officeart/2005/8/layout/orgChart1#5"/>
    <dgm:cxn modelId="{A96F2240-2EA5-49D6-83A3-7661F114CF6E}" type="presOf" srcId="{53C0FB5F-6897-4B52-B2B6-891D36EA1799}" destId="{4AE75506-BFB5-4074-AFE9-E9547048CE83}" srcOrd="1" destOrd="0" presId="urn:microsoft.com/office/officeart/2005/8/layout/orgChart1#5"/>
    <dgm:cxn modelId="{2E6394C6-D0EA-4BA7-94BC-3ADB83F887EC}" type="presOf" srcId="{4343BA06-DA8A-4BE3-8B4A-E6ACC005F96B}" destId="{F420CC2F-B849-42C0-84DE-C5E6CB5E1196}" srcOrd="0" destOrd="0" presId="urn:microsoft.com/office/officeart/2005/8/layout/orgChart1#5"/>
    <dgm:cxn modelId="{C1845DA4-FEA7-4666-BE77-2E30E6168920}" type="presOf" srcId="{58149993-D100-4B23-A3E2-0E1F53AA05F1}" destId="{3D2F9892-00E7-4A4F-ACA9-7164B48075C6}" srcOrd="0" destOrd="0" presId="urn:microsoft.com/office/officeart/2005/8/layout/orgChart1#5"/>
    <dgm:cxn modelId="{300B67E5-351E-4090-95EC-CDDE3E8614AA}" srcId="{91F8CDC9-DEE1-4F9E-A007-B4D178034E2D}" destId="{916A637C-BE17-4008-8EA0-9E7D3319B643}" srcOrd="2" destOrd="0" parTransId="{4343BA06-DA8A-4BE3-8B4A-E6ACC005F96B}" sibTransId="{23793A62-C784-43A3-8A35-5EE81C6A1910}"/>
    <dgm:cxn modelId="{232DF739-6223-4CB0-98B8-8A7F9098F7D3}" type="presOf" srcId="{916A637C-BE17-4008-8EA0-9E7D3319B643}" destId="{179D7A79-4BA6-4895-9E90-DB7682F45A1C}" srcOrd="1" destOrd="0" presId="urn:microsoft.com/office/officeart/2005/8/layout/orgChart1#5"/>
    <dgm:cxn modelId="{EB563D2D-A01C-4976-A0BF-E06CAB4B3E60}" type="presOf" srcId="{91F8CDC9-DEE1-4F9E-A007-B4D178034E2D}" destId="{188EFBFE-6C01-4CC3-BB7F-F0E99D0CD757}" srcOrd="1" destOrd="0" presId="urn:microsoft.com/office/officeart/2005/8/layout/orgChart1#5"/>
    <dgm:cxn modelId="{BD51EA88-4311-4C1B-BEDB-737C17C1D576}" type="presOf" srcId="{F333424B-4AE5-438A-9E7E-B55A4A8900A9}" destId="{E5FE9E99-CA5F-44B0-8173-B810E039C13A}" srcOrd="0" destOrd="0" presId="urn:microsoft.com/office/officeart/2005/8/layout/orgChart1#5"/>
    <dgm:cxn modelId="{ED358B03-EC23-421D-AEF4-AE91E016BF3A}" srcId="{27AEA209-8718-47A9-81C8-D152F44921FE}" destId="{91F8CDC9-DEE1-4F9E-A007-B4D178034E2D}" srcOrd="0" destOrd="0" parTransId="{72A5567C-96EC-41F6-A283-9E3E383CEB46}" sibTransId="{5EFDCF97-BD23-4D01-926D-20B426876B33}"/>
    <dgm:cxn modelId="{712C564F-3047-4078-A7F9-14DB3034152A}" type="presOf" srcId="{91F8CDC9-DEE1-4F9E-A007-B4D178034E2D}" destId="{9E1C5598-65DF-4F07-905A-7D17471401CE}" srcOrd="0" destOrd="0" presId="urn:microsoft.com/office/officeart/2005/8/layout/orgChart1#5"/>
    <dgm:cxn modelId="{B6B868AC-2C36-4C8F-B7AC-68652995CDC7}" srcId="{91F8CDC9-DEE1-4F9E-A007-B4D178034E2D}" destId="{58149993-D100-4B23-A3E2-0E1F53AA05F1}" srcOrd="0" destOrd="0" parTransId="{F333424B-4AE5-438A-9E7E-B55A4A8900A9}" sibTransId="{F095860D-E5A1-41D6-B158-BCDBEBBF22E8}"/>
    <dgm:cxn modelId="{091F6F05-5CA0-4D87-9B26-94A4C3D598A7}" srcId="{91F8CDC9-DEE1-4F9E-A007-B4D178034E2D}" destId="{53C0FB5F-6897-4B52-B2B6-891D36EA1799}" srcOrd="1" destOrd="0" parTransId="{5ED58721-5D3C-429F-87FB-A0ABD6326CA1}" sibTransId="{426EF22F-063D-46FA-A22A-7D2EAC648E27}"/>
    <dgm:cxn modelId="{AABBD339-9A92-4D8B-A6C3-AB5878D4311C}" type="presOf" srcId="{916A637C-BE17-4008-8EA0-9E7D3319B643}" destId="{0836E5B5-6ACC-40AE-9C07-A486D214A794}" srcOrd="0" destOrd="0" presId="urn:microsoft.com/office/officeart/2005/8/layout/orgChart1#5"/>
    <dgm:cxn modelId="{62F77A3E-6E99-46F9-BBE7-7A5931DDC54C}" type="presParOf" srcId="{53E1CCC7-973C-40FD-8FD5-399C9D3F835A}" destId="{DC0FAB6B-8BDA-46F9-BEDF-D3232AC98C50}" srcOrd="0" destOrd="0" presId="urn:microsoft.com/office/officeart/2005/8/layout/orgChart1#5"/>
    <dgm:cxn modelId="{E18BFBF7-FB3F-4B9F-B7F4-E8D67ED83DFE}" type="presParOf" srcId="{DC0FAB6B-8BDA-46F9-BEDF-D3232AC98C50}" destId="{6091502C-2A18-4D0D-8026-C133E40B71A9}" srcOrd="0" destOrd="0" presId="urn:microsoft.com/office/officeart/2005/8/layout/orgChart1#5"/>
    <dgm:cxn modelId="{B25DC344-4742-4605-9D5E-F33D661D0268}" type="presParOf" srcId="{6091502C-2A18-4D0D-8026-C133E40B71A9}" destId="{9E1C5598-65DF-4F07-905A-7D17471401CE}" srcOrd="0" destOrd="0" presId="urn:microsoft.com/office/officeart/2005/8/layout/orgChart1#5"/>
    <dgm:cxn modelId="{3391BA26-8E98-4AB0-B5D9-27B40A73D4FA}" type="presParOf" srcId="{6091502C-2A18-4D0D-8026-C133E40B71A9}" destId="{188EFBFE-6C01-4CC3-BB7F-F0E99D0CD757}" srcOrd="1" destOrd="0" presId="urn:microsoft.com/office/officeart/2005/8/layout/orgChart1#5"/>
    <dgm:cxn modelId="{C6D36C55-3E12-48B5-899A-8D0DF865A9A3}" type="presParOf" srcId="{DC0FAB6B-8BDA-46F9-BEDF-D3232AC98C50}" destId="{B37936AA-630F-4866-8BBD-5EEE6B3F9D6C}" srcOrd="1" destOrd="0" presId="urn:microsoft.com/office/officeart/2005/8/layout/orgChart1#5"/>
    <dgm:cxn modelId="{AC8C0C13-D634-446D-B7A3-5B22577B6C1A}" type="presParOf" srcId="{B37936AA-630F-4866-8BBD-5EEE6B3F9D6C}" destId="{E5FE9E99-CA5F-44B0-8173-B810E039C13A}" srcOrd="0" destOrd="0" presId="urn:microsoft.com/office/officeart/2005/8/layout/orgChart1#5"/>
    <dgm:cxn modelId="{945BADF1-1BCB-4837-BF4F-7A9F9E9BCDD4}" type="presParOf" srcId="{B37936AA-630F-4866-8BBD-5EEE6B3F9D6C}" destId="{C030CD9E-F03C-4E29-8663-323DAD98EA1D}" srcOrd="1" destOrd="0" presId="urn:microsoft.com/office/officeart/2005/8/layout/orgChart1#5"/>
    <dgm:cxn modelId="{32A7972C-0175-4F39-A525-A2432EA12C0B}" type="presParOf" srcId="{C030CD9E-F03C-4E29-8663-323DAD98EA1D}" destId="{A51C76EF-D596-4BB2-868E-B4613BF1135F}" srcOrd="0" destOrd="0" presId="urn:microsoft.com/office/officeart/2005/8/layout/orgChart1#5"/>
    <dgm:cxn modelId="{9866B6A4-0236-4929-A755-58451BA5D902}" type="presParOf" srcId="{A51C76EF-D596-4BB2-868E-B4613BF1135F}" destId="{3D2F9892-00E7-4A4F-ACA9-7164B48075C6}" srcOrd="0" destOrd="0" presId="urn:microsoft.com/office/officeart/2005/8/layout/orgChart1#5"/>
    <dgm:cxn modelId="{6308F30E-DF19-4A12-A5E2-DE34FE1CBA39}" type="presParOf" srcId="{A51C76EF-D596-4BB2-868E-B4613BF1135F}" destId="{E87A92AD-6FF1-4802-A53B-55567E0233D0}" srcOrd="1" destOrd="0" presId="urn:microsoft.com/office/officeart/2005/8/layout/orgChart1#5"/>
    <dgm:cxn modelId="{BA9A292B-4B6C-42E7-964F-9E384B747E73}" type="presParOf" srcId="{C030CD9E-F03C-4E29-8663-323DAD98EA1D}" destId="{800BA711-0BB8-4CBA-A775-DD5AA8B425C0}" srcOrd="1" destOrd="0" presId="urn:microsoft.com/office/officeart/2005/8/layout/orgChart1#5"/>
    <dgm:cxn modelId="{3883C9A0-1795-4F76-9800-6F9DC766D510}" type="presParOf" srcId="{C030CD9E-F03C-4E29-8663-323DAD98EA1D}" destId="{8F568F7F-5E00-4B0B-A748-01982AACFC4B}" srcOrd="2" destOrd="0" presId="urn:microsoft.com/office/officeart/2005/8/layout/orgChart1#5"/>
    <dgm:cxn modelId="{6DC285DC-966D-4D66-BF3D-106B445EBFB7}" type="presParOf" srcId="{B37936AA-630F-4866-8BBD-5EEE6B3F9D6C}" destId="{CE37545F-49C8-44F5-87AA-AEF9B4AE2CE0}" srcOrd="2" destOrd="0" presId="urn:microsoft.com/office/officeart/2005/8/layout/orgChart1#5"/>
    <dgm:cxn modelId="{13C3986F-9EE0-44EC-BF68-E61F096890EC}" type="presParOf" srcId="{B37936AA-630F-4866-8BBD-5EEE6B3F9D6C}" destId="{D79EC41A-74ED-45D5-B5C0-C73B3DDCBE90}" srcOrd="3" destOrd="0" presId="urn:microsoft.com/office/officeart/2005/8/layout/orgChart1#5"/>
    <dgm:cxn modelId="{6BC4B414-FF47-4802-973D-BED22106DCAD}" type="presParOf" srcId="{D79EC41A-74ED-45D5-B5C0-C73B3DDCBE90}" destId="{4097658A-6F7B-40A0-AB4C-9901218489FA}" srcOrd="0" destOrd="0" presId="urn:microsoft.com/office/officeart/2005/8/layout/orgChart1#5"/>
    <dgm:cxn modelId="{312A05A6-4E7C-4ED8-A8B2-27A5EE96845D}" type="presParOf" srcId="{4097658A-6F7B-40A0-AB4C-9901218489FA}" destId="{2025906C-EB33-4D62-A61C-AF1B68A3DAD7}" srcOrd="0" destOrd="0" presId="urn:microsoft.com/office/officeart/2005/8/layout/orgChart1#5"/>
    <dgm:cxn modelId="{B0BEC942-E4DA-46BA-A947-035019947F3F}" type="presParOf" srcId="{4097658A-6F7B-40A0-AB4C-9901218489FA}" destId="{4AE75506-BFB5-4074-AFE9-E9547048CE83}" srcOrd="1" destOrd="0" presId="urn:microsoft.com/office/officeart/2005/8/layout/orgChart1#5"/>
    <dgm:cxn modelId="{9C9AE6F3-901D-4433-9A32-02DE6847AAA5}" type="presParOf" srcId="{D79EC41A-74ED-45D5-B5C0-C73B3DDCBE90}" destId="{C8D9158E-002E-45D7-ABBA-2CF8510BCDAA}" srcOrd="1" destOrd="0" presId="urn:microsoft.com/office/officeart/2005/8/layout/orgChart1#5"/>
    <dgm:cxn modelId="{D95CDCBD-FCAB-4B38-8C41-827A30B5F8DB}" type="presParOf" srcId="{D79EC41A-74ED-45D5-B5C0-C73B3DDCBE90}" destId="{571D1DB9-4B0E-4E82-A46A-8AFEEBAC2018}" srcOrd="2" destOrd="0" presId="urn:microsoft.com/office/officeart/2005/8/layout/orgChart1#5"/>
    <dgm:cxn modelId="{6C5815D3-4EF0-40FA-811C-96FAA50005E5}" type="presParOf" srcId="{B37936AA-630F-4866-8BBD-5EEE6B3F9D6C}" destId="{F420CC2F-B849-42C0-84DE-C5E6CB5E1196}" srcOrd="4" destOrd="0" presId="urn:microsoft.com/office/officeart/2005/8/layout/orgChart1#5"/>
    <dgm:cxn modelId="{3F7E2646-4180-46E9-A96B-C26456A1E7F5}" type="presParOf" srcId="{B37936AA-630F-4866-8BBD-5EEE6B3F9D6C}" destId="{F28D714A-3C8D-4CB8-97E5-82A7A674FE1C}" srcOrd="5" destOrd="0" presId="urn:microsoft.com/office/officeart/2005/8/layout/orgChart1#5"/>
    <dgm:cxn modelId="{16484BB0-135A-4307-B727-429E665CF15C}" type="presParOf" srcId="{F28D714A-3C8D-4CB8-97E5-82A7A674FE1C}" destId="{E4D46915-4E34-4E25-9F2E-86E153204EC1}" srcOrd="0" destOrd="0" presId="urn:microsoft.com/office/officeart/2005/8/layout/orgChart1#5"/>
    <dgm:cxn modelId="{4D74B878-63AF-46B3-9ED6-8843AA828F3D}" type="presParOf" srcId="{E4D46915-4E34-4E25-9F2E-86E153204EC1}" destId="{0836E5B5-6ACC-40AE-9C07-A486D214A794}" srcOrd="0" destOrd="0" presId="urn:microsoft.com/office/officeart/2005/8/layout/orgChart1#5"/>
    <dgm:cxn modelId="{20C2C353-CA41-45CA-8CD8-E7AFBEE4F46E}" type="presParOf" srcId="{E4D46915-4E34-4E25-9F2E-86E153204EC1}" destId="{179D7A79-4BA6-4895-9E90-DB7682F45A1C}" srcOrd="1" destOrd="0" presId="urn:microsoft.com/office/officeart/2005/8/layout/orgChart1#5"/>
    <dgm:cxn modelId="{24951789-E518-4C99-9B9A-68B347AD27FE}" type="presParOf" srcId="{F28D714A-3C8D-4CB8-97E5-82A7A674FE1C}" destId="{FE560ECF-993D-4447-B8C6-75C47C415C38}" srcOrd="1" destOrd="0" presId="urn:microsoft.com/office/officeart/2005/8/layout/orgChart1#5"/>
    <dgm:cxn modelId="{82D5427A-E503-4146-A8F4-3657F840E46A}" type="presParOf" srcId="{F28D714A-3C8D-4CB8-97E5-82A7A674FE1C}" destId="{84F7DB70-3CE4-4C62-9108-F3AC1195FAB5}" srcOrd="2" destOrd="0" presId="urn:microsoft.com/office/officeart/2005/8/layout/orgChart1#5"/>
    <dgm:cxn modelId="{3240CFF3-09EA-4DBB-99C2-7431B04AF582}" type="presParOf" srcId="{DC0FAB6B-8BDA-46F9-BEDF-D3232AC98C50}" destId="{27E4E63D-83FF-4B22-9675-528304306893}" srcOrd="2" destOrd="0" presId="urn:microsoft.com/office/officeart/2005/8/layout/orgChart1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BBAFB8-8630-4B0A-84FB-53BB43AFE29D}" type="doc">
      <dgm:prSet loTypeId="urn:microsoft.com/office/officeart/2005/8/layout/orgChart1#6" loCatId="hierarchy" qsTypeId="urn:microsoft.com/office/officeart/2005/8/quickstyle/simple1#10" qsCatId="simple" csTypeId="urn:microsoft.com/office/officeart/2005/8/colors/accent1_2#7" csCatId="accent1"/>
      <dgm:spPr/>
    </dgm:pt>
    <dgm:pt modelId="{668A59AC-B887-485A-A791-135D2F10EB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465E9FE9-D5EC-4F68-BFCD-9B50FA8478C4}" type="parTrans" cxnId="{6103CE9E-2C64-4820-B663-BCA953C58041}">
      <dgm:prSet/>
      <dgm:spPr/>
    </dgm:pt>
    <dgm:pt modelId="{633640E3-EF58-428D-AFEA-A9E24E46732A}" type="sibTrans" cxnId="{6103CE9E-2C64-4820-B663-BCA953C58041}">
      <dgm:prSet/>
      <dgm:spPr/>
    </dgm:pt>
    <dgm:pt modelId="{5272E651-6A0E-461F-9907-AC5A87E549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FF791132-81B5-4524-96CF-06FDDA4456C8}" type="parTrans" cxnId="{D0FB469B-8287-4DDA-BAB8-4686278A07E6}">
      <dgm:prSet/>
      <dgm:spPr/>
      <dgm:t>
        <a:bodyPr/>
        <a:lstStyle/>
        <a:p>
          <a:endParaRPr lang="zh-CN" altLang="en-US"/>
        </a:p>
      </dgm:t>
    </dgm:pt>
    <dgm:pt modelId="{98D93EEE-0E7E-43F7-A991-444B03ED527C}" type="sibTrans" cxnId="{D0FB469B-8287-4DDA-BAB8-4686278A07E6}">
      <dgm:prSet/>
      <dgm:spPr/>
    </dgm:pt>
    <dgm:pt modelId="{3736AEA7-B057-4E2F-9AD4-CDDE63A01A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E968CF5A-1459-45B7-B9B6-E7CEAA442F4E}" type="parTrans" cxnId="{71B68FAE-F386-4B78-AFDF-CEA3498F8A31}">
      <dgm:prSet/>
      <dgm:spPr/>
      <dgm:t>
        <a:bodyPr/>
        <a:lstStyle/>
        <a:p>
          <a:endParaRPr lang="zh-CN" altLang="en-US"/>
        </a:p>
      </dgm:t>
    </dgm:pt>
    <dgm:pt modelId="{33EB5B68-E240-4A4C-A673-1EF8A30B90D8}" type="sibTrans" cxnId="{71B68FAE-F386-4B78-AFDF-CEA3498F8A31}">
      <dgm:prSet/>
      <dgm:spPr/>
    </dgm:pt>
    <dgm:pt modelId="{BB0CE857-B178-48EF-AF50-4BACA5AD22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85AEE5E5-8A83-4CAD-85A1-54C4B55FB12B}" type="parTrans" cxnId="{FBD96F09-C942-420F-9E40-8C84B9CB1705}">
      <dgm:prSet/>
      <dgm:spPr/>
      <dgm:t>
        <a:bodyPr/>
        <a:lstStyle/>
        <a:p>
          <a:endParaRPr lang="zh-CN" altLang="en-US"/>
        </a:p>
      </dgm:t>
    </dgm:pt>
    <dgm:pt modelId="{EF2422DC-8251-4557-A8CE-4B50544D5B8D}" type="sibTrans" cxnId="{FBD96F09-C942-420F-9E40-8C84B9CB1705}">
      <dgm:prSet/>
      <dgm:spPr/>
    </dgm:pt>
    <dgm:pt modelId="{1B5EACE6-FDDD-4496-A34F-BE23A447F054}" type="pres">
      <dgm:prSet presAssocID="{88BBAFB8-8630-4B0A-84FB-53BB43AFE2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06AF61-C091-4764-BAA7-9A440418FB1E}" type="pres">
      <dgm:prSet presAssocID="{668A59AC-B887-485A-A791-135D2F10EB3D}" presName="hierRoot1" presStyleCnt="0">
        <dgm:presLayoutVars>
          <dgm:hierBranch/>
        </dgm:presLayoutVars>
      </dgm:prSet>
      <dgm:spPr/>
    </dgm:pt>
    <dgm:pt modelId="{F3A1FE56-B867-4DB2-8201-AA25F7F77F7D}" type="pres">
      <dgm:prSet presAssocID="{668A59AC-B887-485A-A791-135D2F10EB3D}" presName="rootComposite1" presStyleCnt="0"/>
      <dgm:spPr/>
    </dgm:pt>
    <dgm:pt modelId="{F0BE0E0D-43C8-4D29-A850-99CAD3656799}" type="pres">
      <dgm:prSet presAssocID="{668A59AC-B887-485A-A791-135D2F10EB3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BCA8B4A-B3DB-41B2-9E96-5516416FF746}" type="pres">
      <dgm:prSet presAssocID="{668A59AC-B887-485A-A791-135D2F10EB3D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E74AD1FB-EC67-488D-A967-8904E92EA09E}" type="pres">
      <dgm:prSet presAssocID="{668A59AC-B887-485A-A791-135D2F10EB3D}" presName="hierChild2" presStyleCnt="0"/>
      <dgm:spPr/>
    </dgm:pt>
    <dgm:pt modelId="{A66B46C1-C7E3-4241-99C7-BB492CB93152}" type="pres">
      <dgm:prSet presAssocID="{FF791132-81B5-4524-96CF-06FDDA4456C8}" presName="Name35" presStyleLbl="parChTrans1D2" presStyleIdx="0" presStyleCnt="3"/>
      <dgm:spPr/>
    </dgm:pt>
    <dgm:pt modelId="{AD20EDBC-6DD2-4A0A-A555-EFDEFC24D58E}" type="pres">
      <dgm:prSet presAssocID="{5272E651-6A0E-461F-9907-AC5A87E549B8}" presName="hierRoot2" presStyleCnt="0">
        <dgm:presLayoutVars>
          <dgm:hierBranch/>
        </dgm:presLayoutVars>
      </dgm:prSet>
      <dgm:spPr/>
    </dgm:pt>
    <dgm:pt modelId="{9A5A137D-94D1-482E-949B-2FD31022BEF0}" type="pres">
      <dgm:prSet presAssocID="{5272E651-6A0E-461F-9907-AC5A87E549B8}" presName="rootComposite" presStyleCnt="0"/>
      <dgm:spPr/>
    </dgm:pt>
    <dgm:pt modelId="{7430195C-4D5D-433B-92ED-84AF1108C8F9}" type="pres">
      <dgm:prSet presAssocID="{5272E651-6A0E-461F-9907-AC5A87E549B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4A06FEB-7B36-4198-AEAC-A0B3392F7E53}" type="pres">
      <dgm:prSet presAssocID="{5272E651-6A0E-461F-9907-AC5A87E549B8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72C47D6B-27D4-4CC2-804B-DCBEF3CCEB63}" type="pres">
      <dgm:prSet presAssocID="{5272E651-6A0E-461F-9907-AC5A87E549B8}" presName="hierChild4" presStyleCnt="0"/>
      <dgm:spPr/>
    </dgm:pt>
    <dgm:pt modelId="{2FBA1011-46B6-488D-B672-D1CDAEB456DA}" type="pres">
      <dgm:prSet presAssocID="{5272E651-6A0E-461F-9907-AC5A87E549B8}" presName="hierChild5" presStyleCnt="0"/>
      <dgm:spPr/>
    </dgm:pt>
    <dgm:pt modelId="{699018CA-2072-46E0-AD0C-9B3E016E0B21}" type="pres">
      <dgm:prSet presAssocID="{E968CF5A-1459-45B7-B9B6-E7CEAA442F4E}" presName="Name35" presStyleLbl="parChTrans1D2" presStyleIdx="1" presStyleCnt="3"/>
      <dgm:spPr/>
    </dgm:pt>
    <dgm:pt modelId="{B7A64323-FC07-4DF6-9236-60D34D14E901}" type="pres">
      <dgm:prSet presAssocID="{3736AEA7-B057-4E2F-9AD4-CDDE63A01AB6}" presName="hierRoot2" presStyleCnt="0">
        <dgm:presLayoutVars>
          <dgm:hierBranch/>
        </dgm:presLayoutVars>
      </dgm:prSet>
      <dgm:spPr/>
    </dgm:pt>
    <dgm:pt modelId="{5B9F5D6B-BE48-432A-8519-4194E0BB3012}" type="pres">
      <dgm:prSet presAssocID="{3736AEA7-B057-4E2F-9AD4-CDDE63A01AB6}" presName="rootComposite" presStyleCnt="0"/>
      <dgm:spPr/>
    </dgm:pt>
    <dgm:pt modelId="{217F9AF5-58C0-4456-AD1D-7AFD1A348B16}" type="pres">
      <dgm:prSet presAssocID="{3736AEA7-B057-4E2F-9AD4-CDDE63A01AB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6C5F264-FE8A-4954-856C-054C1CD79078}" type="pres">
      <dgm:prSet presAssocID="{3736AEA7-B057-4E2F-9AD4-CDDE63A01AB6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C5009314-C32F-43BD-B1DF-148397F35B12}" type="pres">
      <dgm:prSet presAssocID="{3736AEA7-B057-4E2F-9AD4-CDDE63A01AB6}" presName="hierChild4" presStyleCnt="0"/>
      <dgm:spPr/>
    </dgm:pt>
    <dgm:pt modelId="{90E61BE6-F9F7-4D68-AC93-79BA08919F57}" type="pres">
      <dgm:prSet presAssocID="{3736AEA7-B057-4E2F-9AD4-CDDE63A01AB6}" presName="hierChild5" presStyleCnt="0"/>
      <dgm:spPr/>
    </dgm:pt>
    <dgm:pt modelId="{FDABE024-8E7A-449A-9CBD-D03C5C0A076F}" type="pres">
      <dgm:prSet presAssocID="{85AEE5E5-8A83-4CAD-85A1-54C4B55FB12B}" presName="Name35" presStyleLbl="parChTrans1D2" presStyleIdx="2" presStyleCnt="3"/>
      <dgm:spPr/>
    </dgm:pt>
    <dgm:pt modelId="{D030C025-24EF-40BD-B954-713238D216AD}" type="pres">
      <dgm:prSet presAssocID="{BB0CE857-B178-48EF-AF50-4BACA5AD22DE}" presName="hierRoot2" presStyleCnt="0">
        <dgm:presLayoutVars>
          <dgm:hierBranch/>
        </dgm:presLayoutVars>
      </dgm:prSet>
      <dgm:spPr/>
    </dgm:pt>
    <dgm:pt modelId="{2266FE5E-B066-4EFE-A679-CF0363514244}" type="pres">
      <dgm:prSet presAssocID="{BB0CE857-B178-48EF-AF50-4BACA5AD22DE}" presName="rootComposite" presStyleCnt="0"/>
      <dgm:spPr/>
    </dgm:pt>
    <dgm:pt modelId="{C5CABB09-EE22-4CDD-91EA-A7A65BCA3C77}" type="pres">
      <dgm:prSet presAssocID="{BB0CE857-B178-48EF-AF50-4BACA5AD22D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CC718E2-37A6-4C0C-B920-3879A37334F1}" type="pres">
      <dgm:prSet presAssocID="{BB0CE857-B178-48EF-AF50-4BACA5AD22DE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31F69EB6-E5DA-426B-8D0A-B2B0266C8AA4}" type="pres">
      <dgm:prSet presAssocID="{BB0CE857-B178-48EF-AF50-4BACA5AD22DE}" presName="hierChild4" presStyleCnt="0"/>
      <dgm:spPr/>
    </dgm:pt>
    <dgm:pt modelId="{C348F3DA-DDC6-40E3-8B05-F2F611AA1CD4}" type="pres">
      <dgm:prSet presAssocID="{BB0CE857-B178-48EF-AF50-4BACA5AD22DE}" presName="hierChild5" presStyleCnt="0"/>
      <dgm:spPr/>
    </dgm:pt>
    <dgm:pt modelId="{6D6A6E16-801C-402B-85B6-8DBCFD7900B1}" type="pres">
      <dgm:prSet presAssocID="{668A59AC-B887-485A-A791-135D2F10EB3D}" presName="hierChild3" presStyleCnt="0"/>
      <dgm:spPr/>
    </dgm:pt>
  </dgm:ptLst>
  <dgm:cxnLst>
    <dgm:cxn modelId="{D0FB469B-8287-4DDA-BAB8-4686278A07E6}" srcId="{668A59AC-B887-485A-A791-135D2F10EB3D}" destId="{5272E651-6A0E-461F-9907-AC5A87E549B8}" srcOrd="0" destOrd="0" parTransId="{FF791132-81B5-4524-96CF-06FDDA4456C8}" sibTransId="{98D93EEE-0E7E-43F7-A991-444B03ED527C}"/>
    <dgm:cxn modelId="{87E4C0D1-B8EB-45AA-8395-671BBCD01989}" type="presOf" srcId="{88BBAFB8-8630-4B0A-84FB-53BB43AFE29D}" destId="{1B5EACE6-FDDD-4496-A34F-BE23A447F054}" srcOrd="0" destOrd="0" presId="urn:microsoft.com/office/officeart/2005/8/layout/orgChart1#6"/>
    <dgm:cxn modelId="{A1E2FC1E-55C0-4D81-8B4D-615E70EB7006}" type="presOf" srcId="{3736AEA7-B057-4E2F-9AD4-CDDE63A01AB6}" destId="{C6C5F264-FE8A-4954-856C-054C1CD79078}" srcOrd="1" destOrd="0" presId="urn:microsoft.com/office/officeart/2005/8/layout/orgChart1#6"/>
    <dgm:cxn modelId="{579225EB-2C26-4A10-BF75-27934D6E693C}" type="presOf" srcId="{5272E651-6A0E-461F-9907-AC5A87E549B8}" destId="{94A06FEB-7B36-4198-AEAC-A0B3392F7E53}" srcOrd="1" destOrd="0" presId="urn:microsoft.com/office/officeart/2005/8/layout/orgChart1#6"/>
    <dgm:cxn modelId="{FC9768FD-E899-4B5C-A158-5655D69915DD}" type="presOf" srcId="{668A59AC-B887-485A-A791-135D2F10EB3D}" destId="{7BCA8B4A-B3DB-41B2-9E96-5516416FF746}" srcOrd="1" destOrd="0" presId="urn:microsoft.com/office/officeart/2005/8/layout/orgChart1#6"/>
    <dgm:cxn modelId="{1C698FBA-034D-4842-808C-0BAA45D5F315}" type="presOf" srcId="{BB0CE857-B178-48EF-AF50-4BACA5AD22DE}" destId="{C5CABB09-EE22-4CDD-91EA-A7A65BCA3C77}" srcOrd="0" destOrd="0" presId="urn:microsoft.com/office/officeart/2005/8/layout/orgChart1#6"/>
    <dgm:cxn modelId="{71B68FAE-F386-4B78-AFDF-CEA3498F8A31}" srcId="{668A59AC-B887-485A-A791-135D2F10EB3D}" destId="{3736AEA7-B057-4E2F-9AD4-CDDE63A01AB6}" srcOrd="1" destOrd="0" parTransId="{E968CF5A-1459-45B7-B9B6-E7CEAA442F4E}" sibTransId="{33EB5B68-E240-4A4C-A673-1EF8A30B90D8}"/>
    <dgm:cxn modelId="{6103CE9E-2C64-4820-B663-BCA953C58041}" srcId="{88BBAFB8-8630-4B0A-84FB-53BB43AFE29D}" destId="{668A59AC-B887-485A-A791-135D2F10EB3D}" srcOrd="0" destOrd="0" parTransId="{465E9FE9-D5EC-4F68-BFCD-9B50FA8478C4}" sibTransId="{633640E3-EF58-428D-AFEA-A9E24E46732A}"/>
    <dgm:cxn modelId="{245D83C7-8CDF-4045-B7DE-A21D41E47C59}" type="presOf" srcId="{85AEE5E5-8A83-4CAD-85A1-54C4B55FB12B}" destId="{FDABE024-8E7A-449A-9CBD-D03C5C0A076F}" srcOrd="0" destOrd="0" presId="urn:microsoft.com/office/officeart/2005/8/layout/orgChart1#6"/>
    <dgm:cxn modelId="{5F1AB5B3-2053-4E4A-8E32-AA11B9FD5A06}" type="presOf" srcId="{3736AEA7-B057-4E2F-9AD4-CDDE63A01AB6}" destId="{217F9AF5-58C0-4456-AD1D-7AFD1A348B16}" srcOrd="0" destOrd="0" presId="urn:microsoft.com/office/officeart/2005/8/layout/orgChart1#6"/>
    <dgm:cxn modelId="{7F0E8B0E-B8E9-4A0E-9F80-D88D688319BF}" type="presOf" srcId="{668A59AC-B887-485A-A791-135D2F10EB3D}" destId="{F0BE0E0D-43C8-4D29-A850-99CAD3656799}" srcOrd="0" destOrd="0" presId="urn:microsoft.com/office/officeart/2005/8/layout/orgChart1#6"/>
    <dgm:cxn modelId="{FBD96F09-C942-420F-9E40-8C84B9CB1705}" srcId="{668A59AC-B887-485A-A791-135D2F10EB3D}" destId="{BB0CE857-B178-48EF-AF50-4BACA5AD22DE}" srcOrd="2" destOrd="0" parTransId="{85AEE5E5-8A83-4CAD-85A1-54C4B55FB12B}" sibTransId="{EF2422DC-8251-4557-A8CE-4B50544D5B8D}"/>
    <dgm:cxn modelId="{EAD3B2F7-3829-41DF-A8E0-6A7D78A8306B}" type="presOf" srcId="{E968CF5A-1459-45B7-B9B6-E7CEAA442F4E}" destId="{699018CA-2072-46E0-AD0C-9B3E016E0B21}" srcOrd="0" destOrd="0" presId="urn:microsoft.com/office/officeart/2005/8/layout/orgChart1#6"/>
    <dgm:cxn modelId="{9692BACA-3276-460C-84F1-FC1E3E5AE99B}" type="presOf" srcId="{FF791132-81B5-4524-96CF-06FDDA4456C8}" destId="{A66B46C1-C7E3-4241-99C7-BB492CB93152}" srcOrd="0" destOrd="0" presId="urn:microsoft.com/office/officeart/2005/8/layout/orgChart1#6"/>
    <dgm:cxn modelId="{E56FD65A-6933-4320-9002-45FF25570878}" type="presOf" srcId="{5272E651-6A0E-461F-9907-AC5A87E549B8}" destId="{7430195C-4D5D-433B-92ED-84AF1108C8F9}" srcOrd="0" destOrd="0" presId="urn:microsoft.com/office/officeart/2005/8/layout/orgChart1#6"/>
    <dgm:cxn modelId="{9C0352EB-32E0-488D-B471-261DB0216DC4}" type="presOf" srcId="{BB0CE857-B178-48EF-AF50-4BACA5AD22DE}" destId="{3CC718E2-37A6-4C0C-B920-3879A37334F1}" srcOrd="1" destOrd="0" presId="urn:microsoft.com/office/officeart/2005/8/layout/orgChart1#6"/>
    <dgm:cxn modelId="{47EBDBF5-810E-467E-A1B3-D4340F35A849}" type="presParOf" srcId="{1B5EACE6-FDDD-4496-A34F-BE23A447F054}" destId="{3406AF61-C091-4764-BAA7-9A440418FB1E}" srcOrd="0" destOrd="0" presId="urn:microsoft.com/office/officeart/2005/8/layout/orgChart1#6"/>
    <dgm:cxn modelId="{40A294EE-77F2-49A1-B8CC-334989FA6AA3}" type="presParOf" srcId="{3406AF61-C091-4764-BAA7-9A440418FB1E}" destId="{F3A1FE56-B867-4DB2-8201-AA25F7F77F7D}" srcOrd="0" destOrd="0" presId="urn:microsoft.com/office/officeart/2005/8/layout/orgChart1#6"/>
    <dgm:cxn modelId="{5695F000-D7EF-4E9F-B942-BE7081600A43}" type="presParOf" srcId="{F3A1FE56-B867-4DB2-8201-AA25F7F77F7D}" destId="{F0BE0E0D-43C8-4D29-A850-99CAD3656799}" srcOrd="0" destOrd="0" presId="urn:microsoft.com/office/officeart/2005/8/layout/orgChart1#6"/>
    <dgm:cxn modelId="{A24BB023-1E42-41CE-B532-D4C8AAE5E330}" type="presParOf" srcId="{F3A1FE56-B867-4DB2-8201-AA25F7F77F7D}" destId="{7BCA8B4A-B3DB-41B2-9E96-5516416FF746}" srcOrd="1" destOrd="0" presId="urn:microsoft.com/office/officeart/2005/8/layout/orgChart1#6"/>
    <dgm:cxn modelId="{CAED424B-23F1-4A77-B5F4-83A3127DA042}" type="presParOf" srcId="{3406AF61-C091-4764-BAA7-9A440418FB1E}" destId="{E74AD1FB-EC67-488D-A967-8904E92EA09E}" srcOrd="1" destOrd="0" presId="urn:microsoft.com/office/officeart/2005/8/layout/orgChart1#6"/>
    <dgm:cxn modelId="{675D4B42-B588-4C4C-BBDE-0F1C7B431B32}" type="presParOf" srcId="{E74AD1FB-EC67-488D-A967-8904E92EA09E}" destId="{A66B46C1-C7E3-4241-99C7-BB492CB93152}" srcOrd="0" destOrd="0" presId="urn:microsoft.com/office/officeart/2005/8/layout/orgChart1#6"/>
    <dgm:cxn modelId="{D2FF3C05-78C7-47B6-A3AC-9B1010265C91}" type="presParOf" srcId="{E74AD1FB-EC67-488D-A967-8904E92EA09E}" destId="{AD20EDBC-6DD2-4A0A-A555-EFDEFC24D58E}" srcOrd="1" destOrd="0" presId="urn:microsoft.com/office/officeart/2005/8/layout/orgChart1#6"/>
    <dgm:cxn modelId="{035EE168-C704-40EA-A075-5DBA32FE4280}" type="presParOf" srcId="{AD20EDBC-6DD2-4A0A-A555-EFDEFC24D58E}" destId="{9A5A137D-94D1-482E-949B-2FD31022BEF0}" srcOrd="0" destOrd="0" presId="urn:microsoft.com/office/officeart/2005/8/layout/orgChart1#6"/>
    <dgm:cxn modelId="{881DAB96-DF2F-45C5-ABB7-309FA89F7AA4}" type="presParOf" srcId="{9A5A137D-94D1-482E-949B-2FD31022BEF0}" destId="{7430195C-4D5D-433B-92ED-84AF1108C8F9}" srcOrd="0" destOrd="0" presId="urn:microsoft.com/office/officeart/2005/8/layout/orgChart1#6"/>
    <dgm:cxn modelId="{4D3C6372-B34A-4CB0-9393-96BEFE9A0535}" type="presParOf" srcId="{9A5A137D-94D1-482E-949B-2FD31022BEF0}" destId="{94A06FEB-7B36-4198-AEAC-A0B3392F7E53}" srcOrd="1" destOrd="0" presId="urn:microsoft.com/office/officeart/2005/8/layout/orgChart1#6"/>
    <dgm:cxn modelId="{C9659AEE-7E04-43D1-B20C-87F4C7CD8B59}" type="presParOf" srcId="{AD20EDBC-6DD2-4A0A-A555-EFDEFC24D58E}" destId="{72C47D6B-27D4-4CC2-804B-DCBEF3CCEB63}" srcOrd="1" destOrd="0" presId="urn:microsoft.com/office/officeart/2005/8/layout/orgChart1#6"/>
    <dgm:cxn modelId="{95714525-E0BF-40EC-9CAB-81EAE4567A27}" type="presParOf" srcId="{AD20EDBC-6DD2-4A0A-A555-EFDEFC24D58E}" destId="{2FBA1011-46B6-488D-B672-D1CDAEB456DA}" srcOrd="2" destOrd="0" presId="urn:microsoft.com/office/officeart/2005/8/layout/orgChart1#6"/>
    <dgm:cxn modelId="{2FF4BD24-E0D5-4701-984D-9EAFA53541FB}" type="presParOf" srcId="{E74AD1FB-EC67-488D-A967-8904E92EA09E}" destId="{699018CA-2072-46E0-AD0C-9B3E016E0B21}" srcOrd="2" destOrd="0" presId="urn:microsoft.com/office/officeart/2005/8/layout/orgChart1#6"/>
    <dgm:cxn modelId="{F041C00F-750B-4076-9DC0-855BE1921BE3}" type="presParOf" srcId="{E74AD1FB-EC67-488D-A967-8904E92EA09E}" destId="{B7A64323-FC07-4DF6-9236-60D34D14E901}" srcOrd="3" destOrd="0" presId="urn:microsoft.com/office/officeart/2005/8/layout/orgChart1#6"/>
    <dgm:cxn modelId="{60F7E2AE-5165-4059-AA26-3423EB011A3F}" type="presParOf" srcId="{B7A64323-FC07-4DF6-9236-60D34D14E901}" destId="{5B9F5D6B-BE48-432A-8519-4194E0BB3012}" srcOrd="0" destOrd="0" presId="urn:microsoft.com/office/officeart/2005/8/layout/orgChart1#6"/>
    <dgm:cxn modelId="{5AD1DD06-1AFF-4EAF-839E-AA68BEF6917D}" type="presParOf" srcId="{5B9F5D6B-BE48-432A-8519-4194E0BB3012}" destId="{217F9AF5-58C0-4456-AD1D-7AFD1A348B16}" srcOrd="0" destOrd="0" presId="urn:microsoft.com/office/officeart/2005/8/layout/orgChart1#6"/>
    <dgm:cxn modelId="{8F8A5C6E-F16F-4358-A43A-C64EB5490B67}" type="presParOf" srcId="{5B9F5D6B-BE48-432A-8519-4194E0BB3012}" destId="{C6C5F264-FE8A-4954-856C-054C1CD79078}" srcOrd="1" destOrd="0" presId="urn:microsoft.com/office/officeart/2005/8/layout/orgChart1#6"/>
    <dgm:cxn modelId="{D0841957-BB59-47E9-9C76-995A2F688BF3}" type="presParOf" srcId="{B7A64323-FC07-4DF6-9236-60D34D14E901}" destId="{C5009314-C32F-43BD-B1DF-148397F35B12}" srcOrd="1" destOrd="0" presId="urn:microsoft.com/office/officeart/2005/8/layout/orgChart1#6"/>
    <dgm:cxn modelId="{B059E66F-8D77-4EF6-8984-C56E378D9489}" type="presParOf" srcId="{B7A64323-FC07-4DF6-9236-60D34D14E901}" destId="{90E61BE6-F9F7-4D68-AC93-79BA08919F57}" srcOrd="2" destOrd="0" presId="urn:microsoft.com/office/officeart/2005/8/layout/orgChart1#6"/>
    <dgm:cxn modelId="{6D938696-3323-40C7-BA03-015E38A2F16B}" type="presParOf" srcId="{E74AD1FB-EC67-488D-A967-8904E92EA09E}" destId="{FDABE024-8E7A-449A-9CBD-D03C5C0A076F}" srcOrd="4" destOrd="0" presId="urn:microsoft.com/office/officeart/2005/8/layout/orgChart1#6"/>
    <dgm:cxn modelId="{97084857-64F7-492C-8B9F-458B1867AD8E}" type="presParOf" srcId="{E74AD1FB-EC67-488D-A967-8904E92EA09E}" destId="{D030C025-24EF-40BD-B954-713238D216AD}" srcOrd="5" destOrd="0" presId="urn:microsoft.com/office/officeart/2005/8/layout/orgChart1#6"/>
    <dgm:cxn modelId="{13CC2FC8-4DFB-4632-A1E0-AF8F484071CF}" type="presParOf" srcId="{D030C025-24EF-40BD-B954-713238D216AD}" destId="{2266FE5E-B066-4EFE-A679-CF0363514244}" srcOrd="0" destOrd="0" presId="urn:microsoft.com/office/officeart/2005/8/layout/orgChart1#6"/>
    <dgm:cxn modelId="{3036092F-409E-43C6-B676-05CE8BC13D2F}" type="presParOf" srcId="{2266FE5E-B066-4EFE-A679-CF0363514244}" destId="{C5CABB09-EE22-4CDD-91EA-A7A65BCA3C77}" srcOrd="0" destOrd="0" presId="urn:microsoft.com/office/officeart/2005/8/layout/orgChart1#6"/>
    <dgm:cxn modelId="{99C2D5E4-6477-49F1-AC7C-06E48F389840}" type="presParOf" srcId="{2266FE5E-B066-4EFE-A679-CF0363514244}" destId="{3CC718E2-37A6-4C0C-B920-3879A37334F1}" srcOrd="1" destOrd="0" presId="urn:microsoft.com/office/officeart/2005/8/layout/orgChart1#6"/>
    <dgm:cxn modelId="{946456E5-15C7-40C3-8C55-4ED01E492BCA}" type="presParOf" srcId="{D030C025-24EF-40BD-B954-713238D216AD}" destId="{31F69EB6-E5DA-426B-8D0A-B2B0266C8AA4}" srcOrd="1" destOrd="0" presId="urn:microsoft.com/office/officeart/2005/8/layout/orgChart1#6"/>
    <dgm:cxn modelId="{A07479B5-4B93-45BC-8019-8509FD8DD20B}" type="presParOf" srcId="{D030C025-24EF-40BD-B954-713238D216AD}" destId="{C348F3DA-DDC6-40E3-8B05-F2F611AA1CD4}" srcOrd="2" destOrd="0" presId="urn:microsoft.com/office/officeart/2005/8/layout/orgChart1#6"/>
    <dgm:cxn modelId="{E8397524-D61E-46D8-B93F-966CF923DAB0}" type="presParOf" srcId="{3406AF61-C091-4764-BAA7-9A440418FB1E}" destId="{6D6A6E16-801C-402B-85B6-8DBCFD7900B1}" srcOrd="2" destOrd="0" presId="urn:microsoft.com/office/officeart/2005/8/layout/orgChart1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015962-3759-4FB5-B149-D42460849D65}" type="doc">
      <dgm:prSet loTypeId="urn:microsoft.com/office/officeart/2005/8/layout/orgChart1#7" loCatId="hierarchy" qsTypeId="urn:microsoft.com/office/officeart/2005/8/quickstyle/simple1#11" qsCatId="simple" csTypeId="urn:microsoft.com/office/officeart/2005/8/colors/accent1_2#8" csCatId="accent1"/>
      <dgm:spPr/>
    </dgm:pt>
    <dgm:pt modelId="{9EA29D5F-43CB-401C-AA11-A6B0E7DBDA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6CBC6F63-B8A2-47BC-A569-B5CCDFAFCED4}" type="parTrans" cxnId="{9427AA83-69FE-45A3-92FB-FDD3CF762907}">
      <dgm:prSet/>
      <dgm:spPr/>
    </dgm:pt>
    <dgm:pt modelId="{8BBEDD24-9726-46E4-9017-AD9397762847}" type="sibTrans" cxnId="{9427AA83-69FE-45A3-92FB-FDD3CF762907}">
      <dgm:prSet/>
      <dgm:spPr/>
    </dgm:pt>
    <dgm:pt modelId="{ACC509AF-0266-4307-A20F-288C64646B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CDB20192-271A-429B-9EE2-91AD10DE891D}" type="parTrans" cxnId="{C563F7B9-329C-447D-8D3F-8F7D89F735CD}">
      <dgm:prSet/>
      <dgm:spPr/>
      <dgm:t>
        <a:bodyPr/>
        <a:lstStyle/>
        <a:p>
          <a:endParaRPr lang="zh-CN" altLang="en-US"/>
        </a:p>
      </dgm:t>
    </dgm:pt>
    <dgm:pt modelId="{D746C322-4A48-444F-A81B-48126B156162}" type="sibTrans" cxnId="{C563F7B9-329C-447D-8D3F-8F7D89F735CD}">
      <dgm:prSet/>
      <dgm:spPr/>
    </dgm:pt>
    <dgm:pt modelId="{1BC33663-0ABF-491C-BFBC-B26795848B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BD301A0F-EC7E-446D-86A4-51A6CFC2DD03}" type="parTrans" cxnId="{FCA5F132-E994-4EB8-B340-98E63E913287}">
      <dgm:prSet/>
      <dgm:spPr/>
      <dgm:t>
        <a:bodyPr/>
        <a:lstStyle/>
        <a:p>
          <a:endParaRPr lang="zh-CN" altLang="en-US"/>
        </a:p>
      </dgm:t>
    </dgm:pt>
    <dgm:pt modelId="{595F89D3-D36B-47A7-AE0B-0A78F496A1EF}" type="sibTrans" cxnId="{FCA5F132-E994-4EB8-B340-98E63E913287}">
      <dgm:prSet/>
      <dgm:spPr/>
    </dgm:pt>
    <dgm:pt modelId="{F568DB1A-D70C-40FC-A433-5A1A4D9F6B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7847DE1C-EB00-41C6-B066-09D28DF16E66}" type="parTrans" cxnId="{9354240E-D9C2-4B4E-A509-FC71243B09CE}">
      <dgm:prSet/>
      <dgm:spPr/>
      <dgm:t>
        <a:bodyPr/>
        <a:lstStyle/>
        <a:p>
          <a:endParaRPr lang="zh-CN" altLang="en-US"/>
        </a:p>
      </dgm:t>
    </dgm:pt>
    <dgm:pt modelId="{E31F700D-4FA2-44DA-8773-FC12D73659D9}" type="sibTrans" cxnId="{9354240E-D9C2-4B4E-A509-FC71243B09CE}">
      <dgm:prSet/>
      <dgm:spPr/>
    </dgm:pt>
    <dgm:pt modelId="{A87CA6B5-6937-4494-98B3-265709F02909}" type="pres">
      <dgm:prSet presAssocID="{B8015962-3759-4FB5-B149-D42460849D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3860444-A56C-4689-BCD7-E02BB3DFE991}" type="pres">
      <dgm:prSet presAssocID="{9EA29D5F-43CB-401C-AA11-A6B0E7DBDA1F}" presName="hierRoot1" presStyleCnt="0">
        <dgm:presLayoutVars>
          <dgm:hierBranch/>
        </dgm:presLayoutVars>
      </dgm:prSet>
      <dgm:spPr/>
    </dgm:pt>
    <dgm:pt modelId="{90CFD9E4-4D0B-4EA5-AE96-11ABC6370A2D}" type="pres">
      <dgm:prSet presAssocID="{9EA29D5F-43CB-401C-AA11-A6B0E7DBDA1F}" presName="rootComposite1" presStyleCnt="0"/>
      <dgm:spPr/>
    </dgm:pt>
    <dgm:pt modelId="{59C54B01-497C-4620-B253-F07B98F6C0EE}" type="pres">
      <dgm:prSet presAssocID="{9EA29D5F-43CB-401C-AA11-A6B0E7DBDA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B877A41-CDCE-4EEC-80E0-2E9300AFE737}" type="pres">
      <dgm:prSet presAssocID="{9EA29D5F-43CB-401C-AA11-A6B0E7DBDA1F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E840DEA9-AD9F-4A77-82C5-D6B815F122D9}" type="pres">
      <dgm:prSet presAssocID="{9EA29D5F-43CB-401C-AA11-A6B0E7DBDA1F}" presName="hierChild2" presStyleCnt="0"/>
      <dgm:spPr/>
    </dgm:pt>
    <dgm:pt modelId="{A53A7BD6-8021-4564-B1FC-08F5AEF6BF62}" type="pres">
      <dgm:prSet presAssocID="{CDB20192-271A-429B-9EE2-91AD10DE891D}" presName="Name35" presStyleLbl="parChTrans1D2" presStyleIdx="0" presStyleCnt="3"/>
      <dgm:spPr/>
    </dgm:pt>
    <dgm:pt modelId="{072B0D3E-BB8D-4F50-8DE5-C770D5467015}" type="pres">
      <dgm:prSet presAssocID="{ACC509AF-0266-4307-A20F-288C64646BF2}" presName="hierRoot2" presStyleCnt="0">
        <dgm:presLayoutVars>
          <dgm:hierBranch/>
        </dgm:presLayoutVars>
      </dgm:prSet>
      <dgm:spPr/>
    </dgm:pt>
    <dgm:pt modelId="{3147A769-9A4F-4CC4-95AB-06F0108D32C1}" type="pres">
      <dgm:prSet presAssocID="{ACC509AF-0266-4307-A20F-288C64646BF2}" presName="rootComposite" presStyleCnt="0"/>
      <dgm:spPr/>
    </dgm:pt>
    <dgm:pt modelId="{EFF38CA6-B4F9-444A-AF6B-44E38EB5ADD7}" type="pres">
      <dgm:prSet presAssocID="{ACC509AF-0266-4307-A20F-288C64646BF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E6F9A2E-FB05-4626-8F5F-4E8DD22E73AF}" type="pres">
      <dgm:prSet presAssocID="{ACC509AF-0266-4307-A20F-288C64646BF2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6E6C2DE6-4FDF-436A-933D-9F52A74568A2}" type="pres">
      <dgm:prSet presAssocID="{ACC509AF-0266-4307-A20F-288C64646BF2}" presName="hierChild4" presStyleCnt="0"/>
      <dgm:spPr/>
    </dgm:pt>
    <dgm:pt modelId="{9487D976-E4B3-4FF1-A0E4-7487AEAB438E}" type="pres">
      <dgm:prSet presAssocID="{ACC509AF-0266-4307-A20F-288C64646BF2}" presName="hierChild5" presStyleCnt="0"/>
      <dgm:spPr/>
    </dgm:pt>
    <dgm:pt modelId="{E55A3B04-778A-4F9A-A73B-E536E990D73F}" type="pres">
      <dgm:prSet presAssocID="{BD301A0F-EC7E-446D-86A4-51A6CFC2DD03}" presName="Name35" presStyleLbl="parChTrans1D2" presStyleIdx="1" presStyleCnt="3"/>
      <dgm:spPr/>
    </dgm:pt>
    <dgm:pt modelId="{C0DC89F4-EAF9-4EAF-88F8-AC2C60658711}" type="pres">
      <dgm:prSet presAssocID="{1BC33663-0ABF-491C-BFBC-B26795848B14}" presName="hierRoot2" presStyleCnt="0">
        <dgm:presLayoutVars>
          <dgm:hierBranch/>
        </dgm:presLayoutVars>
      </dgm:prSet>
      <dgm:spPr/>
    </dgm:pt>
    <dgm:pt modelId="{67E53EC7-2761-4A82-B658-B588D7AFE66C}" type="pres">
      <dgm:prSet presAssocID="{1BC33663-0ABF-491C-BFBC-B26795848B14}" presName="rootComposite" presStyleCnt="0"/>
      <dgm:spPr/>
    </dgm:pt>
    <dgm:pt modelId="{DEBEF149-2615-4018-A54A-6737B6DE97F3}" type="pres">
      <dgm:prSet presAssocID="{1BC33663-0ABF-491C-BFBC-B26795848B1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3D52C03-8FA5-4A21-8669-050E8308E8E7}" type="pres">
      <dgm:prSet presAssocID="{1BC33663-0ABF-491C-BFBC-B26795848B14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17970583-FB33-4F29-9705-C7AA3294B6AF}" type="pres">
      <dgm:prSet presAssocID="{1BC33663-0ABF-491C-BFBC-B26795848B14}" presName="hierChild4" presStyleCnt="0"/>
      <dgm:spPr/>
    </dgm:pt>
    <dgm:pt modelId="{D7A98781-BD00-4367-90DC-A68AA0A44219}" type="pres">
      <dgm:prSet presAssocID="{1BC33663-0ABF-491C-BFBC-B26795848B14}" presName="hierChild5" presStyleCnt="0"/>
      <dgm:spPr/>
    </dgm:pt>
    <dgm:pt modelId="{45119916-25CE-42C8-AF8F-214899E1F968}" type="pres">
      <dgm:prSet presAssocID="{7847DE1C-EB00-41C6-B066-09D28DF16E66}" presName="Name35" presStyleLbl="parChTrans1D2" presStyleIdx="2" presStyleCnt="3"/>
      <dgm:spPr/>
    </dgm:pt>
    <dgm:pt modelId="{AE013E28-973E-4EAF-9642-3453349C3FE4}" type="pres">
      <dgm:prSet presAssocID="{F568DB1A-D70C-40FC-A433-5A1A4D9F6B2E}" presName="hierRoot2" presStyleCnt="0">
        <dgm:presLayoutVars>
          <dgm:hierBranch/>
        </dgm:presLayoutVars>
      </dgm:prSet>
      <dgm:spPr/>
    </dgm:pt>
    <dgm:pt modelId="{DF8A3842-41D3-4E10-AA73-61AD4435142E}" type="pres">
      <dgm:prSet presAssocID="{F568DB1A-D70C-40FC-A433-5A1A4D9F6B2E}" presName="rootComposite" presStyleCnt="0"/>
      <dgm:spPr/>
    </dgm:pt>
    <dgm:pt modelId="{E07FF2C6-74DB-4772-9EC4-805E146177DF}" type="pres">
      <dgm:prSet presAssocID="{F568DB1A-D70C-40FC-A433-5A1A4D9F6B2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6E2E024-A22E-475D-A38D-00EC0CD379CE}" type="pres">
      <dgm:prSet presAssocID="{F568DB1A-D70C-40FC-A433-5A1A4D9F6B2E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B61A6BD5-FDB2-48C3-9399-3050CC6A448E}" type="pres">
      <dgm:prSet presAssocID="{F568DB1A-D70C-40FC-A433-5A1A4D9F6B2E}" presName="hierChild4" presStyleCnt="0"/>
      <dgm:spPr/>
    </dgm:pt>
    <dgm:pt modelId="{F1516B57-3768-4C3C-BC41-F392C0C244C7}" type="pres">
      <dgm:prSet presAssocID="{F568DB1A-D70C-40FC-A433-5A1A4D9F6B2E}" presName="hierChild5" presStyleCnt="0"/>
      <dgm:spPr/>
    </dgm:pt>
    <dgm:pt modelId="{6737CBED-E921-4A73-A42A-8C127CCF6047}" type="pres">
      <dgm:prSet presAssocID="{9EA29D5F-43CB-401C-AA11-A6B0E7DBDA1F}" presName="hierChild3" presStyleCnt="0"/>
      <dgm:spPr/>
    </dgm:pt>
  </dgm:ptLst>
  <dgm:cxnLst>
    <dgm:cxn modelId="{665AA3B7-B0FA-48B6-91A3-97D911382288}" type="presOf" srcId="{B8015962-3759-4FB5-B149-D42460849D65}" destId="{A87CA6B5-6937-4494-98B3-265709F02909}" srcOrd="0" destOrd="0" presId="urn:microsoft.com/office/officeart/2005/8/layout/orgChart1#7"/>
    <dgm:cxn modelId="{9354240E-D9C2-4B4E-A509-FC71243B09CE}" srcId="{9EA29D5F-43CB-401C-AA11-A6B0E7DBDA1F}" destId="{F568DB1A-D70C-40FC-A433-5A1A4D9F6B2E}" srcOrd="2" destOrd="0" parTransId="{7847DE1C-EB00-41C6-B066-09D28DF16E66}" sibTransId="{E31F700D-4FA2-44DA-8773-FC12D73659D9}"/>
    <dgm:cxn modelId="{9427AA83-69FE-45A3-92FB-FDD3CF762907}" srcId="{B8015962-3759-4FB5-B149-D42460849D65}" destId="{9EA29D5F-43CB-401C-AA11-A6B0E7DBDA1F}" srcOrd="0" destOrd="0" parTransId="{6CBC6F63-B8A2-47BC-A569-B5CCDFAFCED4}" sibTransId="{8BBEDD24-9726-46E4-9017-AD9397762847}"/>
    <dgm:cxn modelId="{295F0287-7EBB-4BA9-A932-04EB6B9B3A00}" type="presOf" srcId="{ACC509AF-0266-4307-A20F-288C64646BF2}" destId="{4E6F9A2E-FB05-4626-8F5F-4E8DD22E73AF}" srcOrd="1" destOrd="0" presId="urn:microsoft.com/office/officeart/2005/8/layout/orgChart1#7"/>
    <dgm:cxn modelId="{8FBF379F-C194-4C15-B980-B9082A17B17F}" type="presOf" srcId="{1BC33663-0ABF-491C-BFBC-B26795848B14}" destId="{B3D52C03-8FA5-4A21-8669-050E8308E8E7}" srcOrd="1" destOrd="0" presId="urn:microsoft.com/office/officeart/2005/8/layout/orgChart1#7"/>
    <dgm:cxn modelId="{BD44D229-CEA3-4815-A71F-9AACE6C3F1E7}" type="presOf" srcId="{7847DE1C-EB00-41C6-B066-09D28DF16E66}" destId="{45119916-25CE-42C8-AF8F-214899E1F968}" srcOrd="0" destOrd="0" presId="urn:microsoft.com/office/officeart/2005/8/layout/orgChart1#7"/>
    <dgm:cxn modelId="{C563F7B9-329C-447D-8D3F-8F7D89F735CD}" srcId="{9EA29D5F-43CB-401C-AA11-A6B0E7DBDA1F}" destId="{ACC509AF-0266-4307-A20F-288C64646BF2}" srcOrd="0" destOrd="0" parTransId="{CDB20192-271A-429B-9EE2-91AD10DE891D}" sibTransId="{D746C322-4A48-444F-A81B-48126B156162}"/>
    <dgm:cxn modelId="{FCA5F132-E994-4EB8-B340-98E63E913287}" srcId="{9EA29D5F-43CB-401C-AA11-A6B0E7DBDA1F}" destId="{1BC33663-0ABF-491C-BFBC-B26795848B14}" srcOrd="1" destOrd="0" parTransId="{BD301A0F-EC7E-446D-86A4-51A6CFC2DD03}" sibTransId="{595F89D3-D36B-47A7-AE0B-0A78F496A1EF}"/>
    <dgm:cxn modelId="{6FC5BC9A-DCF1-4CD0-B1C8-85D0DCBF2B34}" type="presOf" srcId="{9EA29D5F-43CB-401C-AA11-A6B0E7DBDA1F}" destId="{59C54B01-497C-4620-B253-F07B98F6C0EE}" srcOrd="0" destOrd="0" presId="urn:microsoft.com/office/officeart/2005/8/layout/orgChart1#7"/>
    <dgm:cxn modelId="{4705A04E-4316-4076-AED0-1681AEBFEEFE}" type="presOf" srcId="{9EA29D5F-43CB-401C-AA11-A6B0E7DBDA1F}" destId="{8B877A41-CDCE-4EEC-80E0-2E9300AFE737}" srcOrd="1" destOrd="0" presId="urn:microsoft.com/office/officeart/2005/8/layout/orgChart1#7"/>
    <dgm:cxn modelId="{E13BBB1F-32AE-4920-951C-1B5D72F0D94E}" type="presOf" srcId="{BD301A0F-EC7E-446D-86A4-51A6CFC2DD03}" destId="{E55A3B04-778A-4F9A-A73B-E536E990D73F}" srcOrd="0" destOrd="0" presId="urn:microsoft.com/office/officeart/2005/8/layout/orgChart1#7"/>
    <dgm:cxn modelId="{D0767B5D-0A1C-4E49-A331-355B6B7080F0}" type="presOf" srcId="{ACC509AF-0266-4307-A20F-288C64646BF2}" destId="{EFF38CA6-B4F9-444A-AF6B-44E38EB5ADD7}" srcOrd="0" destOrd="0" presId="urn:microsoft.com/office/officeart/2005/8/layout/orgChart1#7"/>
    <dgm:cxn modelId="{E65F8781-4B3E-41F2-B5EA-4680DC42B5B5}" type="presOf" srcId="{CDB20192-271A-429B-9EE2-91AD10DE891D}" destId="{A53A7BD6-8021-4564-B1FC-08F5AEF6BF62}" srcOrd="0" destOrd="0" presId="urn:microsoft.com/office/officeart/2005/8/layout/orgChart1#7"/>
    <dgm:cxn modelId="{46F5EDDB-6E57-4376-975E-EAE8AFCCEDB0}" type="presOf" srcId="{F568DB1A-D70C-40FC-A433-5A1A4D9F6B2E}" destId="{E07FF2C6-74DB-4772-9EC4-805E146177DF}" srcOrd="0" destOrd="0" presId="urn:microsoft.com/office/officeart/2005/8/layout/orgChart1#7"/>
    <dgm:cxn modelId="{19F09FF2-393E-413E-8D48-12C4291B40F0}" type="presOf" srcId="{1BC33663-0ABF-491C-BFBC-B26795848B14}" destId="{DEBEF149-2615-4018-A54A-6737B6DE97F3}" srcOrd="0" destOrd="0" presId="urn:microsoft.com/office/officeart/2005/8/layout/orgChart1#7"/>
    <dgm:cxn modelId="{02744852-9BAB-44AC-B4EF-60F331A1EB84}" type="presOf" srcId="{F568DB1A-D70C-40FC-A433-5A1A4D9F6B2E}" destId="{96E2E024-A22E-475D-A38D-00EC0CD379CE}" srcOrd="1" destOrd="0" presId="urn:microsoft.com/office/officeart/2005/8/layout/orgChart1#7"/>
    <dgm:cxn modelId="{B17C6657-FCD5-4F41-AA68-A1A923037B54}" type="presParOf" srcId="{A87CA6B5-6937-4494-98B3-265709F02909}" destId="{B3860444-A56C-4689-BCD7-E02BB3DFE991}" srcOrd="0" destOrd="0" presId="urn:microsoft.com/office/officeart/2005/8/layout/orgChart1#7"/>
    <dgm:cxn modelId="{32524CA2-FDE4-446C-9312-FC7F3034D409}" type="presParOf" srcId="{B3860444-A56C-4689-BCD7-E02BB3DFE991}" destId="{90CFD9E4-4D0B-4EA5-AE96-11ABC6370A2D}" srcOrd="0" destOrd="0" presId="urn:microsoft.com/office/officeart/2005/8/layout/orgChart1#7"/>
    <dgm:cxn modelId="{4CC879D5-5D4E-4A00-AF91-5744557319AE}" type="presParOf" srcId="{90CFD9E4-4D0B-4EA5-AE96-11ABC6370A2D}" destId="{59C54B01-497C-4620-B253-F07B98F6C0EE}" srcOrd="0" destOrd="0" presId="urn:microsoft.com/office/officeart/2005/8/layout/orgChart1#7"/>
    <dgm:cxn modelId="{CBD63499-185D-4D01-93BF-E9458D4B0ED1}" type="presParOf" srcId="{90CFD9E4-4D0B-4EA5-AE96-11ABC6370A2D}" destId="{8B877A41-CDCE-4EEC-80E0-2E9300AFE737}" srcOrd="1" destOrd="0" presId="urn:microsoft.com/office/officeart/2005/8/layout/orgChart1#7"/>
    <dgm:cxn modelId="{50284BE3-9C5A-4F40-BB2D-9526E7E7B937}" type="presParOf" srcId="{B3860444-A56C-4689-BCD7-E02BB3DFE991}" destId="{E840DEA9-AD9F-4A77-82C5-D6B815F122D9}" srcOrd="1" destOrd="0" presId="urn:microsoft.com/office/officeart/2005/8/layout/orgChart1#7"/>
    <dgm:cxn modelId="{EC7DFEB0-F8A1-44E8-AD8A-A7EB5D79B1E7}" type="presParOf" srcId="{E840DEA9-AD9F-4A77-82C5-D6B815F122D9}" destId="{A53A7BD6-8021-4564-B1FC-08F5AEF6BF62}" srcOrd="0" destOrd="0" presId="urn:microsoft.com/office/officeart/2005/8/layout/orgChart1#7"/>
    <dgm:cxn modelId="{F9F20C7C-450A-471B-8885-4946D8A3E690}" type="presParOf" srcId="{E840DEA9-AD9F-4A77-82C5-D6B815F122D9}" destId="{072B0D3E-BB8D-4F50-8DE5-C770D5467015}" srcOrd="1" destOrd="0" presId="urn:microsoft.com/office/officeart/2005/8/layout/orgChart1#7"/>
    <dgm:cxn modelId="{5EA71AFC-3163-4826-AF6C-C0D9802F03A3}" type="presParOf" srcId="{072B0D3E-BB8D-4F50-8DE5-C770D5467015}" destId="{3147A769-9A4F-4CC4-95AB-06F0108D32C1}" srcOrd="0" destOrd="0" presId="urn:microsoft.com/office/officeart/2005/8/layout/orgChart1#7"/>
    <dgm:cxn modelId="{896125DA-4406-4622-8793-D307ECF48B14}" type="presParOf" srcId="{3147A769-9A4F-4CC4-95AB-06F0108D32C1}" destId="{EFF38CA6-B4F9-444A-AF6B-44E38EB5ADD7}" srcOrd="0" destOrd="0" presId="urn:microsoft.com/office/officeart/2005/8/layout/orgChart1#7"/>
    <dgm:cxn modelId="{C2FC3413-C609-4A06-9E31-59E72CC7F6E1}" type="presParOf" srcId="{3147A769-9A4F-4CC4-95AB-06F0108D32C1}" destId="{4E6F9A2E-FB05-4626-8F5F-4E8DD22E73AF}" srcOrd="1" destOrd="0" presId="urn:microsoft.com/office/officeart/2005/8/layout/orgChart1#7"/>
    <dgm:cxn modelId="{C5311594-CBA2-4A09-9FAF-BD9E27B8A747}" type="presParOf" srcId="{072B0D3E-BB8D-4F50-8DE5-C770D5467015}" destId="{6E6C2DE6-4FDF-436A-933D-9F52A74568A2}" srcOrd="1" destOrd="0" presId="urn:microsoft.com/office/officeart/2005/8/layout/orgChart1#7"/>
    <dgm:cxn modelId="{ABCA4B68-A027-472B-84C1-8EA68A008614}" type="presParOf" srcId="{072B0D3E-BB8D-4F50-8DE5-C770D5467015}" destId="{9487D976-E4B3-4FF1-A0E4-7487AEAB438E}" srcOrd="2" destOrd="0" presId="urn:microsoft.com/office/officeart/2005/8/layout/orgChart1#7"/>
    <dgm:cxn modelId="{09797A75-7D10-498D-A71F-DE6C1ED68F3D}" type="presParOf" srcId="{E840DEA9-AD9F-4A77-82C5-D6B815F122D9}" destId="{E55A3B04-778A-4F9A-A73B-E536E990D73F}" srcOrd="2" destOrd="0" presId="urn:microsoft.com/office/officeart/2005/8/layout/orgChart1#7"/>
    <dgm:cxn modelId="{00420FA9-E64B-4B14-9ACD-BBACB03BEAF9}" type="presParOf" srcId="{E840DEA9-AD9F-4A77-82C5-D6B815F122D9}" destId="{C0DC89F4-EAF9-4EAF-88F8-AC2C60658711}" srcOrd="3" destOrd="0" presId="urn:microsoft.com/office/officeart/2005/8/layout/orgChart1#7"/>
    <dgm:cxn modelId="{938303D0-5531-4D71-A569-51006234E85A}" type="presParOf" srcId="{C0DC89F4-EAF9-4EAF-88F8-AC2C60658711}" destId="{67E53EC7-2761-4A82-B658-B588D7AFE66C}" srcOrd="0" destOrd="0" presId="urn:microsoft.com/office/officeart/2005/8/layout/orgChart1#7"/>
    <dgm:cxn modelId="{145ADA1E-87C9-4C1F-B597-21E092DA5F3E}" type="presParOf" srcId="{67E53EC7-2761-4A82-B658-B588D7AFE66C}" destId="{DEBEF149-2615-4018-A54A-6737B6DE97F3}" srcOrd="0" destOrd="0" presId="urn:microsoft.com/office/officeart/2005/8/layout/orgChart1#7"/>
    <dgm:cxn modelId="{5CF3D18C-308B-45DB-BE88-9B73C5A5DA23}" type="presParOf" srcId="{67E53EC7-2761-4A82-B658-B588D7AFE66C}" destId="{B3D52C03-8FA5-4A21-8669-050E8308E8E7}" srcOrd="1" destOrd="0" presId="urn:microsoft.com/office/officeart/2005/8/layout/orgChart1#7"/>
    <dgm:cxn modelId="{ED8FE1E8-D673-4FB0-92F3-D729CE7F22F4}" type="presParOf" srcId="{C0DC89F4-EAF9-4EAF-88F8-AC2C60658711}" destId="{17970583-FB33-4F29-9705-C7AA3294B6AF}" srcOrd="1" destOrd="0" presId="urn:microsoft.com/office/officeart/2005/8/layout/orgChart1#7"/>
    <dgm:cxn modelId="{F62582CC-E52B-4CEE-B5D0-2A032A745782}" type="presParOf" srcId="{C0DC89F4-EAF9-4EAF-88F8-AC2C60658711}" destId="{D7A98781-BD00-4367-90DC-A68AA0A44219}" srcOrd="2" destOrd="0" presId="urn:microsoft.com/office/officeart/2005/8/layout/orgChart1#7"/>
    <dgm:cxn modelId="{0EE97870-4FA2-46A9-8A39-1CAEF90408E0}" type="presParOf" srcId="{E840DEA9-AD9F-4A77-82C5-D6B815F122D9}" destId="{45119916-25CE-42C8-AF8F-214899E1F968}" srcOrd="4" destOrd="0" presId="urn:microsoft.com/office/officeart/2005/8/layout/orgChart1#7"/>
    <dgm:cxn modelId="{8AB8FA25-D573-44BE-A150-CEE62F22BEF4}" type="presParOf" srcId="{E840DEA9-AD9F-4A77-82C5-D6B815F122D9}" destId="{AE013E28-973E-4EAF-9642-3453349C3FE4}" srcOrd="5" destOrd="0" presId="urn:microsoft.com/office/officeart/2005/8/layout/orgChart1#7"/>
    <dgm:cxn modelId="{655F0938-3012-4E0F-B636-EDB93BD9C6FF}" type="presParOf" srcId="{AE013E28-973E-4EAF-9642-3453349C3FE4}" destId="{DF8A3842-41D3-4E10-AA73-61AD4435142E}" srcOrd="0" destOrd="0" presId="urn:microsoft.com/office/officeart/2005/8/layout/orgChart1#7"/>
    <dgm:cxn modelId="{F54A7AD7-2E1A-4386-93B2-6ABDE868A794}" type="presParOf" srcId="{DF8A3842-41D3-4E10-AA73-61AD4435142E}" destId="{E07FF2C6-74DB-4772-9EC4-805E146177DF}" srcOrd="0" destOrd="0" presId="urn:microsoft.com/office/officeart/2005/8/layout/orgChart1#7"/>
    <dgm:cxn modelId="{0040D64C-1AAC-4ACC-A597-7187C491BCB1}" type="presParOf" srcId="{DF8A3842-41D3-4E10-AA73-61AD4435142E}" destId="{96E2E024-A22E-475D-A38D-00EC0CD379CE}" srcOrd="1" destOrd="0" presId="urn:microsoft.com/office/officeart/2005/8/layout/orgChart1#7"/>
    <dgm:cxn modelId="{B73E015D-C781-4E4F-8D81-3CEFCBEBC196}" type="presParOf" srcId="{AE013E28-973E-4EAF-9642-3453349C3FE4}" destId="{B61A6BD5-FDB2-48C3-9399-3050CC6A448E}" srcOrd="1" destOrd="0" presId="urn:microsoft.com/office/officeart/2005/8/layout/orgChart1#7"/>
    <dgm:cxn modelId="{BAC3A4F2-0DB6-4922-ADD9-529F4FC0C287}" type="presParOf" srcId="{AE013E28-973E-4EAF-9642-3453349C3FE4}" destId="{F1516B57-3768-4C3C-BC41-F392C0C244C7}" srcOrd="2" destOrd="0" presId="urn:microsoft.com/office/officeart/2005/8/layout/orgChart1#7"/>
    <dgm:cxn modelId="{1F4718BE-1F66-417D-B92F-203F3E531E41}" type="presParOf" srcId="{B3860444-A56C-4689-BCD7-E02BB3DFE991}" destId="{6737CBED-E921-4A73-A42A-8C127CCF6047}" srcOrd="2" destOrd="0" presId="urn:microsoft.com/office/officeart/2005/8/layout/orgChart1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5A5C2F-CEB4-414B-99A0-C27E5594D101}" type="doc">
      <dgm:prSet loTypeId="urn:microsoft.com/office/officeart/2005/8/layout/orgChart1#8" loCatId="hierarchy" qsTypeId="urn:microsoft.com/office/officeart/2005/8/quickstyle/simple1#12" qsCatId="simple" csTypeId="urn:microsoft.com/office/officeart/2005/8/colors/accent1_2#9" csCatId="accent1"/>
      <dgm:spPr/>
    </dgm:pt>
    <dgm:pt modelId="{63FB994E-A5D7-4C5B-8F69-86F25CEA29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0E7A3234-8C50-4B2C-B83F-29A6404F7EF9}" type="parTrans" cxnId="{A9895D89-262E-4D46-B497-DD67F2417F4B}">
      <dgm:prSet/>
      <dgm:spPr/>
    </dgm:pt>
    <dgm:pt modelId="{62A2AFC6-A176-424A-8446-85907DAEEAA2}" type="sibTrans" cxnId="{A9895D89-262E-4D46-B497-DD67F2417F4B}">
      <dgm:prSet/>
      <dgm:spPr/>
    </dgm:pt>
    <dgm:pt modelId="{78EE2A5E-DE0C-4A79-BDF5-EB55C31EAC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68029453-FA90-4107-9AF6-773C2629C051}" type="parTrans" cxnId="{1B431A3C-2E3A-4211-8D04-1002062D31AE}">
      <dgm:prSet/>
      <dgm:spPr/>
      <dgm:t>
        <a:bodyPr/>
        <a:lstStyle/>
        <a:p>
          <a:endParaRPr lang="zh-CN" altLang="en-US"/>
        </a:p>
      </dgm:t>
    </dgm:pt>
    <dgm:pt modelId="{118ED4E1-4D4E-46F2-B4C3-D1B5A46E54F7}" type="sibTrans" cxnId="{1B431A3C-2E3A-4211-8D04-1002062D31AE}">
      <dgm:prSet/>
      <dgm:spPr/>
    </dgm:pt>
    <dgm:pt modelId="{12ECEF97-50CB-4992-A157-108F4997ED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3F03F1FC-E2AE-4733-BCC6-D19686DC0E76}" type="parTrans" cxnId="{F664E7A7-3B90-4188-9047-06614D9B2AC2}">
      <dgm:prSet/>
      <dgm:spPr/>
      <dgm:t>
        <a:bodyPr/>
        <a:lstStyle/>
        <a:p>
          <a:endParaRPr lang="zh-CN" altLang="en-US"/>
        </a:p>
      </dgm:t>
    </dgm:pt>
    <dgm:pt modelId="{55A6AC57-82B8-44E7-94D2-F2F802082791}" type="sibTrans" cxnId="{F664E7A7-3B90-4188-9047-06614D9B2AC2}">
      <dgm:prSet/>
      <dgm:spPr/>
    </dgm:pt>
    <dgm:pt modelId="{D971563F-D5C6-4F40-BE24-8503E043EB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BBA12543-4DA8-4D7D-B179-478A66C48E6B}" type="parTrans" cxnId="{D9F9E364-6899-4470-9362-462990223219}">
      <dgm:prSet/>
      <dgm:spPr/>
      <dgm:t>
        <a:bodyPr/>
        <a:lstStyle/>
        <a:p>
          <a:endParaRPr lang="zh-CN" altLang="en-US"/>
        </a:p>
      </dgm:t>
    </dgm:pt>
    <dgm:pt modelId="{F68E64AF-191C-445D-8805-2D28DB62B820}" type="sibTrans" cxnId="{D9F9E364-6899-4470-9362-462990223219}">
      <dgm:prSet/>
      <dgm:spPr/>
    </dgm:pt>
    <dgm:pt modelId="{322728CA-A0C2-4CFF-A1C9-6D6B415D75AE}" type="pres">
      <dgm:prSet presAssocID="{375A5C2F-CEB4-414B-99A0-C27E5594D1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EF7B0B-AC2D-4589-8455-C1A850BDA45F}" type="pres">
      <dgm:prSet presAssocID="{63FB994E-A5D7-4C5B-8F69-86F25CEA2944}" presName="hierRoot1" presStyleCnt="0">
        <dgm:presLayoutVars>
          <dgm:hierBranch/>
        </dgm:presLayoutVars>
      </dgm:prSet>
      <dgm:spPr/>
    </dgm:pt>
    <dgm:pt modelId="{B8288DF0-E90D-444B-BB41-030AC1E61468}" type="pres">
      <dgm:prSet presAssocID="{63FB994E-A5D7-4C5B-8F69-86F25CEA2944}" presName="rootComposite1" presStyleCnt="0"/>
      <dgm:spPr/>
    </dgm:pt>
    <dgm:pt modelId="{2E159AC3-4492-41B5-AE4F-4E48111E95EC}" type="pres">
      <dgm:prSet presAssocID="{63FB994E-A5D7-4C5B-8F69-86F25CEA294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91AF65C-C8C7-43DB-A4C5-4029C3FE3820}" type="pres">
      <dgm:prSet presAssocID="{63FB994E-A5D7-4C5B-8F69-86F25CEA2944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2D7B09A6-C42D-4AD3-8044-221A05ABC924}" type="pres">
      <dgm:prSet presAssocID="{63FB994E-A5D7-4C5B-8F69-86F25CEA2944}" presName="hierChild2" presStyleCnt="0"/>
      <dgm:spPr/>
    </dgm:pt>
    <dgm:pt modelId="{49A70F75-E069-4980-A67D-2CF80F10AF08}" type="pres">
      <dgm:prSet presAssocID="{68029453-FA90-4107-9AF6-773C2629C051}" presName="Name35" presStyleLbl="parChTrans1D2" presStyleIdx="0" presStyleCnt="3"/>
      <dgm:spPr/>
    </dgm:pt>
    <dgm:pt modelId="{9F60BF40-CA5E-4DED-A86C-E336DE26FECB}" type="pres">
      <dgm:prSet presAssocID="{78EE2A5E-DE0C-4A79-BDF5-EB55C31EAC71}" presName="hierRoot2" presStyleCnt="0">
        <dgm:presLayoutVars>
          <dgm:hierBranch/>
        </dgm:presLayoutVars>
      </dgm:prSet>
      <dgm:spPr/>
    </dgm:pt>
    <dgm:pt modelId="{7ED64482-8671-4ED9-8592-966EF2A87C12}" type="pres">
      <dgm:prSet presAssocID="{78EE2A5E-DE0C-4A79-BDF5-EB55C31EAC71}" presName="rootComposite" presStyleCnt="0"/>
      <dgm:spPr/>
    </dgm:pt>
    <dgm:pt modelId="{F777C105-B4B3-40AB-84A3-1A78AF83B522}" type="pres">
      <dgm:prSet presAssocID="{78EE2A5E-DE0C-4A79-BDF5-EB55C31EAC7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CC9D145-0567-4091-8E52-4E436F65E052}" type="pres">
      <dgm:prSet presAssocID="{78EE2A5E-DE0C-4A79-BDF5-EB55C31EAC71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AE6E7FC8-B4E7-4FCA-BF80-DF9050175E1E}" type="pres">
      <dgm:prSet presAssocID="{78EE2A5E-DE0C-4A79-BDF5-EB55C31EAC71}" presName="hierChild4" presStyleCnt="0"/>
      <dgm:spPr/>
    </dgm:pt>
    <dgm:pt modelId="{2C4EA25B-C393-41E6-A69A-7A903AF04429}" type="pres">
      <dgm:prSet presAssocID="{78EE2A5E-DE0C-4A79-BDF5-EB55C31EAC71}" presName="hierChild5" presStyleCnt="0"/>
      <dgm:spPr/>
    </dgm:pt>
    <dgm:pt modelId="{78744305-0DD8-40DC-9DBF-05654CC3D298}" type="pres">
      <dgm:prSet presAssocID="{3F03F1FC-E2AE-4733-BCC6-D19686DC0E76}" presName="Name35" presStyleLbl="parChTrans1D2" presStyleIdx="1" presStyleCnt="3"/>
      <dgm:spPr/>
    </dgm:pt>
    <dgm:pt modelId="{E0E7D067-6023-4538-9F45-F8CADE8CA43A}" type="pres">
      <dgm:prSet presAssocID="{12ECEF97-50CB-4992-A157-108F4997EDD9}" presName="hierRoot2" presStyleCnt="0">
        <dgm:presLayoutVars>
          <dgm:hierBranch/>
        </dgm:presLayoutVars>
      </dgm:prSet>
      <dgm:spPr/>
    </dgm:pt>
    <dgm:pt modelId="{CC76484D-91BE-4D51-93B4-2C445121149E}" type="pres">
      <dgm:prSet presAssocID="{12ECEF97-50CB-4992-A157-108F4997EDD9}" presName="rootComposite" presStyleCnt="0"/>
      <dgm:spPr/>
    </dgm:pt>
    <dgm:pt modelId="{3D38A007-83C5-4AFE-A119-880D51F02536}" type="pres">
      <dgm:prSet presAssocID="{12ECEF97-50CB-4992-A157-108F4997EDD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87D16E9-DE2E-44DD-A3C0-34FBDF255753}" type="pres">
      <dgm:prSet presAssocID="{12ECEF97-50CB-4992-A157-108F4997EDD9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5192E68B-936C-4137-985E-DB41B24EB90B}" type="pres">
      <dgm:prSet presAssocID="{12ECEF97-50CB-4992-A157-108F4997EDD9}" presName="hierChild4" presStyleCnt="0"/>
      <dgm:spPr/>
    </dgm:pt>
    <dgm:pt modelId="{5526D084-70CC-438B-8B59-B33C973B6FDF}" type="pres">
      <dgm:prSet presAssocID="{12ECEF97-50CB-4992-A157-108F4997EDD9}" presName="hierChild5" presStyleCnt="0"/>
      <dgm:spPr/>
    </dgm:pt>
    <dgm:pt modelId="{245EAB68-139C-43A2-8110-D8D4F9C42B60}" type="pres">
      <dgm:prSet presAssocID="{BBA12543-4DA8-4D7D-B179-478A66C48E6B}" presName="Name35" presStyleLbl="parChTrans1D2" presStyleIdx="2" presStyleCnt="3"/>
      <dgm:spPr/>
    </dgm:pt>
    <dgm:pt modelId="{5A6B8219-0068-4CD4-84B0-8D8DA9744469}" type="pres">
      <dgm:prSet presAssocID="{D971563F-D5C6-4F40-BE24-8503E043EB98}" presName="hierRoot2" presStyleCnt="0">
        <dgm:presLayoutVars>
          <dgm:hierBranch/>
        </dgm:presLayoutVars>
      </dgm:prSet>
      <dgm:spPr/>
    </dgm:pt>
    <dgm:pt modelId="{703A4BB5-EA90-41A5-810C-BB212BF783F5}" type="pres">
      <dgm:prSet presAssocID="{D971563F-D5C6-4F40-BE24-8503E043EB98}" presName="rootComposite" presStyleCnt="0"/>
      <dgm:spPr/>
    </dgm:pt>
    <dgm:pt modelId="{7CF44151-5D26-4BC6-A6FF-E279A512CF5B}" type="pres">
      <dgm:prSet presAssocID="{D971563F-D5C6-4F40-BE24-8503E043EB9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AC3A570-5DD8-47D2-A836-86FF4F863068}" type="pres">
      <dgm:prSet presAssocID="{D971563F-D5C6-4F40-BE24-8503E043EB98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F14FDF46-2250-4610-85B2-1E0CA0060FAF}" type="pres">
      <dgm:prSet presAssocID="{D971563F-D5C6-4F40-BE24-8503E043EB98}" presName="hierChild4" presStyleCnt="0"/>
      <dgm:spPr/>
    </dgm:pt>
    <dgm:pt modelId="{77FC9EF9-0F38-4FD3-A470-C0F74A94FC27}" type="pres">
      <dgm:prSet presAssocID="{D971563F-D5C6-4F40-BE24-8503E043EB98}" presName="hierChild5" presStyleCnt="0"/>
      <dgm:spPr/>
    </dgm:pt>
    <dgm:pt modelId="{4CBA9A03-BB89-4BF5-BFD9-A0FDF48B3B11}" type="pres">
      <dgm:prSet presAssocID="{63FB994E-A5D7-4C5B-8F69-86F25CEA2944}" presName="hierChild3" presStyleCnt="0"/>
      <dgm:spPr/>
    </dgm:pt>
  </dgm:ptLst>
  <dgm:cxnLst>
    <dgm:cxn modelId="{22AC217B-FEE4-49DD-8EDD-EB9848DE05D4}" type="presOf" srcId="{63FB994E-A5D7-4C5B-8F69-86F25CEA2944}" destId="{2E159AC3-4492-41B5-AE4F-4E48111E95EC}" srcOrd="0" destOrd="0" presId="urn:microsoft.com/office/officeart/2005/8/layout/orgChart1#8"/>
    <dgm:cxn modelId="{A89EDB23-605F-4CF2-8E65-B2B7E93982AA}" type="presOf" srcId="{78EE2A5E-DE0C-4A79-BDF5-EB55C31EAC71}" destId="{5CC9D145-0567-4091-8E52-4E436F65E052}" srcOrd="1" destOrd="0" presId="urn:microsoft.com/office/officeart/2005/8/layout/orgChart1#8"/>
    <dgm:cxn modelId="{76BB01A0-239F-44DA-A55D-B1A526705537}" type="presOf" srcId="{78EE2A5E-DE0C-4A79-BDF5-EB55C31EAC71}" destId="{F777C105-B4B3-40AB-84A3-1A78AF83B522}" srcOrd="0" destOrd="0" presId="urn:microsoft.com/office/officeart/2005/8/layout/orgChart1#8"/>
    <dgm:cxn modelId="{A9895D89-262E-4D46-B497-DD67F2417F4B}" srcId="{375A5C2F-CEB4-414B-99A0-C27E5594D101}" destId="{63FB994E-A5D7-4C5B-8F69-86F25CEA2944}" srcOrd="0" destOrd="0" parTransId="{0E7A3234-8C50-4B2C-B83F-29A6404F7EF9}" sibTransId="{62A2AFC6-A176-424A-8446-85907DAEEAA2}"/>
    <dgm:cxn modelId="{640A5523-FE79-4E63-9020-960F2DB8170C}" type="presOf" srcId="{12ECEF97-50CB-4992-A157-108F4997EDD9}" destId="{987D16E9-DE2E-44DD-A3C0-34FBDF255753}" srcOrd="1" destOrd="0" presId="urn:microsoft.com/office/officeart/2005/8/layout/orgChart1#8"/>
    <dgm:cxn modelId="{6F73CC73-6331-4D38-A355-6258FD4E498A}" type="presOf" srcId="{12ECEF97-50CB-4992-A157-108F4997EDD9}" destId="{3D38A007-83C5-4AFE-A119-880D51F02536}" srcOrd="0" destOrd="0" presId="urn:microsoft.com/office/officeart/2005/8/layout/orgChart1#8"/>
    <dgm:cxn modelId="{5A6A224A-012F-472F-B4DF-27E5E2E6E03F}" type="presOf" srcId="{375A5C2F-CEB4-414B-99A0-C27E5594D101}" destId="{322728CA-A0C2-4CFF-A1C9-6D6B415D75AE}" srcOrd="0" destOrd="0" presId="urn:microsoft.com/office/officeart/2005/8/layout/orgChart1#8"/>
    <dgm:cxn modelId="{1B431A3C-2E3A-4211-8D04-1002062D31AE}" srcId="{63FB994E-A5D7-4C5B-8F69-86F25CEA2944}" destId="{78EE2A5E-DE0C-4A79-BDF5-EB55C31EAC71}" srcOrd="0" destOrd="0" parTransId="{68029453-FA90-4107-9AF6-773C2629C051}" sibTransId="{118ED4E1-4D4E-46F2-B4C3-D1B5A46E54F7}"/>
    <dgm:cxn modelId="{D64DA87E-7944-4DD9-A371-0FDB6321F081}" type="presOf" srcId="{D971563F-D5C6-4F40-BE24-8503E043EB98}" destId="{7CF44151-5D26-4BC6-A6FF-E279A512CF5B}" srcOrd="0" destOrd="0" presId="urn:microsoft.com/office/officeart/2005/8/layout/orgChart1#8"/>
    <dgm:cxn modelId="{7CDA6279-62EE-4DC8-878F-B38AA08E4763}" type="presOf" srcId="{3F03F1FC-E2AE-4733-BCC6-D19686DC0E76}" destId="{78744305-0DD8-40DC-9DBF-05654CC3D298}" srcOrd="0" destOrd="0" presId="urn:microsoft.com/office/officeart/2005/8/layout/orgChart1#8"/>
    <dgm:cxn modelId="{D9F9E364-6899-4470-9362-462990223219}" srcId="{63FB994E-A5D7-4C5B-8F69-86F25CEA2944}" destId="{D971563F-D5C6-4F40-BE24-8503E043EB98}" srcOrd="2" destOrd="0" parTransId="{BBA12543-4DA8-4D7D-B179-478A66C48E6B}" sibTransId="{F68E64AF-191C-445D-8805-2D28DB62B820}"/>
    <dgm:cxn modelId="{F664E7A7-3B90-4188-9047-06614D9B2AC2}" srcId="{63FB994E-A5D7-4C5B-8F69-86F25CEA2944}" destId="{12ECEF97-50CB-4992-A157-108F4997EDD9}" srcOrd="1" destOrd="0" parTransId="{3F03F1FC-E2AE-4733-BCC6-D19686DC0E76}" sibTransId="{55A6AC57-82B8-44E7-94D2-F2F802082791}"/>
    <dgm:cxn modelId="{2FFD08B9-F8D8-4A68-86CA-F8E692A340DC}" type="presOf" srcId="{D971563F-D5C6-4F40-BE24-8503E043EB98}" destId="{3AC3A570-5DD8-47D2-A836-86FF4F863068}" srcOrd="1" destOrd="0" presId="urn:microsoft.com/office/officeart/2005/8/layout/orgChart1#8"/>
    <dgm:cxn modelId="{49A32450-E79F-43B1-9BB1-535AFBE9874E}" type="presOf" srcId="{BBA12543-4DA8-4D7D-B179-478A66C48E6B}" destId="{245EAB68-139C-43A2-8110-D8D4F9C42B60}" srcOrd="0" destOrd="0" presId="urn:microsoft.com/office/officeart/2005/8/layout/orgChart1#8"/>
    <dgm:cxn modelId="{0B571850-F441-4B08-9751-46923DD858B7}" type="presOf" srcId="{63FB994E-A5D7-4C5B-8F69-86F25CEA2944}" destId="{F91AF65C-C8C7-43DB-A4C5-4029C3FE3820}" srcOrd="1" destOrd="0" presId="urn:microsoft.com/office/officeart/2005/8/layout/orgChart1#8"/>
    <dgm:cxn modelId="{1A77A5E9-2900-466E-B0CD-A1C4CD83EDD7}" type="presOf" srcId="{68029453-FA90-4107-9AF6-773C2629C051}" destId="{49A70F75-E069-4980-A67D-2CF80F10AF08}" srcOrd="0" destOrd="0" presId="urn:microsoft.com/office/officeart/2005/8/layout/orgChart1#8"/>
    <dgm:cxn modelId="{BE83DFBA-C084-4B67-B6C7-68657345E137}" type="presParOf" srcId="{322728CA-A0C2-4CFF-A1C9-6D6B415D75AE}" destId="{7DEF7B0B-AC2D-4589-8455-C1A850BDA45F}" srcOrd="0" destOrd="0" presId="urn:microsoft.com/office/officeart/2005/8/layout/orgChart1#8"/>
    <dgm:cxn modelId="{7F127815-3457-4D1C-B6FC-D5BBF016CCE1}" type="presParOf" srcId="{7DEF7B0B-AC2D-4589-8455-C1A850BDA45F}" destId="{B8288DF0-E90D-444B-BB41-030AC1E61468}" srcOrd="0" destOrd="0" presId="urn:microsoft.com/office/officeart/2005/8/layout/orgChart1#8"/>
    <dgm:cxn modelId="{3719CCCF-C6C4-4584-9BED-F5A70AF72E5A}" type="presParOf" srcId="{B8288DF0-E90D-444B-BB41-030AC1E61468}" destId="{2E159AC3-4492-41B5-AE4F-4E48111E95EC}" srcOrd="0" destOrd="0" presId="urn:microsoft.com/office/officeart/2005/8/layout/orgChart1#8"/>
    <dgm:cxn modelId="{F7CA3D93-A2E1-4E82-94F8-4A3AB23DF7FE}" type="presParOf" srcId="{B8288DF0-E90D-444B-BB41-030AC1E61468}" destId="{F91AF65C-C8C7-43DB-A4C5-4029C3FE3820}" srcOrd="1" destOrd="0" presId="urn:microsoft.com/office/officeart/2005/8/layout/orgChart1#8"/>
    <dgm:cxn modelId="{952D3C7B-097F-447A-93FB-4EBBB5B56292}" type="presParOf" srcId="{7DEF7B0B-AC2D-4589-8455-C1A850BDA45F}" destId="{2D7B09A6-C42D-4AD3-8044-221A05ABC924}" srcOrd="1" destOrd="0" presId="urn:microsoft.com/office/officeart/2005/8/layout/orgChart1#8"/>
    <dgm:cxn modelId="{B35574D0-897E-4518-8645-C82242F814E2}" type="presParOf" srcId="{2D7B09A6-C42D-4AD3-8044-221A05ABC924}" destId="{49A70F75-E069-4980-A67D-2CF80F10AF08}" srcOrd="0" destOrd="0" presId="urn:microsoft.com/office/officeart/2005/8/layout/orgChart1#8"/>
    <dgm:cxn modelId="{73939FA6-17FB-444E-AB86-54AEA9544A3F}" type="presParOf" srcId="{2D7B09A6-C42D-4AD3-8044-221A05ABC924}" destId="{9F60BF40-CA5E-4DED-A86C-E336DE26FECB}" srcOrd="1" destOrd="0" presId="urn:microsoft.com/office/officeart/2005/8/layout/orgChart1#8"/>
    <dgm:cxn modelId="{0AB4CAD7-D886-4068-86B2-53FD73AF5E45}" type="presParOf" srcId="{9F60BF40-CA5E-4DED-A86C-E336DE26FECB}" destId="{7ED64482-8671-4ED9-8592-966EF2A87C12}" srcOrd="0" destOrd="0" presId="urn:microsoft.com/office/officeart/2005/8/layout/orgChart1#8"/>
    <dgm:cxn modelId="{BFA2802B-5DD3-4E06-8E77-17321D58210C}" type="presParOf" srcId="{7ED64482-8671-4ED9-8592-966EF2A87C12}" destId="{F777C105-B4B3-40AB-84A3-1A78AF83B522}" srcOrd="0" destOrd="0" presId="urn:microsoft.com/office/officeart/2005/8/layout/orgChart1#8"/>
    <dgm:cxn modelId="{4C947301-B1F7-4514-B57E-9FE4960C5E7C}" type="presParOf" srcId="{7ED64482-8671-4ED9-8592-966EF2A87C12}" destId="{5CC9D145-0567-4091-8E52-4E436F65E052}" srcOrd="1" destOrd="0" presId="urn:microsoft.com/office/officeart/2005/8/layout/orgChart1#8"/>
    <dgm:cxn modelId="{BCA69EED-FE31-489A-84B0-943643169842}" type="presParOf" srcId="{9F60BF40-CA5E-4DED-A86C-E336DE26FECB}" destId="{AE6E7FC8-B4E7-4FCA-BF80-DF9050175E1E}" srcOrd="1" destOrd="0" presId="urn:microsoft.com/office/officeart/2005/8/layout/orgChart1#8"/>
    <dgm:cxn modelId="{DB305B76-4D2E-47FA-ABE3-B1EA18E5541C}" type="presParOf" srcId="{9F60BF40-CA5E-4DED-A86C-E336DE26FECB}" destId="{2C4EA25B-C393-41E6-A69A-7A903AF04429}" srcOrd="2" destOrd="0" presId="urn:microsoft.com/office/officeart/2005/8/layout/orgChart1#8"/>
    <dgm:cxn modelId="{4B38FFD7-98F9-4EBD-849E-D3D981BDE950}" type="presParOf" srcId="{2D7B09A6-C42D-4AD3-8044-221A05ABC924}" destId="{78744305-0DD8-40DC-9DBF-05654CC3D298}" srcOrd="2" destOrd="0" presId="urn:microsoft.com/office/officeart/2005/8/layout/orgChart1#8"/>
    <dgm:cxn modelId="{BF3752B0-E2B5-40DD-AABF-8602229F6B1F}" type="presParOf" srcId="{2D7B09A6-C42D-4AD3-8044-221A05ABC924}" destId="{E0E7D067-6023-4538-9F45-F8CADE8CA43A}" srcOrd="3" destOrd="0" presId="urn:microsoft.com/office/officeart/2005/8/layout/orgChart1#8"/>
    <dgm:cxn modelId="{3DFD82C3-A1B4-4CC2-9E5D-620A3E93D2CB}" type="presParOf" srcId="{E0E7D067-6023-4538-9F45-F8CADE8CA43A}" destId="{CC76484D-91BE-4D51-93B4-2C445121149E}" srcOrd="0" destOrd="0" presId="urn:microsoft.com/office/officeart/2005/8/layout/orgChart1#8"/>
    <dgm:cxn modelId="{5B500A49-F757-4470-8911-9959100A42F9}" type="presParOf" srcId="{CC76484D-91BE-4D51-93B4-2C445121149E}" destId="{3D38A007-83C5-4AFE-A119-880D51F02536}" srcOrd="0" destOrd="0" presId="urn:microsoft.com/office/officeart/2005/8/layout/orgChart1#8"/>
    <dgm:cxn modelId="{18B9DE48-3499-4A06-A9FE-AF496EBCB346}" type="presParOf" srcId="{CC76484D-91BE-4D51-93B4-2C445121149E}" destId="{987D16E9-DE2E-44DD-A3C0-34FBDF255753}" srcOrd="1" destOrd="0" presId="urn:microsoft.com/office/officeart/2005/8/layout/orgChart1#8"/>
    <dgm:cxn modelId="{ED3FAE79-A7FD-46B0-95D3-088B9C2A2BA9}" type="presParOf" srcId="{E0E7D067-6023-4538-9F45-F8CADE8CA43A}" destId="{5192E68B-936C-4137-985E-DB41B24EB90B}" srcOrd="1" destOrd="0" presId="urn:microsoft.com/office/officeart/2005/8/layout/orgChart1#8"/>
    <dgm:cxn modelId="{0F715E04-BDE9-43B0-8449-D73189AD5588}" type="presParOf" srcId="{E0E7D067-6023-4538-9F45-F8CADE8CA43A}" destId="{5526D084-70CC-438B-8B59-B33C973B6FDF}" srcOrd="2" destOrd="0" presId="urn:microsoft.com/office/officeart/2005/8/layout/orgChart1#8"/>
    <dgm:cxn modelId="{C0393C99-8170-4961-A0ED-7155673CC372}" type="presParOf" srcId="{2D7B09A6-C42D-4AD3-8044-221A05ABC924}" destId="{245EAB68-139C-43A2-8110-D8D4F9C42B60}" srcOrd="4" destOrd="0" presId="urn:microsoft.com/office/officeart/2005/8/layout/orgChart1#8"/>
    <dgm:cxn modelId="{19AF4E69-99C2-4D24-8DFA-4B8BD55F06DB}" type="presParOf" srcId="{2D7B09A6-C42D-4AD3-8044-221A05ABC924}" destId="{5A6B8219-0068-4CD4-84B0-8D8DA9744469}" srcOrd="5" destOrd="0" presId="urn:microsoft.com/office/officeart/2005/8/layout/orgChart1#8"/>
    <dgm:cxn modelId="{23A7ACE2-2ADD-4E4B-8324-44DBFCF6D286}" type="presParOf" srcId="{5A6B8219-0068-4CD4-84B0-8D8DA9744469}" destId="{703A4BB5-EA90-41A5-810C-BB212BF783F5}" srcOrd="0" destOrd="0" presId="urn:microsoft.com/office/officeart/2005/8/layout/orgChart1#8"/>
    <dgm:cxn modelId="{FDBA84AE-67CE-4BAF-8233-6AAC84A5A98D}" type="presParOf" srcId="{703A4BB5-EA90-41A5-810C-BB212BF783F5}" destId="{7CF44151-5D26-4BC6-A6FF-E279A512CF5B}" srcOrd="0" destOrd="0" presId="urn:microsoft.com/office/officeart/2005/8/layout/orgChart1#8"/>
    <dgm:cxn modelId="{13C43F4C-0945-4B97-B0EE-CDAAA05DE5C3}" type="presParOf" srcId="{703A4BB5-EA90-41A5-810C-BB212BF783F5}" destId="{3AC3A570-5DD8-47D2-A836-86FF4F863068}" srcOrd="1" destOrd="0" presId="urn:microsoft.com/office/officeart/2005/8/layout/orgChart1#8"/>
    <dgm:cxn modelId="{32B20517-0EB4-46F0-940E-26D2257CD1E6}" type="presParOf" srcId="{5A6B8219-0068-4CD4-84B0-8D8DA9744469}" destId="{F14FDF46-2250-4610-85B2-1E0CA0060FAF}" srcOrd="1" destOrd="0" presId="urn:microsoft.com/office/officeart/2005/8/layout/orgChart1#8"/>
    <dgm:cxn modelId="{0B8AF981-0568-46BA-AAA9-6650497825C7}" type="presParOf" srcId="{5A6B8219-0068-4CD4-84B0-8D8DA9744469}" destId="{77FC9EF9-0F38-4FD3-A470-C0F74A94FC27}" srcOrd="2" destOrd="0" presId="urn:microsoft.com/office/officeart/2005/8/layout/orgChart1#8"/>
    <dgm:cxn modelId="{83AF5855-31A3-477E-8558-997DB3553856}" type="presParOf" srcId="{7DEF7B0B-AC2D-4589-8455-C1A850BDA45F}" destId="{4CBA9A03-BB89-4BF5-BFD9-A0FDF48B3B11}" srcOrd="2" destOrd="0" presId="urn:microsoft.com/office/officeart/2005/8/layout/orgChart1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89BCFB-2658-4D81-B0BA-53F0F98CD22E}" type="doc">
      <dgm:prSet loTypeId="urn:microsoft.com/office/officeart/2005/8/layout/orgChart1#9" loCatId="hierarchy" qsTypeId="urn:microsoft.com/office/officeart/2005/8/quickstyle/simple1#13" qsCatId="simple" csTypeId="urn:microsoft.com/office/officeart/2005/8/colors/accent1_2#10" csCatId="accent1"/>
      <dgm:spPr/>
    </dgm:pt>
    <dgm:pt modelId="{0C07F902-4185-491F-9E3D-A6FBEE053B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31742BCE-8004-470F-AF86-0D312A495C2F}" type="parTrans" cxnId="{2749AAE0-BDF4-4B78-B027-EA69B4963DAA}">
      <dgm:prSet/>
      <dgm:spPr/>
    </dgm:pt>
    <dgm:pt modelId="{93E47A44-3E1E-4349-9AB7-64EB0F183C46}" type="sibTrans" cxnId="{2749AAE0-BDF4-4B78-B027-EA69B4963DAA}">
      <dgm:prSet/>
      <dgm:spPr/>
    </dgm:pt>
    <dgm:pt modelId="{96755F26-05CF-4C2E-98E8-9D02D1CC72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26FFE4B0-2134-4556-AB01-75195BCF3CED}" type="parTrans" cxnId="{1738710F-2946-4362-A734-19521CDFFC80}">
      <dgm:prSet/>
      <dgm:spPr/>
      <dgm:t>
        <a:bodyPr/>
        <a:lstStyle/>
        <a:p>
          <a:endParaRPr lang="zh-CN" altLang="en-US"/>
        </a:p>
      </dgm:t>
    </dgm:pt>
    <dgm:pt modelId="{3BA7BECA-F513-4759-948B-38F70915A604}" type="sibTrans" cxnId="{1738710F-2946-4362-A734-19521CDFFC80}">
      <dgm:prSet/>
      <dgm:spPr/>
    </dgm:pt>
    <dgm:pt modelId="{9EAEE1DB-059F-45A6-A25B-DEF50B4EA3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7BDC9BBA-EF6A-46E6-9E57-1B79EF04750F}" type="parTrans" cxnId="{BE5298FC-AD52-45D7-BDAF-68A49A65DF84}">
      <dgm:prSet/>
      <dgm:spPr/>
      <dgm:t>
        <a:bodyPr/>
        <a:lstStyle/>
        <a:p>
          <a:endParaRPr lang="zh-CN" altLang="en-US"/>
        </a:p>
      </dgm:t>
    </dgm:pt>
    <dgm:pt modelId="{5BAA9D4F-FB50-4F1D-9CD2-3C6C1EE3C46E}" type="sibTrans" cxnId="{BE5298FC-AD52-45D7-BDAF-68A49A65DF84}">
      <dgm:prSet/>
      <dgm:spPr/>
    </dgm:pt>
    <dgm:pt modelId="{82C31C2F-A304-4FD3-BCDC-7580CB61D1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gm:t>
    </dgm:pt>
    <dgm:pt modelId="{C63FBB54-7939-41C3-8845-F27E2E9B4E1A}" type="parTrans" cxnId="{DCBCC9D6-E17A-4756-8603-0DCC42B8518B}">
      <dgm:prSet/>
      <dgm:spPr/>
      <dgm:t>
        <a:bodyPr/>
        <a:lstStyle/>
        <a:p>
          <a:endParaRPr lang="zh-CN" altLang="en-US"/>
        </a:p>
      </dgm:t>
    </dgm:pt>
    <dgm:pt modelId="{2483913A-72D8-4BD1-A731-B56196F2E62B}" type="sibTrans" cxnId="{DCBCC9D6-E17A-4756-8603-0DCC42B8518B}">
      <dgm:prSet/>
      <dgm:spPr/>
    </dgm:pt>
    <dgm:pt modelId="{36DC6249-829F-473E-A3EE-25F5BDE2445A}" type="pres">
      <dgm:prSet presAssocID="{3889BCFB-2658-4D81-B0BA-53F0F98CD2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DC1867-663B-453E-B922-CC2686CF3B4F}" type="pres">
      <dgm:prSet presAssocID="{0C07F902-4185-491F-9E3D-A6FBEE053B79}" presName="hierRoot1" presStyleCnt="0">
        <dgm:presLayoutVars>
          <dgm:hierBranch/>
        </dgm:presLayoutVars>
      </dgm:prSet>
      <dgm:spPr/>
    </dgm:pt>
    <dgm:pt modelId="{0FFDF033-615A-4125-9EB6-16F4E899196C}" type="pres">
      <dgm:prSet presAssocID="{0C07F902-4185-491F-9E3D-A6FBEE053B79}" presName="rootComposite1" presStyleCnt="0"/>
      <dgm:spPr/>
    </dgm:pt>
    <dgm:pt modelId="{0E9DD824-5730-44C5-AC5A-47653F8E97BC}" type="pres">
      <dgm:prSet presAssocID="{0C07F902-4185-491F-9E3D-A6FBEE053B7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4BB5CA5-D7F5-45FF-ACE8-30AE693F6056}" type="pres">
      <dgm:prSet presAssocID="{0C07F902-4185-491F-9E3D-A6FBEE053B79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F19E5707-6858-453E-836D-B5CFDDAB8EA1}" type="pres">
      <dgm:prSet presAssocID="{0C07F902-4185-491F-9E3D-A6FBEE053B79}" presName="hierChild2" presStyleCnt="0"/>
      <dgm:spPr/>
    </dgm:pt>
    <dgm:pt modelId="{A1E56F93-F876-4889-9F29-75A89950B27D}" type="pres">
      <dgm:prSet presAssocID="{26FFE4B0-2134-4556-AB01-75195BCF3CED}" presName="Name35" presStyleLbl="parChTrans1D2" presStyleIdx="0" presStyleCnt="3"/>
      <dgm:spPr/>
    </dgm:pt>
    <dgm:pt modelId="{81A6D0F2-412D-4127-AC72-F4FCEB16E542}" type="pres">
      <dgm:prSet presAssocID="{96755F26-05CF-4C2E-98E8-9D02D1CC7216}" presName="hierRoot2" presStyleCnt="0">
        <dgm:presLayoutVars>
          <dgm:hierBranch/>
        </dgm:presLayoutVars>
      </dgm:prSet>
      <dgm:spPr/>
    </dgm:pt>
    <dgm:pt modelId="{70B8DB62-1252-4D0A-ABC4-C499AC360100}" type="pres">
      <dgm:prSet presAssocID="{96755F26-05CF-4C2E-98E8-9D02D1CC7216}" presName="rootComposite" presStyleCnt="0"/>
      <dgm:spPr/>
    </dgm:pt>
    <dgm:pt modelId="{38409F75-E4C6-44DA-A247-21D12B5F5DDA}" type="pres">
      <dgm:prSet presAssocID="{96755F26-05CF-4C2E-98E8-9D02D1CC721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C9BBAD7-5C26-463C-AE13-063AE3F8F631}" type="pres">
      <dgm:prSet presAssocID="{96755F26-05CF-4C2E-98E8-9D02D1CC7216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23B6CEBB-1793-47AC-AA0A-CEF63C9FA247}" type="pres">
      <dgm:prSet presAssocID="{96755F26-05CF-4C2E-98E8-9D02D1CC7216}" presName="hierChild4" presStyleCnt="0"/>
      <dgm:spPr/>
    </dgm:pt>
    <dgm:pt modelId="{0499B6CB-23E3-4200-9FC7-BA5D05543918}" type="pres">
      <dgm:prSet presAssocID="{96755F26-05CF-4C2E-98E8-9D02D1CC7216}" presName="hierChild5" presStyleCnt="0"/>
      <dgm:spPr/>
    </dgm:pt>
    <dgm:pt modelId="{A4AEEA63-18E5-4FD6-A95B-1D33F5FEF351}" type="pres">
      <dgm:prSet presAssocID="{7BDC9BBA-EF6A-46E6-9E57-1B79EF04750F}" presName="Name35" presStyleLbl="parChTrans1D2" presStyleIdx="1" presStyleCnt="3"/>
      <dgm:spPr/>
    </dgm:pt>
    <dgm:pt modelId="{B444C8F7-10C8-416C-A9BF-4B26D7DC122D}" type="pres">
      <dgm:prSet presAssocID="{9EAEE1DB-059F-45A6-A25B-DEF50B4EA3BF}" presName="hierRoot2" presStyleCnt="0">
        <dgm:presLayoutVars>
          <dgm:hierBranch/>
        </dgm:presLayoutVars>
      </dgm:prSet>
      <dgm:spPr/>
    </dgm:pt>
    <dgm:pt modelId="{2E3F4006-BBDC-4D04-B478-FDCF7BA4CD02}" type="pres">
      <dgm:prSet presAssocID="{9EAEE1DB-059F-45A6-A25B-DEF50B4EA3BF}" presName="rootComposite" presStyleCnt="0"/>
      <dgm:spPr/>
    </dgm:pt>
    <dgm:pt modelId="{3B3779BE-44E0-48EC-9E30-8800E65F599E}" type="pres">
      <dgm:prSet presAssocID="{9EAEE1DB-059F-45A6-A25B-DEF50B4EA3B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3D0CE5E-837B-40EE-8226-C84A6CF3ED35}" type="pres">
      <dgm:prSet presAssocID="{9EAEE1DB-059F-45A6-A25B-DEF50B4EA3BF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90DC5B3E-A01D-44CD-8319-8608AD7410CC}" type="pres">
      <dgm:prSet presAssocID="{9EAEE1DB-059F-45A6-A25B-DEF50B4EA3BF}" presName="hierChild4" presStyleCnt="0"/>
      <dgm:spPr/>
    </dgm:pt>
    <dgm:pt modelId="{EC3AF2A2-7F3B-468F-B385-23963CDB786B}" type="pres">
      <dgm:prSet presAssocID="{9EAEE1DB-059F-45A6-A25B-DEF50B4EA3BF}" presName="hierChild5" presStyleCnt="0"/>
      <dgm:spPr/>
    </dgm:pt>
    <dgm:pt modelId="{07E2E48F-26E7-4523-B6DC-417075DB5636}" type="pres">
      <dgm:prSet presAssocID="{C63FBB54-7939-41C3-8845-F27E2E9B4E1A}" presName="Name35" presStyleLbl="parChTrans1D2" presStyleIdx="2" presStyleCnt="3"/>
      <dgm:spPr/>
    </dgm:pt>
    <dgm:pt modelId="{7FA2BC76-2466-4224-977E-40BB60C3F0EF}" type="pres">
      <dgm:prSet presAssocID="{82C31C2F-A304-4FD3-BCDC-7580CB61D101}" presName="hierRoot2" presStyleCnt="0">
        <dgm:presLayoutVars>
          <dgm:hierBranch/>
        </dgm:presLayoutVars>
      </dgm:prSet>
      <dgm:spPr/>
    </dgm:pt>
    <dgm:pt modelId="{EDFA3308-7C57-4FB5-ABF8-069BDE9ACADB}" type="pres">
      <dgm:prSet presAssocID="{82C31C2F-A304-4FD3-BCDC-7580CB61D101}" presName="rootComposite" presStyleCnt="0"/>
      <dgm:spPr/>
    </dgm:pt>
    <dgm:pt modelId="{C61BCEA9-50A1-432C-AC84-DE336A15FE06}" type="pres">
      <dgm:prSet presAssocID="{82C31C2F-A304-4FD3-BCDC-7580CB61D10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582612D-39F2-49FF-A69F-73BF37DEB079}" type="pres">
      <dgm:prSet presAssocID="{82C31C2F-A304-4FD3-BCDC-7580CB61D101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849EDED6-CBD9-470C-B8C7-9B0A63A4E8D8}" type="pres">
      <dgm:prSet presAssocID="{82C31C2F-A304-4FD3-BCDC-7580CB61D101}" presName="hierChild4" presStyleCnt="0"/>
      <dgm:spPr/>
    </dgm:pt>
    <dgm:pt modelId="{BBD87B20-056A-4785-8C04-7BB22239E5DB}" type="pres">
      <dgm:prSet presAssocID="{82C31C2F-A304-4FD3-BCDC-7580CB61D101}" presName="hierChild5" presStyleCnt="0"/>
      <dgm:spPr/>
    </dgm:pt>
    <dgm:pt modelId="{7D507A98-EADC-4AD8-9232-E4D08287EC65}" type="pres">
      <dgm:prSet presAssocID="{0C07F902-4185-491F-9E3D-A6FBEE053B79}" presName="hierChild3" presStyleCnt="0"/>
      <dgm:spPr/>
    </dgm:pt>
  </dgm:ptLst>
  <dgm:cxnLst>
    <dgm:cxn modelId="{F4AE99BD-D0FA-47DE-8E8C-57D8253EC2E4}" type="presOf" srcId="{9EAEE1DB-059F-45A6-A25B-DEF50B4EA3BF}" destId="{23D0CE5E-837B-40EE-8226-C84A6CF3ED35}" srcOrd="1" destOrd="0" presId="urn:microsoft.com/office/officeart/2005/8/layout/orgChart1#9"/>
    <dgm:cxn modelId="{C2217326-8D70-4E99-BB3B-3876CD58043F}" type="presOf" srcId="{96755F26-05CF-4C2E-98E8-9D02D1CC7216}" destId="{38409F75-E4C6-44DA-A247-21D12B5F5DDA}" srcOrd="0" destOrd="0" presId="urn:microsoft.com/office/officeart/2005/8/layout/orgChart1#9"/>
    <dgm:cxn modelId="{2749AAE0-BDF4-4B78-B027-EA69B4963DAA}" srcId="{3889BCFB-2658-4D81-B0BA-53F0F98CD22E}" destId="{0C07F902-4185-491F-9E3D-A6FBEE053B79}" srcOrd="0" destOrd="0" parTransId="{31742BCE-8004-470F-AF86-0D312A495C2F}" sibTransId="{93E47A44-3E1E-4349-9AB7-64EB0F183C46}"/>
    <dgm:cxn modelId="{BA85ECBD-BEE2-4FFD-9408-C6A12953702E}" type="presOf" srcId="{82C31C2F-A304-4FD3-BCDC-7580CB61D101}" destId="{A582612D-39F2-49FF-A69F-73BF37DEB079}" srcOrd="1" destOrd="0" presId="urn:microsoft.com/office/officeart/2005/8/layout/orgChart1#9"/>
    <dgm:cxn modelId="{799FE894-4945-4BB7-86CE-A9A237AF97C0}" type="presOf" srcId="{7BDC9BBA-EF6A-46E6-9E57-1B79EF04750F}" destId="{A4AEEA63-18E5-4FD6-A95B-1D33F5FEF351}" srcOrd="0" destOrd="0" presId="urn:microsoft.com/office/officeart/2005/8/layout/orgChart1#9"/>
    <dgm:cxn modelId="{B9FD4B00-3CB2-4E93-A522-83C3B85433CA}" type="presOf" srcId="{0C07F902-4185-491F-9E3D-A6FBEE053B79}" destId="{F4BB5CA5-D7F5-45FF-ACE8-30AE693F6056}" srcOrd="1" destOrd="0" presId="urn:microsoft.com/office/officeart/2005/8/layout/orgChart1#9"/>
    <dgm:cxn modelId="{BE5298FC-AD52-45D7-BDAF-68A49A65DF84}" srcId="{0C07F902-4185-491F-9E3D-A6FBEE053B79}" destId="{9EAEE1DB-059F-45A6-A25B-DEF50B4EA3BF}" srcOrd="1" destOrd="0" parTransId="{7BDC9BBA-EF6A-46E6-9E57-1B79EF04750F}" sibTransId="{5BAA9D4F-FB50-4F1D-9CD2-3C6C1EE3C46E}"/>
    <dgm:cxn modelId="{50B29FE0-7200-4471-9A37-FBD1A3ECF262}" type="presOf" srcId="{96755F26-05CF-4C2E-98E8-9D02D1CC7216}" destId="{DC9BBAD7-5C26-463C-AE13-063AE3F8F631}" srcOrd="1" destOrd="0" presId="urn:microsoft.com/office/officeart/2005/8/layout/orgChart1#9"/>
    <dgm:cxn modelId="{DCBCC9D6-E17A-4756-8603-0DCC42B8518B}" srcId="{0C07F902-4185-491F-9E3D-A6FBEE053B79}" destId="{82C31C2F-A304-4FD3-BCDC-7580CB61D101}" srcOrd="2" destOrd="0" parTransId="{C63FBB54-7939-41C3-8845-F27E2E9B4E1A}" sibTransId="{2483913A-72D8-4BD1-A731-B56196F2E62B}"/>
    <dgm:cxn modelId="{41849F20-2546-41CE-A30A-089F1BC6B0F5}" type="presOf" srcId="{C63FBB54-7939-41C3-8845-F27E2E9B4E1A}" destId="{07E2E48F-26E7-4523-B6DC-417075DB5636}" srcOrd="0" destOrd="0" presId="urn:microsoft.com/office/officeart/2005/8/layout/orgChart1#9"/>
    <dgm:cxn modelId="{7AADE1AF-AD5B-43E0-BBAA-FE114400917C}" type="presOf" srcId="{9EAEE1DB-059F-45A6-A25B-DEF50B4EA3BF}" destId="{3B3779BE-44E0-48EC-9E30-8800E65F599E}" srcOrd="0" destOrd="0" presId="urn:microsoft.com/office/officeart/2005/8/layout/orgChart1#9"/>
    <dgm:cxn modelId="{FF568BBA-1E94-4F8A-9A12-AEA480C961F9}" type="presOf" srcId="{82C31C2F-A304-4FD3-BCDC-7580CB61D101}" destId="{C61BCEA9-50A1-432C-AC84-DE336A15FE06}" srcOrd="0" destOrd="0" presId="urn:microsoft.com/office/officeart/2005/8/layout/orgChart1#9"/>
    <dgm:cxn modelId="{1738710F-2946-4362-A734-19521CDFFC80}" srcId="{0C07F902-4185-491F-9E3D-A6FBEE053B79}" destId="{96755F26-05CF-4C2E-98E8-9D02D1CC7216}" srcOrd="0" destOrd="0" parTransId="{26FFE4B0-2134-4556-AB01-75195BCF3CED}" sibTransId="{3BA7BECA-F513-4759-948B-38F70915A604}"/>
    <dgm:cxn modelId="{C8244741-EC69-47F5-BD86-05E530CC3948}" type="presOf" srcId="{0C07F902-4185-491F-9E3D-A6FBEE053B79}" destId="{0E9DD824-5730-44C5-AC5A-47653F8E97BC}" srcOrd="0" destOrd="0" presId="urn:microsoft.com/office/officeart/2005/8/layout/orgChart1#9"/>
    <dgm:cxn modelId="{08D80B24-A5CD-4B30-9B45-78328605551E}" type="presOf" srcId="{3889BCFB-2658-4D81-B0BA-53F0F98CD22E}" destId="{36DC6249-829F-473E-A3EE-25F5BDE2445A}" srcOrd="0" destOrd="0" presId="urn:microsoft.com/office/officeart/2005/8/layout/orgChart1#9"/>
    <dgm:cxn modelId="{E01909F4-5486-4BA8-99D0-C43CFC5FD237}" type="presOf" srcId="{26FFE4B0-2134-4556-AB01-75195BCF3CED}" destId="{A1E56F93-F876-4889-9F29-75A89950B27D}" srcOrd="0" destOrd="0" presId="urn:microsoft.com/office/officeart/2005/8/layout/orgChart1#9"/>
    <dgm:cxn modelId="{5D814A3D-9D2E-4326-A46B-20C23C9CAB16}" type="presParOf" srcId="{36DC6249-829F-473E-A3EE-25F5BDE2445A}" destId="{88DC1867-663B-453E-B922-CC2686CF3B4F}" srcOrd="0" destOrd="0" presId="urn:microsoft.com/office/officeart/2005/8/layout/orgChart1#9"/>
    <dgm:cxn modelId="{E409E01A-E99D-4424-A2D6-4337AE5EDCEC}" type="presParOf" srcId="{88DC1867-663B-453E-B922-CC2686CF3B4F}" destId="{0FFDF033-615A-4125-9EB6-16F4E899196C}" srcOrd="0" destOrd="0" presId="urn:microsoft.com/office/officeart/2005/8/layout/orgChart1#9"/>
    <dgm:cxn modelId="{3A403F01-B8F6-4516-A74B-18326BDDA248}" type="presParOf" srcId="{0FFDF033-615A-4125-9EB6-16F4E899196C}" destId="{0E9DD824-5730-44C5-AC5A-47653F8E97BC}" srcOrd="0" destOrd="0" presId="urn:microsoft.com/office/officeart/2005/8/layout/orgChart1#9"/>
    <dgm:cxn modelId="{2E5AA3EA-F44D-4082-B70E-1D8FAA7EDCAF}" type="presParOf" srcId="{0FFDF033-615A-4125-9EB6-16F4E899196C}" destId="{F4BB5CA5-D7F5-45FF-ACE8-30AE693F6056}" srcOrd="1" destOrd="0" presId="urn:microsoft.com/office/officeart/2005/8/layout/orgChart1#9"/>
    <dgm:cxn modelId="{324EF9DE-A18E-4513-A451-5E4671ADFC04}" type="presParOf" srcId="{88DC1867-663B-453E-B922-CC2686CF3B4F}" destId="{F19E5707-6858-453E-836D-B5CFDDAB8EA1}" srcOrd="1" destOrd="0" presId="urn:microsoft.com/office/officeart/2005/8/layout/orgChart1#9"/>
    <dgm:cxn modelId="{E6EF99EC-D48F-4F86-BF7A-98E71EEF8677}" type="presParOf" srcId="{F19E5707-6858-453E-836D-B5CFDDAB8EA1}" destId="{A1E56F93-F876-4889-9F29-75A89950B27D}" srcOrd="0" destOrd="0" presId="urn:microsoft.com/office/officeart/2005/8/layout/orgChart1#9"/>
    <dgm:cxn modelId="{AEA6D6B6-F22F-4D61-887B-93652BAB8BEA}" type="presParOf" srcId="{F19E5707-6858-453E-836D-B5CFDDAB8EA1}" destId="{81A6D0F2-412D-4127-AC72-F4FCEB16E542}" srcOrd="1" destOrd="0" presId="urn:microsoft.com/office/officeart/2005/8/layout/orgChart1#9"/>
    <dgm:cxn modelId="{45770D50-424B-4995-99D9-5C7C419CB258}" type="presParOf" srcId="{81A6D0F2-412D-4127-AC72-F4FCEB16E542}" destId="{70B8DB62-1252-4D0A-ABC4-C499AC360100}" srcOrd="0" destOrd="0" presId="urn:microsoft.com/office/officeart/2005/8/layout/orgChart1#9"/>
    <dgm:cxn modelId="{D2247454-9881-486A-8232-2A4545A8F330}" type="presParOf" srcId="{70B8DB62-1252-4D0A-ABC4-C499AC360100}" destId="{38409F75-E4C6-44DA-A247-21D12B5F5DDA}" srcOrd="0" destOrd="0" presId="urn:microsoft.com/office/officeart/2005/8/layout/orgChart1#9"/>
    <dgm:cxn modelId="{99D414AF-10D2-43F8-B2D2-8EC9CE8D3D60}" type="presParOf" srcId="{70B8DB62-1252-4D0A-ABC4-C499AC360100}" destId="{DC9BBAD7-5C26-463C-AE13-063AE3F8F631}" srcOrd="1" destOrd="0" presId="urn:microsoft.com/office/officeart/2005/8/layout/orgChart1#9"/>
    <dgm:cxn modelId="{649576A6-5665-4997-BE4F-AE176B538276}" type="presParOf" srcId="{81A6D0F2-412D-4127-AC72-F4FCEB16E542}" destId="{23B6CEBB-1793-47AC-AA0A-CEF63C9FA247}" srcOrd="1" destOrd="0" presId="urn:microsoft.com/office/officeart/2005/8/layout/orgChart1#9"/>
    <dgm:cxn modelId="{962A738D-F39B-41EA-A7A8-935E5A3A7242}" type="presParOf" srcId="{81A6D0F2-412D-4127-AC72-F4FCEB16E542}" destId="{0499B6CB-23E3-4200-9FC7-BA5D05543918}" srcOrd="2" destOrd="0" presId="urn:microsoft.com/office/officeart/2005/8/layout/orgChart1#9"/>
    <dgm:cxn modelId="{080F9872-4237-41CD-9D43-47CFEBEABA57}" type="presParOf" srcId="{F19E5707-6858-453E-836D-B5CFDDAB8EA1}" destId="{A4AEEA63-18E5-4FD6-A95B-1D33F5FEF351}" srcOrd="2" destOrd="0" presId="urn:microsoft.com/office/officeart/2005/8/layout/orgChart1#9"/>
    <dgm:cxn modelId="{6F814BD8-26C4-46F7-9D88-80A03C058A4D}" type="presParOf" srcId="{F19E5707-6858-453E-836D-B5CFDDAB8EA1}" destId="{B444C8F7-10C8-416C-A9BF-4B26D7DC122D}" srcOrd="3" destOrd="0" presId="urn:microsoft.com/office/officeart/2005/8/layout/orgChart1#9"/>
    <dgm:cxn modelId="{1777372E-24FE-44E6-BB06-10713F340481}" type="presParOf" srcId="{B444C8F7-10C8-416C-A9BF-4B26D7DC122D}" destId="{2E3F4006-BBDC-4D04-B478-FDCF7BA4CD02}" srcOrd="0" destOrd="0" presId="urn:microsoft.com/office/officeart/2005/8/layout/orgChart1#9"/>
    <dgm:cxn modelId="{FF2964E2-7883-40B9-8AB5-C0968FB4F943}" type="presParOf" srcId="{2E3F4006-BBDC-4D04-B478-FDCF7BA4CD02}" destId="{3B3779BE-44E0-48EC-9E30-8800E65F599E}" srcOrd="0" destOrd="0" presId="urn:microsoft.com/office/officeart/2005/8/layout/orgChart1#9"/>
    <dgm:cxn modelId="{1054FF80-4372-4E72-8125-BDF34AEC3F94}" type="presParOf" srcId="{2E3F4006-BBDC-4D04-B478-FDCF7BA4CD02}" destId="{23D0CE5E-837B-40EE-8226-C84A6CF3ED35}" srcOrd="1" destOrd="0" presId="urn:microsoft.com/office/officeart/2005/8/layout/orgChart1#9"/>
    <dgm:cxn modelId="{0CDDC115-41D3-40E6-8BD1-7050A4561C9B}" type="presParOf" srcId="{B444C8F7-10C8-416C-A9BF-4B26D7DC122D}" destId="{90DC5B3E-A01D-44CD-8319-8608AD7410CC}" srcOrd="1" destOrd="0" presId="urn:microsoft.com/office/officeart/2005/8/layout/orgChart1#9"/>
    <dgm:cxn modelId="{52EAF04F-C319-401C-AE02-2C77878728EA}" type="presParOf" srcId="{B444C8F7-10C8-416C-A9BF-4B26D7DC122D}" destId="{EC3AF2A2-7F3B-468F-B385-23963CDB786B}" srcOrd="2" destOrd="0" presId="urn:microsoft.com/office/officeart/2005/8/layout/orgChart1#9"/>
    <dgm:cxn modelId="{7482D935-A875-41E2-A29F-B2D2156A7FC5}" type="presParOf" srcId="{F19E5707-6858-453E-836D-B5CFDDAB8EA1}" destId="{07E2E48F-26E7-4523-B6DC-417075DB5636}" srcOrd="4" destOrd="0" presId="urn:microsoft.com/office/officeart/2005/8/layout/orgChart1#9"/>
    <dgm:cxn modelId="{F515C86F-5556-4268-A856-B69EA8620319}" type="presParOf" srcId="{F19E5707-6858-453E-836D-B5CFDDAB8EA1}" destId="{7FA2BC76-2466-4224-977E-40BB60C3F0EF}" srcOrd="5" destOrd="0" presId="urn:microsoft.com/office/officeart/2005/8/layout/orgChart1#9"/>
    <dgm:cxn modelId="{55635DEE-569F-4066-AC93-9654EFFCE670}" type="presParOf" srcId="{7FA2BC76-2466-4224-977E-40BB60C3F0EF}" destId="{EDFA3308-7C57-4FB5-ABF8-069BDE9ACADB}" srcOrd="0" destOrd="0" presId="urn:microsoft.com/office/officeart/2005/8/layout/orgChart1#9"/>
    <dgm:cxn modelId="{5E52F606-0204-41A6-9F26-3E7E80F78B96}" type="presParOf" srcId="{EDFA3308-7C57-4FB5-ABF8-069BDE9ACADB}" destId="{C61BCEA9-50A1-432C-AC84-DE336A15FE06}" srcOrd="0" destOrd="0" presId="urn:microsoft.com/office/officeart/2005/8/layout/orgChart1#9"/>
    <dgm:cxn modelId="{5852477B-7134-4775-AD35-D152C69A6977}" type="presParOf" srcId="{EDFA3308-7C57-4FB5-ABF8-069BDE9ACADB}" destId="{A582612D-39F2-49FF-A69F-73BF37DEB079}" srcOrd="1" destOrd="0" presId="urn:microsoft.com/office/officeart/2005/8/layout/orgChart1#9"/>
    <dgm:cxn modelId="{95FA7877-C653-4518-8A9D-B157FBE7395D}" type="presParOf" srcId="{7FA2BC76-2466-4224-977E-40BB60C3F0EF}" destId="{849EDED6-CBD9-470C-B8C7-9B0A63A4E8D8}" srcOrd="1" destOrd="0" presId="urn:microsoft.com/office/officeart/2005/8/layout/orgChart1#9"/>
    <dgm:cxn modelId="{73A481E5-260D-4E93-B80F-748F52E11C6C}" type="presParOf" srcId="{7FA2BC76-2466-4224-977E-40BB60C3F0EF}" destId="{BBD87B20-056A-4785-8C04-7BB22239E5DB}" srcOrd="2" destOrd="0" presId="urn:microsoft.com/office/officeart/2005/8/layout/orgChart1#9"/>
    <dgm:cxn modelId="{FC60E21B-7C47-47B5-B954-28CFA0EC0F21}" type="presParOf" srcId="{88DC1867-663B-453E-B922-CC2686CF3B4F}" destId="{7D507A98-EADC-4AD8-9232-E4D08287EC65}" srcOrd="2" destOrd="0" presId="urn:microsoft.com/office/officeart/2005/8/layout/orgChart1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5EC5B-00A3-475D-8BB4-98144E18126C}">
      <dsp:nvSpPr>
        <dsp:cNvPr id="0" name=""/>
        <dsp:cNvSpPr/>
      </dsp:nvSpPr>
      <dsp:spPr>
        <a:xfrm>
          <a:off x="201930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1F2EF-51A3-4516-A244-4BE99CB5C967}">
      <dsp:nvSpPr>
        <dsp:cNvPr id="0" name=""/>
        <dsp:cNvSpPr/>
      </dsp:nvSpPr>
      <dsp:spPr>
        <a:xfrm>
          <a:off x="1973580" y="2139006"/>
          <a:ext cx="91440" cy="2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DC67F-88AD-4F68-AECF-CE4A654A0F52}">
      <dsp:nvSpPr>
        <dsp:cNvPr id="0" name=""/>
        <dsp:cNvSpPr/>
      </dsp:nvSpPr>
      <dsp:spPr>
        <a:xfrm>
          <a:off x="59063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42E0D-377B-4893-B1CF-6B3DD2744F2F}">
      <dsp:nvSpPr>
        <dsp:cNvPr id="0" name=""/>
        <dsp:cNvSpPr/>
      </dsp:nvSpPr>
      <dsp:spPr>
        <a:xfrm>
          <a:off x="1428940" y="154864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1548646"/>
        <a:ext cx="1180718" cy="590359"/>
      </dsp:txXfrm>
    </dsp:sp>
    <dsp:sp modelId="{B9FC5FC1-C11A-459B-8752-F1F617168F92}">
      <dsp:nvSpPr>
        <dsp:cNvPr id="0" name=""/>
        <dsp:cNvSpPr/>
      </dsp:nvSpPr>
      <dsp:spPr>
        <a:xfrm>
          <a:off x="271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71" y="2386956"/>
        <a:ext cx="1180718" cy="590359"/>
      </dsp:txXfrm>
    </dsp:sp>
    <dsp:sp modelId="{B0A9AC0F-92BF-4DA5-AA03-2D6531CDC42C}">
      <dsp:nvSpPr>
        <dsp:cNvPr id="0" name=""/>
        <dsp:cNvSpPr/>
      </dsp:nvSpPr>
      <dsp:spPr>
        <a:xfrm>
          <a:off x="142894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2386956"/>
        <a:ext cx="1180718" cy="590359"/>
      </dsp:txXfrm>
    </dsp:sp>
    <dsp:sp modelId="{A2C7C51A-5047-4D36-B5DE-D0C2BCEA8967}">
      <dsp:nvSpPr>
        <dsp:cNvPr id="0" name=""/>
        <dsp:cNvSpPr/>
      </dsp:nvSpPr>
      <dsp:spPr>
        <a:xfrm>
          <a:off x="285761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857610" y="2386956"/>
        <a:ext cx="1180718" cy="590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3B112-BAE8-4DBB-90EF-545AE3800EA0}">
      <dsp:nvSpPr>
        <dsp:cNvPr id="0" name=""/>
        <dsp:cNvSpPr/>
      </dsp:nvSpPr>
      <dsp:spPr>
        <a:xfrm>
          <a:off x="201930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FF2B0-CFC0-48B2-91FF-883CF4159996}">
      <dsp:nvSpPr>
        <dsp:cNvPr id="0" name=""/>
        <dsp:cNvSpPr/>
      </dsp:nvSpPr>
      <dsp:spPr>
        <a:xfrm>
          <a:off x="1973580" y="2139006"/>
          <a:ext cx="91440" cy="2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E3949-133F-46DA-941B-FFE943E1CB8D}">
      <dsp:nvSpPr>
        <dsp:cNvPr id="0" name=""/>
        <dsp:cNvSpPr/>
      </dsp:nvSpPr>
      <dsp:spPr>
        <a:xfrm>
          <a:off x="59063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133AA-E96D-4EE1-A7C5-F2B04E3D060E}">
      <dsp:nvSpPr>
        <dsp:cNvPr id="0" name=""/>
        <dsp:cNvSpPr/>
      </dsp:nvSpPr>
      <dsp:spPr>
        <a:xfrm>
          <a:off x="1428940" y="154864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1548646"/>
        <a:ext cx="1180718" cy="590359"/>
      </dsp:txXfrm>
    </dsp:sp>
    <dsp:sp modelId="{F6564090-BBA0-45C3-9730-9AEDC5BE7B4F}">
      <dsp:nvSpPr>
        <dsp:cNvPr id="0" name=""/>
        <dsp:cNvSpPr/>
      </dsp:nvSpPr>
      <dsp:spPr>
        <a:xfrm>
          <a:off x="271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71" y="2386956"/>
        <a:ext cx="1180718" cy="590359"/>
      </dsp:txXfrm>
    </dsp:sp>
    <dsp:sp modelId="{A4B6E1AF-89C8-42AB-B250-CA3E257AFC2A}">
      <dsp:nvSpPr>
        <dsp:cNvPr id="0" name=""/>
        <dsp:cNvSpPr/>
      </dsp:nvSpPr>
      <dsp:spPr>
        <a:xfrm>
          <a:off x="142894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2386956"/>
        <a:ext cx="1180718" cy="590359"/>
      </dsp:txXfrm>
    </dsp:sp>
    <dsp:sp modelId="{169702B2-77F2-43DD-8016-FD2298FC4681}">
      <dsp:nvSpPr>
        <dsp:cNvPr id="0" name=""/>
        <dsp:cNvSpPr/>
      </dsp:nvSpPr>
      <dsp:spPr>
        <a:xfrm>
          <a:off x="285761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857610" y="2386956"/>
        <a:ext cx="1180718" cy="590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AF3B-0CE1-417E-9D84-D31C07B08B33}">
      <dsp:nvSpPr>
        <dsp:cNvPr id="0" name=""/>
        <dsp:cNvSpPr/>
      </dsp:nvSpPr>
      <dsp:spPr>
        <a:xfrm>
          <a:off x="201930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98632-DF99-4D61-AF86-83B847451290}">
      <dsp:nvSpPr>
        <dsp:cNvPr id="0" name=""/>
        <dsp:cNvSpPr/>
      </dsp:nvSpPr>
      <dsp:spPr>
        <a:xfrm>
          <a:off x="1973580" y="2139006"/>
          <a:ext cx="91440" cy="2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030B5-E35D-423A-A797-01217AB03103}">
      <dsp:nvSpPr>
        <dsp:cNvPr id="0" name=""/>
        <dsp:cNvSpPr/>
      </dsp:nvSpPr>
      <dsp:spPr>
        <a:xfrm>
          <a:off x="59063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A7FD6-3538-4D2E-B77C-DF7F124C6660}">
      <dsp:nvSpPr>
        <dsp:cNvPr id="0" name=""/>
        <dsp:cNvSpPr/>
      </dsp:nvSpPr>
      <dsp:spPr>
        <a:xfrm>
          <a:off x="1428940" y="154864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1548646"/>
        <a:ext cx="1180718" cy="590359"/>
      </dsp:txXfrm>
    </dsp:sp>
    <dsp:sp modelId="{159ED1B1-B678-4E41-8F77-E65E1A296D3F}">
      <dsp:nvSpPr>
        <dsp:cNvPr id="0" name=""/>
        <dsp:cNvSpPr/>
      </dsp:nvSpPr>
      <dsp:spPr>
        <a:xfrm>
          <a:off x="271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71" y="2386956"/>
        <a:ext cx="1180718" cy="590359"/>
      </dsp:txXfrm>
    </dsp:sp>
    <dsp:sp modelId="{4FDE720C-29FE-49DD-878A-81FB123E5F9D}">
      <dsp:nvSpPr>
        <dsp:cNvPr id="0" name=""/>
        <dsp:cNvSpPr/>
      </dsp:nvSpPr>
      <dsp:spPr>
        <a:xfrm>
          <a:off x="142894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2386956"/>
        <a:ext cx="1180718" cy="590359"/>
      </dsp:txXfrm>
    </dsp:sp>
    <dsp:sp modelId="{1E7B7C95-C31C-4228-BF6C-971B4B490C9E}">
      <dsp:nvSpPr>
        <dsp:cNvPr id="0" name=""/>
        <dsp:cNvSpPr/>
      </dsp:nvSpPr>
      <dsp:spPr>
        <a:xfrm>
          <a:off x="285761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857610" y="2386956"/>
        <a:ext cx="1180718" cy="590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0CC2F-B849-42C0-84DE-C5E6CB5E1196}">
      <dsp:nvSpPr>
        <dsp:cNvPr id="0" name=""/>
        <dsp:cNvSpPr/>
      </dsp:nvSpPr>
      <dsp:spPr>
        <a:xfrm>
          <a:off x="201930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7545F-49C8-44F5-87AA-AEF9B4AE2CE0}">
      <dsp:nvSpPr>
        <dsp:cNvPr id="0" name=""/>
        <dsp:cNvSpPr/>
      </dsp:nvSpPr>
      <dsp:spPr>
        <a:xfrm>
          <a:off x="1973580" y="2139006"/>
          <a:ext cx="91440" cy="2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E9E99-CA5F-44B0-8173-B810E039C13A}">
      <dsp:nvSpPr>
        <dsp:cNvPr id="0" name=""/>
        <dsp:cNvSpPr/>
      </dsp:nvSpPr>
      <dsp:spPr>
        <a:xfrm>
          <a:off x="59063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C5598-65DF-4F07-905A-7D17471401CE}">
      <dsp:nvSpPr>
        <dsp:cNvPr id="0" name=""/>
        <dsp:cNvSpPr/>
      </dsp:nvSpPr>
      <dsp:spPr>
        <a:xfrm>
          <a:off x="1428940" y="154864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1548646"/>
        <a:ext cx="1180718" cy="590359"/>
      </dsp:txXfrm>
    </dsp:sp>
    <dsp:sp modelId="{3D2F9892-00E7-4A4F-ACA9-7164B48075C6}">
      <dsp:nvSpPr>
        <dsp:cNvPr id="0" name=""/>
        <dsp:cNvSpPr/>
      </dsp:nvSpPr>
      <dsp:spPr>
        <a:xfrm>
          <a:off x="271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71" y="2386956"/>
        <a:ext cx="1180718" cy="590359"/>
      </dsp:txXfrm>
    </dsp:sp>
    <dsp:sp modelId="{2025906C-EB33-4D62-A61C-AF1B68A3DAD7}">
      <dsp:nvSpPr>
        <dsp:cNvPr id="0" name=""/>
        <dsp:cNvSpPr/>
      </dsp:nvSpPr>
      <dsp:spPr>
        <a:xfrm>
          <a:off x="142894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2386956"/>
        <a:ext cx="1180718" cy="590359"/>
      </dsp:txXfrm>
    </dsp:sp>
    <dsp:sp modelId="{0836E5B5-6ACC-40AE-9C07-A486D214A794}">
      <dsp:nvSpPr>
        <dsp:cNvPr id="0" name=""/>
        <dsp:cNvSpPr/>
      </dsp:nvSpPr>
      <dsp:spPr>
        <a:xfrm>
          <a:off x="285761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857610" y="2386956"/>
        <a:ext cx="1180718" cy="590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BE024-8E7A-449A-9CBD-D03C5C0A076F}">
      <dsp:nvSpPr>
        <dsp:cNvPr id="0" name=""/>
        <dsp:cNvSpPr/>
      </dsp:nvSpPr>
      <dsp:spPr>
        <a:xfrm>
          <a:off x="201930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018CA-2072-46E0-AD0C-9B3E016E0B21}">
      <dsp:nvSpPr>
        <dsp:cNvPr id="0" name=""/>
        <dsp:cNvSpPr/>
      </dsp:nvSpPr>
      <dsp:spPr>
        <a:xfrm>
          <a:off x="1973580" y="2139006"/>
          <a:ext cx="91440" cy="2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B46C1-C7E3-4241-99C7-BB492CB93152}">
      <dsp:nvSpPr>
        <dsp:cNvPr id="0" name=""/>
        <dsp:cNvSpPr/>
      </dsp:nvSpPr>
      <dsp:spPr>
        <a:xfrm>
          <a:off x="59063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E0E0D-43C8-4D29-A850-99CAD3656799}">
      <dsp:nvSpPr>
        <dsp:cNvPr id="0" name=""/>
        <dsp:cNvSpPr/>
      </dsp:nvSpPr>
      <dsp:spPr>
        <a:xfrm>
          <a:off x="1428940" y="154864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1548646"/>
        <a:ext cx="1180718" cy="590359"/>
      </dsp:txXfrm>
    </dsp:sp>
    <dsp:sp modelId="{7430195C-4D5D-433B-92ED-84AF1108C8F9}">
      <dsp:nvSpPr>
        <dsp:cNvPr id="0" name=""/>
        <dsp:cNvSpPr/>
      </dsp:nvSpPr>
      <dsp:spPr>
        <a:xfrm>
          <a:off x="271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71" y="2386956"/>
        <a:ext cx="1180718" cy="590359"/>
      </dsp:txXfrm>
    </dsp:sp>
    <dsp:sp modelId="{217F9AF5-58C0-4456-AD1D-7AFD1A348B16}">
      <dsp:nvSpPr>
        <dsp:cNvPr id="0" name=""/>
        <dsp:cNvSpPr/>
      </dsp:nvSpPr>
      <dsp:spPr>
        <a:xfrm>
          <a:off x="142894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2386956"/>
        <a:ext cx="1180718" cy="590359"/>
      </dsp:txXfrm>
    </dsp:sp>
    <dsp:sp modelId="{C5CABB09-EE22-4CDD-91EA-A7A65BCA3C77}">
      <dsp:nvSpPr>
        <dsp:cNvPr id="0" name=""/>
        <dsp:cNvSpPr/>
      </dsp:nvSpPr>
      <dsp:spPr>
        <a:xfrm>
          <a:off x="285761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857610" y="2386956"/>
        <a:ext cx="1180718" cy="590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19916-25CE-42C8-AF8F-214899E1F968}">
      <dsp:nvSpPr>
        <dsp:cNvPr id="0" name=""/>
        <dsp:cNvSpPr/>
      </dsp:nvSpPr>
      <dsp:spPr>
        <a:xfrm>
          <a:off x="201930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A3B04-778A-4F9A-A73B-E536E990D73F}">
      <dsp:nvSpPr>
        <dsp:cNvPr id="0" name=""/>
        <dsp:cNvSpPr/>
      </dsp:nvSpPr>
      <dsp:spPr>
        <a:xfrm>
          <a:off x="1973580" y="2139006"/>
          <a:ext cx="91440" cy="2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A7BD6-8021-4564-B1FC-08F5AEF6BF62}">
      <dsp:nvSpPr>
        <dsp:cNvPr id="0" name=""/>
        <dsp:cNvSpPr/>
      </dsp:nvSpPr>
      <dsp:spPr>
        <a:xfrm>
          <a:off x="59063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54B01-497C-4620-B253-F07B98F6C0EE}">
      <dsp:nvSpPr>
        <dsp:cNvPr id="0" name=""/>
        <dsp:cNvSpPr/>
      </dsp:nvSpPr>
      <dsp:spPr>
        <a:xfrm>
          <a:off x="1428940" y="154864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1548646"/>
        <a:ext cx="1180718" cy="590359"/>
      </dsp:txXfrm>
    </dsp:sp>
    <dsp:sp modelId="{EFF38CA6-B4F9-444A-AF6B-44E38EB5ADD7}">
      <dsp:nvSpPr>
        <dsp:cNvPr id="0" name=""/>
        <dsp:cNvSpPr/>
      </dsp:nvSpPr>
      <dsp:spPr>
        <a:xfrm>
          <a:off x="271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71" y="2386956"/>
        <a:ext cx="1180718" cy="590359"/>
      </dsp:txXfrm>
    </dsp:sp>
    <dsp:sp modelId="{DEBEF149-2615-4018-A54A-6737B6DE97F3}">
      <dsp:nvSpPr>
        <dsp:cNvPr id="0" name=""/>
        <dsp:cNvSpPr/>
      </dsp:nvSpPr>
      <dsp:spPr>
        <a:xfrm>
          <a:off x="142894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2386956"/>
        <a:ext cx="1180718" cy="590359"/>
      </dsp:txXfrm>
    </dsp:sp>
    <dsp:sp modelId="{E07FF2C6-74DB-4772-9EC4-805E146177DF}">
      <dsp:nvSpPr>
        <dsp:cNvPr id="0" name=""/>
        <dsp:cNvSpPr/>
      </dsp:nvSpPr>
      <dsp:spPr>
        <a:xfrm>
          <a:off x="285761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857610" y="2386956"/>
        <a:ext cx="1180718" cy="590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EAB68-139C-43A2-8110-D8D4F9C42B60}">
      <dsp:nvSpPr>
        <dsp:cNvPr id="0" name=""/>
        <dsp:cNvSpPr/>
      </dsp:nvSpPr>
      <dsp:spPr>
        <a:xfrm>
          <a:off x="201930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44305-0DD8-40DC-9DBF-05654CC3D298}">
      <dsp:nvSpPr>
        <dsp:cNvPr id="0" name=""/>
        <dsp:cNvSpPr/>
      </dsp:nvSpPr>
      <dsp:spPr>
        <a:xfrm>
          <a:off x="1973580" y="2139006"/>
          <a:ext cx="91440" cy="2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70F75-E069-4980-A67D-2CF80F10AF08}">
      <dsp:nvSpPr>
        <dsp:cNvPr id="0" name=""/>
        <dsp:cNvSpPr/>
      </dsp:nvSpPr>
      <dsp:spPr>
        <a:xfrm>
          <a:off x="59063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59AC3-4492-41B5-AE4F-4E48111E95EC}">
      <dsp:nvSpPr>
        <dsp:cNvPr id="0" name=""/>
        <dsp:cNvSpPr/>
      </dsp:nvSpPr>
      <dsp:spPr>
        <a:xfrm>
          <a:off x="1428940" y="154864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1548646"/>
        <a:ext cx="1180718" cy="590359"/>
      </dsp:txXfrm>
    </dsp:sp>
    <dsp:sp modelId="{F777C105-B4B3-40AB-84A3-1A78AF83B522}">
      <dsp:nvSpPr>
        <dsp:cNvPr id="0" name=""/>
        <dsp:cNvSpPr/>
      </dsp:nvSpPr>
      <dsp:spPr>
        <a:xfrm>
          <a:off x="271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71" y="2386956"/>
        <a:ext cx="1180718" cy="590359"/>
      </dsp:txXfrm>
    </dsp:sp>
    <dsp:sp modelId="{3D38A007-83C5-4AFE-A119-880D51F02536}">
      <dsp:nvSpPr>
        <dsp:cNvPr id="0" name=""/>
        <dsp:cNvSpPr/>
      </dsp:nvSpPr>
      <dsp:spPr>
        <a:xfrm>
          <a:off x="142894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2386956"/>
        <a:ext cx="1180718" cy="590359"/>
      </dsp:txXfrm>
    </dsp:sp>
    <dsp:sp modelId="{7CF44151-5D26-4BC6-A6FF-E279A512CF5B}">
      <dsp:nvSpPr>
        <dsp:cNvPr id="0" name=""/>
        <dsp:cNvSpPr/>
      </dsp:nvSpPr>
      <dsp:spPr>
        <a:xfrm>
          <a:off x="285761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857610" y="2386956"/>
        <a:ext cx="1180718" cy="5903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E48F-26E7-4523-B6DC-417075DB5636}">
      <dsp:nvSpPr>
        <dsp:cNvPr id="0" name=""/>
        <dsp:cNvSpPr/>
      </dsp:nvSpPr>
      <dsp:spPr>
        <a:xfrm>
          <a:off x="201930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75"/>
              </a:lnTo>
              <a:lnTo>
                <a:pt x="1428669" y="123975"/>
              </a:lnTo>
              <a:lnTo>
                <a:pt x="1428669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EEA63-18E5-4FD6-A95B-1D33F5FEF351}">
      <dsp:nvSpPr>
        <dsp:cNvPr id="0" name=""/>
        <dsp:cNvSpPr/>
      </dsp:nvSpPr>
      <dsp:spPr>
        <a:xfrm>
          <a:off x="1973580" y="2139006"/>
          <a:ext cx="91440" cy="247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56F93-F876-4889-9F29-75A89950B27D}">
      <dsp:nvSpPr>
        <dsp:cNvPr id="0" name=""/>
        <dsp:cNvSpPr/>
      </dsp:nvSpPr>
      <dsp:spPr>
        <a:xfrm>
          <a:off x="590630" y="2139006"/>
          <a:ext cx="1428669" cy="247950"/>
        </a:xfrm>
        <a:custGeom>
          <a:avLst/>
          <a:gdLst/>
          <a:ahLst/>
          <a:cxnLst/>
          <a:rect l="0" t="0" r="0" b="0"/>
          <a:pathLst>
            <a:path>
              <a:moveTo>
                <a:pt x="1428669" y="0"/>
              </a:moveTo>
              <a:lnTo>
                <a:pt x="1428669" y="123975"/>
              </a:lnTo>
              <a:lnTo>
                <a:pt x="0" y="123975"/>
              </a:lnTo>
              <a:lnTo>
                <a:pt x="0" y="247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DD824-5730-44C5-AC5A-47653F8E97BC}">
      <dsp:nvSpPr>
        <dsp:cNvPr id="0" name=""/>
        <dsp:cNvSpPr/>
      </dsp:nvSpPr>
      <dsp:spPr>
        <a:xfrm>
          <a:off x="1428940" y="154864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1548646"/>
        <a:ext cx="1180718" cy="590359"/>
      </dsp:txXfrm>
    </dsp:sp>
    <dsp:sp modelId="{38409F75-E4C6-44DA-A247-21D12B5F5DDA}">
      <dsp:nvSpPr>
        <dsp:cNvPr id="0" name=""/>
        <dsp:cNvSpPr/>
      </dsp:nvSpPr>
      <dsp:spPr>
        <a:xfrm>
          <a:off x="271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71" y="2386956"/>
        <a:ext cx="1180718" cy="590359"/>
      </dsp:txXfrm>
    </dsp:sp>
    <dsp:sp modelId="{3B3779BE-44E0-48EC-9E30-8800E65F599E}">
      <dsp:nvSpPr>
        <dsp:cNvPr id="0" name=""/>
        <dsp:cNvSpPr/>
      </dsp:nvSpPr>
      <dsp:spPr>
        <a:xfrm>
          <a:off x="142894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1428940" y="2386956"/>
        <a:ext cx="1180718" cy="590359"/>
      </dsp:txXfrm>
    </dsp:sp>
    <dsp:sp modelId="{C61BCEA9-50A1-432C-AC84-DE336A15FE06}">
      <dsp:nvSpPr>
        <dsp:cNvPr id="0" name=""/>
        <dsp:cNvSpPr/>
      </dsp:nvSpPr>
      <dsp:spPr>
        <a:xfrm>
          <a:off x="2857610" y="2386956"/>
          <a:ext cx="1180718" cy="590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Arial" panose="020B0604020202020204" pitchFamily="34" charset="0"/>
            <a:buNone/>
          </a:pPr>
          <a:endParaRPr kumimoji="0" lang="zh-CN" altLang="zh-CN" sz="3500" b="0" i="0" u="none" strike="noStrike" kern="1200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endParaRPr>
        </a:p>
      </dsp:txBody>
      <dsp:txXfrm>
        <a:off x="2857610" y="2386956"/>
        <a:ext cx="1180718" cy="59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#3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#4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#5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#6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#7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#8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#9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F6220-9E1A-471A-9092-E8E24E25310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A17-CE4B-47CC-9571-10CE17702C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D6A17-CE4B-47CC-9571-10CE17702C1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66731-7734-4C8E-8D0C-89BF214151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682D2-6CB5-4B15-8767-8FEEDEC8EC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A9C2C-8B44-40E9-8822-F63786F189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9A22F-5058-4888-A4E7-49D6C1C70B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7082A-0484-466C-9DD5-6BD293714CA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15999-1FD2-4E49-A9B3-61A7ECA06A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7811B-6A97-4DA6-AFF9-010065E64E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D345-1B11-44EB-B876-A510A179AF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81588-637C-49DD-8ADC-F4A8B37189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E993-31B2-4C2F-8130-99FAD0DE11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43A35-DF8F-4BB2-8869-7C98962692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C817B84-1A02-47A0-81DB-9C22100CA1E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slide" Target="slide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slide" Target="slide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slide" Target="slide1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14.GIF"/><Relationship Id="rId5" Type="http://schemas.openxmlformats.org/officeDocument/2006/relationships/diagramColors" Target="../diagrams/colors5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slide" Target="slide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slide" Target="slide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8.xml"/><Relationship Id="rId7" Type="http://schemas.openxmlformats.org/officeDocument/2006/relationships/slide" Target="slide1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slide" Target="slide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>
            <a:spLocks noChangeArrowheads="1"/>
          </p:cNvSpPr>
          <p:nvPr/>
        </p:nvSpPr>
        <p:spPr bwMode="auto">
          <a:xfrm>
            <a:off x="0" y="4267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nn-NO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5500" b="1" dirty="0">
                <a:latin typeface="Times New Roman" panose="02020603050405020304" pitchFamily="18" charset="0"/>
              </a:rPr>
              <a:t>3</a:t>
            </a:r>
            <a:r>
              <a:rPr lang="nn-NO" alt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500" b="1" dirty="0">
                <a:latin typeface="Times New Roman" panose="02020603050405020304" pitchFamily="18" charset="0"/>
              </a:rPr>
              <a:t>Robots</a:t>
            </a:r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(II)</a:t>
            </a:r>
          </a:p>
        </p:txBody>
      </p:sp>
      <p:sp>
        <p:nvSpPr>
          <p:cNvPr id="4" name="矩形 3"/>
          <p:cNvSpPr/>
          <p:nvPr/>
        </p:nvSpPr>
        <p:spPr>
          <a:xfrm>
            <a:off x="2924754" y="58674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99FF"/>
                </a:solidFill>
              </a:rPr>
              <a:t> </a:t>
            </a:r>
            <a:endParaRPr lang="en-US" altLang="zh-CN" sz="2800"/>
          </a:p>
        </p:txBody>
      </p:sp>
      <p:graphicFrame>
        <p:nvGraphicFramePr>
          <p:cNvPr id="3" name="图示 2"/>
          <p:cNvGraphicFramePr/>
          <p:nvPr/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9581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5956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1143000" y="5562600"/>
            <a:ext cx="586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9583" name="AutoShape 16"/>
          <p:cNvSpPr>
            <a:spLocks noChangeArrowheads="1"/>
          </p:cNvSpPr>
          <p:nvPr/>
        </p:nvSpPr>
        <p:spPr bwMode="auto">
          <a:xfrm flipH="1">
            <a:off x="285750" y="857250"/>
            <a:ext cx="2357438" cy="9906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Language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points</a:t>
            </a:r>
          </a:p>
        </p:txBody>
      </p:sp>
      <p:sp>
        <p:nvSpPr>
          <p:cNvPr id="109584" name="长方形 376"/>
          <p:cNvSpPr>
            <a:spLocks noChangeArrowheads="1"/>
          </p:cNvSpPr>
          <p:nvPr/>
        </p:nvSpPr>
        <p:spPr bwMode="auto">
          <a:xfrm>
            <a:off x="2714625" y="1000125"/>
            <a:ext cx="628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alibri" panose="020F0502020204030204" pitchFamily="34" charset="0"/>
              </a:rPr>
              <a:t>     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alibri" panose="020F0502020204030204" pitchFamily="34" charset="0"/>
              </a:rPr>
              <a:t>       </a:t>
            </a:r>
            <a:r>
              <a:rPr lang="en-US" altLang="zh-CN" sz="2900" b="1" dirty="0">
                <a:solidFill>
                  <a:srgbClr val="003300"/>
                </a:solidFill>
                <a:latin typeface="Calibri" panose="020F0502020204030204" pitchFamily="34" charset="0"/>
              </a:rPr>
              <a:t>It seemed that in general the robot </a:t>
            </a:r>
            <a:r>
              <a:rPr lang="en-US" altLang="zh-CN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satisfied</a:t>
            </a:r>
            <a:r>
              <a:rPr lang="en-US" altLang="zh-CN" sz="2900" b="1" dirty="0">
                <a:solidFill>
                  <a:srgbClr val="0033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900" b="1" dirty="0" err="1">
                <a:solidFill>
                  <a:srgbClr val="003300"/>
                </a:solidFill>
                <a:latin typeface="Calibri" panose="020F0502020204030204" pitchFamily="34" charset="0"/>
              </a:rPr>
              <a:t>Mr</a:t>
            </a:r>
            <a:r>
              <a:rPr lang="en-US" altLang="zh-CN" sz="2900" b="1" dirty="0">
                <a:solidFill>
                  <a:srgbClr val="003300"/>
                </a:solidFill>
                <a:latin typeface="Calibri" panose="020F0502020204030204" pitchFamily="34" charset="0"/>
              </a:rPr>
              <a:t> Jiang’s needs. 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2900" b="1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109585" name="Text Box 19"/>
          <p:cNvSpPr txBox="1">
            <a:spLocks noChangeArrowheads="1"/>
          </p:cNvSpPr>
          <p:nvPr/>
        </p:nvSpPr>
        <p:spPr bwMode="auto">
          <a:xfrm>
            <a:off x="2857500" y="10715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FF9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09586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9587" name="矩形 26"/>
          <p:cNvSpPr>
            <a:spLocks noChangeArrowheads="1"/>
          </p:cNvSpPr>
          <p:nvPr/>
        </p:nvSpPr>
        <p:spPr bwMode="auto">
          <a:xfrm>
            <a:off x="2895600" y="4648200"/>
            <a:ext cx="457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90033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9588" name="TextBox 19"/>
          <p:cNvSpPr txBox="1">
            <a:spLocks noChangeArrowheads="1"/>
          </p:cNvSpPr>
          <p:nvPr/>
        </p:nvSpPr>
        <p:spPr bwMode="auto">
          <a:xfrm>
            <a:off x="4191000" y="4800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9589" name="矩形 19"/>
          <p:cNvSpPr>
            <a:spLocks noChangeArrowheads="1"/>
          </p:cNvSpPr>
          <p:nvPr/>
        </p:nvSpPr>
        <p:spPr bwMode="auto">
          <a:xfrm>
            <a:off x="457200" y="2362200"/>
            <a:ext cx="1677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9590" name="AutoShape 17"/>
          <p:cNvSpPr>
            <a:spLocks noChangeArrowheads="1"/>
          </p:cNvSpPr>
          <p:nvPr/>
        </p:nvSpPr>
        <p:spPr bwMode="auto">
          <a:xfrm flipH="1">
            <a:off x="0" y="2071688"/>
            <a:ext cx="2928938" cy="4195762"/>
          </a:xfrm>
          <a:prstGeom prst="roundRect">
            <a:avLst>
              <a:gd name="adj" fmla="val 2838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0000"/>
                </a:solidFill>
                <a:latin typeface="Calibri" panose="020F0502020204030204" pitchFamily="34" charset="0"/>
              </a:rPr>
              <a:t>       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smoothly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look as good as new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satisfy …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catch a virus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 work properly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in a complete mess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be stored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be spread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what to do with         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9591" name="TextBox 26"/>
          <p:cNvSpPr txBox="1">
            <a:spLocks noChangeArrowheads="1"/>
          </p:cNvSpPr>
          <p:nvPr/>
        </p:nvSpPr>
        <p:spPr bwMode="auto">
          <a:xfrm>
            <a:off x="5286375" y="2571750"/>
            <a:ext cx="3652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paper  _______ his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teacher and parents.</a:t>
            </a:r>
          </a:p>
        </p:txBody>
      </p:sp>
      <p:pic>
        <p:nvPicPr>
          <p:cNvPr id="109592" name="图片 20" descr="QQ图片2015040809474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13" y="2214563"/>
            <a:ext cx="2071687" cy="19081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93" name="TextBox 21"/>
          <p:cNvSpPr txBox="1">
            <a:spLocks noChangeArrowheads="1"/>
          </p:cNvSpPr>
          <p:nvPr/>
        </p:nvSpPr>
        <p:spPr bwMode="auto">
          <a:xfrm>
            <a:off x="7092950" y="2565400"/>
            <a:ext cx="1285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200">
                <a:latin typeface="Calibri" panose="020F0502020204030204" pitchFamily="34" charset="0"/>
              </a:rPr>
              <a:t>satisfied</a:t>
            </a:r>
          </a:p>
        </p:txBody>
      </p:sp>
      <p:pic>
        <p:nvPicPr>
          <p:cNvPr id="109594" name="图片 22" descr="t01d42efcf03f096ae7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71813" y="4143375"/>
            <a:ext cx="2071687" cy="178593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95" name="TextBox 23"/>
          <p:cNvSpPr txBox="1">
            <a:spLocks noChangeArrowheads="1"/>
          </p:cNvSpPr>
          <p:nvPr/>
        </p:nvSpPr>
        <p:spPr bwMode="auto">
          <a:xfrm>
            <a:off x="5214938" y="4500563"/>
            <a:ext cx="3730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believe this car ______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needs.</a:t>
            </a:r>
          </a:p>
        </p:txBody>
      </p:sp>
      <p:sp>
        <p:nvSpPr>
          <p:cNvPr id="109596" name="TextBox 24"/>
          <p:cNvSpPr txBox="1">
            <a:spLocks noChangeArrowheads="1"/>
          </p:cNvSpPr>
          <p:nvPr/>
        </p:nvSpPr>
        <p:spPr bwMode="auto">
          <a:xfrm>
            <a:off x="7715250" y="4572000"/>
            <a:ext cx="1428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200">
                <a:latin typeface="Calibri" panose="020F0502020204030204" pitchFamily="34" charset="0"/>
              </a:rPr>
              <a:t>will satisfy</a:t>
            </a: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3000375" y="1857375"/>
            <a:ext cx="5143500" cy="2000250"/>
            <a:chOff x="0" y="0"/>
            <a:chExt cx="5143568" cy="2000264"/>
          </a:xfrm>
        </p:grpSpPr>
        <p:sp>
          <p:nvSpPr>
            <p:cNvPr id="109598" name="上箭头 31"/>
            <p:cNvSpPr>
              <a:spLocks noChangeArrowheads="1"/>
            </p:cNvSpPr>
            <p:nvPr/>
          </p:nvSpPr>
          <p:spPr bwMode="auto">
            <a:xfrm>
              <a:off x="285752" y="71438"/>
              <a:ext cx="820712" cy="481791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9599" name="云形 30"/>
            <p:cNvSpPr>
              <a:spLocks noChangeArrowheads="1"/>
            </p:cNvSpPr>
            <p:nvPr/>
          </p:nvSpPr>
          <p:spPr bwMode="auto">
            <a:xfrm>
              <a:off x="0" y="0"/>
              <a:ext cx="5143568" cy="2000264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2147483647 w 43200"/>
                <a:gd name="T7" fmla="*/ 2147483647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lnTo>
                    <a:pt x="3900" y="14370"/>
                  </a:ln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l"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   provide what</a:t>
              </a:r>
            </a:p>
            <a:p>
              <a:pPr algn="l"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    is needed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3" grpId="0" bldLvl="0"/>
      <p:bldP spid="1095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99FF"/>
                </a:solidFill>
              </a:rPr>
              <a:t> </a:t>
            </a:r>
            <a:endParaRPr lang="en-US" altLang="zh-CN" sz="2800"/>
          </a:p>
        </p:txBody>
      </p:sp>
      <p:graphicFrame>
        <p:nvGraphicFramePr>
          <p:cNvPr id="2" name="图示 1"/>
          <p:cNvGraphicFramePr/>
          <p:nvPr/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0605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5956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1143000" y="5562600"/>
            <a:ext cx="586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0607" name="AutoShape 16"/>
          <p:cNvSpPr>
            <a:spLocks noChangeArrowheads="1"/>
          </p:cNvSpPr>
          <p:nvPr/>
        </p:nvSpPr>
        <p:spPr bwMode="auto">
          <a:xfrm flipH="1">
            <a:off x="285750" y="857250"/>
            <a:ext cx="2357438" cy="9906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Language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points</a:t>
            </a:r>
          </a:p>
        </p:txBody>
      </p:sp>
      <p:sp>
        <p:nvSpPr>
          <p:cNvPr id="110608" name="长方形 376"/>
          <p:cNvSpPr>
            <a:spLocks noChangeArrowheads="1"/>
          </p:cNvSpPr>
          <p:nvPr/>
        </p:nvSpPr>
        <p:spPr bwMode="auto">
          <a:xfrm>
            <a:off x="2714625" y="1000125"/>
            <a:ext cx="628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alibri" panose="020F0502020204030204" pitchFamily="34" charset="0"/>
              </a:rPr>
              <a:t>     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alibri" panose="020F0502020204030204" pitchFamily="34" charset="0"/>
              </a:rPr>
              <a:t>       </a:t>
            </a:r>
            <a:r>
              <a:rPr lang="en-US" altLang="zh-CN" sz="2900" b="1" dirty="0">
                <a:solidFill>
                  <a:srgbClr val="003300"/>
                </a:solidFill>
                <a:latin typeface="Calibri" panose="020F0502020204030204" pitchFamily="34" charset="0"/>
              </a:rPr>
              <a:t>The robot </a:t>
            </a:r>
            <a:r>
              <a:rPr lang="en-US" altLang="zh-CN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caught a virus </a:t>
            </a:r>
            <a:r>
              <a:rPr lang="en-US" altLang="zh-CN" sz="2900" b="1" dirty="0">
                <a:solidFill>
                  <a:srgbClr val="003300"/>
                </a:solidFill>
                <a:latin typeface="Calibri" panose="020F0502020204030204" pitchFamily="34" charset="0"/>
              </a:rPr>
              <a:t>and no longer </a:t>
            </a:r>
            <a:r>
              <a:rPr lang="en-US" altLang="zh-CN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worked properly</a:t>
            </a:r>
            <a:r>
              <a:rPr lang="en-US" altLang="zh-CN" sz="2900" b="1" dirty="0">
                <a:solidFill>
                  <a:srgbClr val="003300"/>
                </a:solidFill>
                <a:latin typeface="Calibri" panose="020F050202020403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2900" b="1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110609" name="Text Box 19"/>
          <p:cNvSpPr txBox="1">
            <a:spLocks noChangeArrowheads="1"/>
          </p:cNvSpPr>
          <p:nvPr/>
        </p:nvSpPr>
        <p:spPr bwMode="auto">
          <a:xfrm>
            <a:off x="2857500" y="10715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FF9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10610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0611" name="矩形 26"/>
          <p:cNvSpPr>
            <a:spLocks noChangeArrowheads="1"/>
          </p:cNvSpPr>
          <p:nvPr/>
        </p:nvSpPr>
        <p:spPr bwMode="auto">
          <a:xfrm>
            <a:off x="2895600" y="4648200"/>
            <a:ext cx="457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90033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0612" name="TextBox 19"/>
          <p:cNvSpPr txBox="1">
            <a:spLocks noChangeArrowheads="1"/>
          </p:cNvSpPr>
          <p:nvPr/>
        </p:nvSpPr>
        <p:spPr bwMode="auto">
          <a:xfrm>
            <a:off x="4191000" y="4800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0613" name="矩形 19"/>
          <p:cNvSpPr>
            <a:spLocks noChangeArrowheads="1"/>
          </p:cNvSpPr>
          <p:nvPr/>
        </p:nvSpPr>
        <p:spPr bwMode="auto">
          <a:xfrm>
            <a:off x="457200" y="2362200"/>
            <a:ext cx="1677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0614" name="AutoShape 17"/>
          <p:cNvSpPr>
            <a:spLocks noChangeArrowheads="1"/>
          </p:cNvSpPr>
          <p:nvPr/>
        </p:nvSpPr>
        <p:spPr bwMode="auto">
          <a:xfrm flipH="1">
            <a:off x="0" y="2071688"/>
            <a:ext cx="2928938" cy="4195762"/>
          </a:xfrm>
          <a:prstGeom prst="roundRect">
            <a:avLst>
              <a:gd name="adj" fmla="val 2838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0000"/>
                </a:solidFill>
                <a:latin typeface="Calibri" panose="020F0502020204030204" pitchFamily="34" charset="0"/>
              </a:rPr>
              <a:t>       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smoothly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look as good as new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satisfy …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catch a virus</a:t>
            </a:r>
            <a:r>
              <a:rPr lang="en-US" altLang="zh-CN" sz="2400" b="1">
                <a:latin typeface="Calibri" panose="020F0502020204030204" pitchFamily="34" charset="0"/>
              </a:rPr>
              <a:t>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work properly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in a complete mess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be stored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be spread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what to do with         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>
              <a:latin typeface="Calibri" panose="020F0502020204030204" pitchFamily="34" charset="0"/>
            </a:endParaRPr>
          </a:p>
        </p:txBody>
      </p:sp>
      <p:pic>
        <p:nvPicPr>
          <p:cNvPr id="110615" name="图片 19" descr="111118153865217977a81f9dc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88" y="2500313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6" name="TextBox 20"/>
          <p:cNvSpPr txBox="1">
            <a:spLocks noChangeArrowheads="1"/>
          </p:cNvSpPr>
          <p:nvPr/>
        </p:nvSpPr>
        <p:spPr bwMode="auto">
          <a:xfrm>
            <a:off x="5715000" y="2714625"/>
            <a:ext cx="332263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65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Calibri" panose="020F0502020204030204" pitchFamily="34" charset="0"/>
              </a:rPr>
              <a:t>This computer can’t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work properly </a:t>
            </a:r>
            <a:r>
              <a:rPr lang="en-US" altLang="zh-CN" sz="2800" b="1">
                <a:latin typeface="Calibri" panose="020F0502020204030204" pitchFamily="34" charset="0"/>
              </a:rPr>
              <a:t>because it has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caught a virus</a:t>
            </a:r>
            <a:r>
              <a:rPr lang="en-US" altLang="zh-CN" sz="2800" b="1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6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99FF"/>
                </a:solidFill>
              </a:rPr>
              <a:t> </a:t>
            </a:r>
            <a:endParaRPr lang="en-US" altLang="zh-CN" sz="2800"/>
          </a:p>
        </p:txBody>
      </p:sp>
      <p:graphicFrame>
        <p:nvGraphicFramePr>
          <p:cNvPr id="4" name="图示 3"/>
          <p:cNvGraphicFramePr/>
          <p:nvPr/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1629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5956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1143000" y="5562600"/>
            <a:ext cx="586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1631" name="AutoShape 16"/>
          <p:cNvSpPr>
            <a:spLocks noChangeArrowheads="1"/>
          </p:cNvSpPr>
          <p:nvPr/>
        </p:nvSpPr>
        <p:spPr bwMode="auto">
          <a:xfrm flipH="1">
            <a:off x="285750" y="857250"/>
            <a:ext cx="2357438" cy="9906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Language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points</a:t>
            </a:r>
          </a:p>
        </p:txBody>
      </p:sp>
      <p:sp>
        <p:nvSpPr>
          <p:cNvPr id="111632" name="长方形 376"/>
          <p:cNvSpPr>
            <a:spLocks noChangeArrowheads="1"/>
          </p:cNvSpPr>
          <p:nvPr/>
        </p:nvSpPr>
        <p:spPr bwMode="auto">
          <a:xfrm>
            <a:off x="2714625" y="1000125"/>
            <a:ext cx="628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alibri" panose="020F0502020204030204" pitchFamily="34" charset="0"/>
              </a:rPr>
              <a:t>     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alibri" panose="020F0502020204030204" pitchFamily="34" charset="0"/>
              </a:rPr>
              <a:t>       </a:t>
            </a:r>
            <a:r>
              <a:rPr lang="en-US" altLang="zh-CN" sz="2900" b="1" dirty="0">
                <a:solidFill>
                  <a:srgbClr val="003300"/>
                </a:solidFill>
                <a:latin typeface="Calibri" panose="020F0502020204030204" pitchFamily="34" charset="0"/>
              </a:rPr>
              <a:t>When he got home, he would find his flat </a:t>
            </a:r>
            <a:r>
              <a:rPr lang="en-US" altLang="zh-CN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in a complete mess</a:t>
            </a:r>
            <a:r>
              <a:rPr lang="en-US" altLang="zh-CN" sz="2900" b="1" dirty="0">
                <a:solidFill>
                  <a:srgbClr val="003300"/>
                </a:solidFill>
                <a:latin typeface="Calibri" panose="020F050202020403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2900" b="1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111633" name="Text Box 19"/>
          <p:cNvSpPr txBox="1">
            <a:spLocks noChangeArrowheads="1"/>
          </p:cNvSpPr>
          <p:nvPr/>
        </p:nvSpPr>
        <p:spPr bwMode="auto">
          <a:xfrm>
            <a:off x="2857500" y="10715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FF99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11634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1635" name="矩形 26"/>
          <p:cNvSpPr>
            <a:spLocks noChangeArrowheads="1"/>
          </p:cNvSpPr>
          <p:nvPr/>
        </p:nvSpPr>
        <p:spPr bwMode="auto">
          <a:xfrm>
            <a:off x="2895600" y="4648200"/>
            <a:ext cx="457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90033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1636" name="TextBox 19"/>
          <p:cNvSpPr txBox="1">
            <a:spLocks noChangeArrowheads="1"/>
          </p:cNvSpPr>
          <p:nvPr/>
        </p:nvSpPr>
        <p:spPr bwMode="auto">
          <a:xfrm>
            <a:off x="4191000" y="4800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1637" name="矩形 19"/>
          <p:cNvSpPr>
            <a:spLocks noChangeArrowheads="1"/>
          </p:cNvSpPr>
          <p:nvPr/>
        </p:nvSpPr>
        <p:spPr bwMode="auto">
          <a:xfrm>
            <a:off x="457200" y="2362200"/>
            <a:ext cx="1677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1638" name="AutoShape 17"/>
          <p:cNvSpPr>
            <a:spLocks noChangeArrowheads="1"/>
          </p:cNvSpPr>
          <p:nvPr/>
        </p:nvSpPr>
        <p:spPr bwMode="auto">
          <a:xfrm flipH="1">
            <a:off x="0" y="2071688"/>
            <a:ext cx="2928938" cy="4195762"/>
          </a:xfrm>
          <a:prstGeom prst="roundRect">
            <a:avLst>
              <a:gd name="adj" fmla="val 2838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0000"/>
                </a:solidFill>
                <a:latin typeface="Calibri" panose="020F0502020204030204" pitchFamily="34" charset="0"/>
              </a:rPr>
              <a:t>       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smoothly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look as good as new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satisfy …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catch a virus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work properly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in a complete mess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be stored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be spread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what to do with         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>
              <a:latin typeface="Calibri" panose="020F0502020204030204" pitchFamily="34" charset="0"/>
            </a:endParaRPr>
          </a:p>
        </p:txBody>
      </p:sp>
      <p:grpSp>
        <p:nvGrpSpPr>
          <p:cNvPr id="2" name="TextBox 25"/>
          <p:cNvGrpSpPr/>
          <p:nvPr/>
        </p:nvGrpSpPr>
        <p:grpSpPr bwMode="auto">
          <a:xfrm>
            <a:off x="5705475" y="2346325"/>
            <a:ext cx="3457575" cy="1847850"/>
            <a:chOff x="0" y="0"/>
            <a:chExt cx="2178" cy="1164"/>
          </a:xfrm>
        </p:grpSpPr>
        <p:pic>
          <p:nvPicPr>
            <p:cNvPr id="111640" name="TextBox 25"/>
            <p:cNvPicPr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0"/>
              <a:ext cx="2178" cy="1164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41" name="Text Box 26"/>
            <p:cNvSpPr txBox="1">
              <a:spLocks noChangeArrowheads="1"/>
            </p:cNvSpPr>
            <p:nvPr/>
          </p:nvSpPr>
          <p:spPr bwMode="auto">
            <a:xfrm>
              <a:off x="6" y="7"/>
              <a:ext cx="2160" cy="1145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room is 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a </a:t>
              </a:r>
              <a:endPara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mess</a:t>
              </a: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, but this lovely robot can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put things in order.</a:t>
              </a:r>
            </a:p>
          </p:txBody>
        </p:sp>
      </p:grpSp>
      <p:grpSp>
        <p:nvGrpSpPr>
          <p:cNvPr id="3" name="TextBox 26"/>
          <p:cNvGrpSpPr/>
          <p:nvPr/>
        </p:nvGrpSpPr>
        <p:grpSpPr bwMode="auto">
          <a:xfrm>
            <a:off x="5688013" y="4760913"/>
            <a:ext cx="3475037" cy="982662"/>
            <a:chOff x="0" y="0"/>
            <a:chExt cx="2189" cy="619"/>
          </a:xfrm>
        </p:grpSpPr>
        <p:pic>
          <p:nvPicPr>
            <p:cNvPr id="111643" name="TextBox 26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0"/>
              <a:ext cx="2189" cy="591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644" name="Text Box 29"/>
            <p:cNvSpPr txBox="1">
              <a:spLocks noChangeArrowheads="1"/>
            </p:cNvSpPr>
            <p:nvPr/>
          </p:nvSpPr>
          <p:spPr bwMode="auto">
            <a:xfrm>
              <a:off x="17" y="16"/>
              <a:ext cx="2160" cy="603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bed is </a:t>
              </a:r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a complete mess</a:t>
              </a:r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11645" name="图片 19" descr="t01f1d23c1bf78f84ef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13" y="2286000"/>
            <a:ext cx="2571750" cy="20145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46" name="图片 20" descr="t0116504bdcc987857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71813" y="4357688"/>
            <a:ext cx="2571750" cy="19288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99FF"/>
                </a:solidFill>
              </a:rPr>
              <a:t> </a:t>
            </a:r>
            <a:endParaRPr lang="en-US" altLang="zh-CN" sz="2800"/>
          </a:p>
        </p:txBody>
      </p:sp>
      <p:graphicFrame>
        <p:nvGraphicFramePr>
          <p:cNvPr id="2" name="图示 1"/>
          <p:cNvGraphicFramePr/>
          <p:nvPr/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5956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1143000" y="5562600"/>
            <a:ext cx="586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2655" name="AutoShape 16"/>
          <p:cNvSpPr>
            <a:spLocks noChangeArrowheads="1"/>
          </p:cNvSpPr>
          <p:nvPr/>
        </p:nvSpPr>
        <p:spPr bwMode="auto">
          <a:xfrm flipH="1">
            <a:off x="285750" y="857250"/>
            <a:ext cx="2357438" cy="9906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Language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points</a:t>
            </a:r>
          </a:p>
        </p:txBody>
      </p:sp>
      <p:sp>
        <p:nvSpPr>
          <p:cNvPr id="112656" name="长方形 376"/>
          <p:cNvSpPr>
            <a:spLocks noChangeArrowheads="1"/>
          </p:cNvSpPr>
          <p:nvPr/>
        </p:nvSpPr>
        <p:spPr bwMode="auto">
          <a:xfrm>
            <a:off x="2714625" y="1000125"/>
            <a:ext cx="6286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alibri" panose="020F0502020204030204" pitchFamily="34" charset="0"/>
              </a:rPr>
              <a:t>     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alibri" panose="020F0502020204030204" pitchFamily="34" charset="0"/>
              </a:rPr>
              <a:t>     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alibri" panose="020F0502020204030204" pitchFamily="34" charset="0"/>
              </a:rPr>
              <a:t>       </a:t>
            </a:r>
            <a:r>
              <a:rPr lang="en-US" altLang="zh-CN" sz="2900" b="1">
                <a:solidFill>
                  <a:srgbClr val="003300"/>
                </a:solidFill>
                <a:latin typeface="Calibri" panose="020F0502020204030204" pitchFamily="34" charset="0"/>
              </a:rPr>
              <a:t>Milk </a:t>
            </a:r>
            <a:r>
              <a:rPr lang="en-US" altLang="zh-CN" sz="2900" b="1">
                <a:solidFill>
                  <a:srgbClr val="FF0000"/>
                </a:solidFill>
                <a:latin typeface="Calibri" panose="020F0502020204030204" pitchFamily="34" charset="0"/>
              </a:rPr>
              <a:t>was stored </a:t>
            </a:r>
            <a:r>
              <a:rPr lang="en-US" altLang="zh-CN" sz="2900" b="1">
                <a:solidFill>
                  <a:srgbClr val="003300"/>
                </a:solidFill>
                <a:latin typeface="Calibri" panose="020F0502020204030204" pitchFamily="34" charset="0"/>
              </a:rPr>
              <a:t>in the rubbish bin.    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2900" b="1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endParaRPr lang="en-US" altLang="zh-CN" sz="2900" b="1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112657" name="Text Box 19"/>
          <p:cNvSpPr txBox="1">
            <a:spLocks noChangeArrowheads="1"/>
          </p:cNvSpPr>
          <p:nvPr/>
        </p:nvSpPr>
        <p:spPr bwMode="auto">
          <a:xfrm>
            <a:off x="2857500" y="10715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FF99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12658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2659" name="矩形 26"/>
          <p:cNvSpPr>
            <a:spLocks noChangeArrowheads="1"/>
          </p:cNvSpPr>
          <p:nvPr/>
        </p:nvSpPr>
        <p:spPr bwMode="auto">
          <a:xfrm>
            <a:off x="2895600" y="4648200"/>
            <a:ext cx="457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90033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2660" name="TextBox 19"/>
          <p:cNvSpPr txBox="1">
            <a:spLocks noChangeArrowheads="1"/>
          </p:cNvSpPr>
          <p:nvPr/>
        </p:nvSpPr>
        <p:spPr bwMode="auto">
          <a:xfrm>
            <a:off x="4191000" y="4800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2661" name="矩形 19"/>
          <p:cNvSpPr>
            <a:spLocks noChangeArrowheads="1"/>
          </p:cNvSpPr>
          <p:nvPr/>
        </p:nvSpPr>
        <p:spPr bwMode="auto">
          <a:xfrm>
            <a:off x="457200" y="2362200"/>
            <a:ext cx="1677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2662" name="AutoShape 17"/>
          <p:cNvSpPr>
            <a:spLocks noChangeArrowheads="1"/>
          </p:cNvSpPr>
          <p:nvPr/>
        </p:nvSpPr>
        <p:spPr bwMode="auto">
          <a:xfrm flipH="1">
            <a:off x="0" y="2071688"/>
            <a:ext cx="2928938" cy="4195762"/>
          </a:xfrm>
          <a:prstGeom prst="roundRect">
            <a:avLst>
              <a:gd name="adj" fmla="val 2838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0000"/>
                </a:solidFill>
                <a:latin typeface="Calibri" panose="020F0502020204030204" pitchFamily="34" charset="0"/>
              </a:rPr>
              <a:t>       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smoothly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look as good as new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satisfy …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catch a virus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work properly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in a complete mess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be stored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be spread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what to do with         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2663" name="TextBox 25"/>
          <p:cNvSpPr txBox="1">
            <a:spLocks noChangeArrowheads="1"/>
          </p:cNvSpPr>
          <p:nvPr/>
        </p:nvSpPr>
        <p:spPr bwMode="auto">
          <a:xfrm>
            <a:off x="6084888" y="1773238"/>
            <a:ext cx="2952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   My father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</a:rPr>
              <a:t>______________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many books in his study so far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664" name="TextBox 26"/>
          <p:cNvSpPr txBox="1">
            <a:spLocks noChangeArrowheads="1"/>
          </p:cNvSpPr>
          <p:nvPr/>
        </p:nvSpPr>
        <p:spPr bwMode="auto">
          <a:xfrm>
            <a:off x="6083300" y="4149725"/>
            <a:ext cx="29527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A lot of ice cream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en-US" altLang="zh-CN" sz="2800">
                <a:latin typeface="Times New Roman" panose="02020603050405020304" pitchFamily="18" charset="0"/>
              </a:rPr>
              <a:t> in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lorry.</a:t>
            </a:r>
          </a:p>
        </p:txBody>
      </p:sp>
      <p:pic>
        <p:nvPicPr>
          <p:cNvPr id="112665" name="Picture 26" descr="t01b6280123a0db02a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60700" y="1917700"/>
            <a:ext cx="2851150" cy="1943100"/>
          </a:xfrm>
          <a:prstGeom prst="rect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6" name="Text Box 27"/>
          <p:cNvSpPr txBox="1">
            <a:spLocks noChangeArrowheads="1"/>
          </p:cNvSpPr>
          <p:nvPr/>
        </p:nvSpPr>
        <p:spPr bwMode="auto">
          <a:xfrm>
            <a:off x="6372225" y="2205038"/>
            <a:ext cx="21653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has stored</a:t>
            </a:r>
          </a:p>
        </p:txBody>
      </p:sp>
      <p:pic>
        <p:nvPicPr>
          <p:cNvPr id="112667" name="Picture 28" descr="t0155f1ff09874058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60700" y="4005263"/>
            <a:ext cx="2879725" cy="2305050"/>
          </a:xfrm>
          <a:prstGeom prst="rect">
            <a:avLst/>
          </a:prstGeom>
          <a:noFill/>
          <a:ln w="38100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8" name="Text Box 29"/>
          <p:cNvSpPr txBox="1">
            <a:spLocks noChangeArrowheads="1"/>
          </p:cNvSpPr>
          <p:nvPr/>
        </p:nvSpPr>
        <p:spPr bwMode="auto">
          <a:xfrm>
            <a:off x="6443663" y="4581525"/>
            <a:ext cx="18065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is stored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6" grpId="0" bldLvl="0" autoUpdateAnimBg="0"/>
      <p:bldP spid="112666" grpId="1" bldLvl="0" autoUpdateAnimBg="0"/>
      <p:bldP spid="112668" grpId="0" bldLvl="0" autoUpdateAnimBg="0"/>
      <p:bldP spid="112668" grpId="1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99FF"/>
                </a:solidFill>
              </a:rPr>
              <a:t> </a:t>
            </a:r>
            <a:endParaRPr lang="en-US" altLang="zh-CN" sz="2800"/>
          </a:p>
        </p:txBody>
      </p:sp>
      <p:graphicFrame>
        <p:nvGraphicFramePr>
          <p:cNvPr id="2" name="图示 1"/>
          <p:cNvGraphicFramePr/>
          <p:nvPr/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3677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5956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1143000" y="5562600"/>
            <a:ext cx="586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3679" name="AutoShape 16"/>
          <p:cNvSpPr>
            <a:spLocks noChangeArrowheads="1"/>
          </p:cNvSpPr>
          <p:nvPr/>
        </p:nvSpPr>
        <p:spPr bwMode="auto">
          <a:xfrm flipH="1">
            <a:off x="285750" y="857250"/>
            <a:ext cx="2357438" cy="9906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Language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points</a:t>
            </a:r>
          </a:p>
        </p:txBody>
      </p:sp>
      <p:sp>
        <p:nvSpPr>
          <p:cNvPr id="113680" name="长方形 376"/>
          <p:cNvSpPr>
            <a:spLocks noChangeArrowheads="1"/>
          </p:cNvSpPr>
          <p:nvPr/>
        </p:nvSpPr>
        <p:spPr bwMode="auto">
          <a:xfrm>
            <a:off x="2714625" y="1000125"/>
            <a:ext cx="6178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alibri" panose="020F0502020204030204" pitchFamily="34" charset="0"/>
              </a:rPr>
              <a:t>         </a:t>
            </a:r>
            <a:r>
              <a:rPr lang="en-US" altLang="zh-CN" sz="2800" b="1">
                <a:solidFill>
                  <a:srgbClr val="003300"/>
                </a:solidFill>
                <a:latin typeface="Times New Roman" panose="02020603050405020304" pitchFamily="18" charset="0"/>
              </a:rPr>
              <a:t>Coins, bills and his private papers   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were spread</a:t>
            </a:r>
            <a:r>
              <a:rPr lang="en-US" altLang="zh-CN" sz="2800" b="1">
                <a:solidFill>
                  <a:srgbClr val="003300"/>
                </a:solidFill>
                <a:latin typeface="Times New Roman" panose="02020603050405020304" pitchFamily="18" charset="0"/>
              </a:rPr>
              <a:t> all over the floor.</a:t>
            </a:r>
          </a:p>
        </p:txBody>
      </p:sp>
      <p:sp>
        <p:nvSpPr>
          <p:cNvPr id="113681" name="Text Box 19"/>
          <p:cNvSpPr txBox="1">
            <a:spLocks noChangeArrowheads="1"/>
          </p:cNvSpPr>
          <p:nvPr/>
        </p:nvSpPr>
        <p:spPr bwMode="auto">
          <a:xfrm>
            <a:off x="2857500" y="10715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FF99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113682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3683" name="矩形 26"/>
          <p:cNvSpPr>
            <a:spLocks noChangeArrowheads="1"/>
          </p:cNvSpPr>
          <p:nvPr/>
        </p:nvSpPr>
        <p:spPr bwMode="auto">
          <a:xfrm>
            <a:off x="2895600" y="4648200"/>
            <a:ext cx="457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90033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3684" name="TextBox 19"/>
          <p:cNvSpPr txBox="1">
            <a:spLocks noChangeArrowheads="1"/>
          </p:cNvSpPr>
          <p:nvPr/>
        </p:nvSpPr>
        <p:spPr bwMode="auto">
          <a:xfrm>
            <a:off x="4191000" y="4800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3685" name="矩形 19"/>
          <p:cNvSpPr>
            <a:spLocks noChangeArrowheads="1"/>
          </p:cNvSpPr>
          <p:nvPr/>
        </p:nvSpPr>
        <p:spPr bwMode="auto">
          <a:xfrm>
            <a:off x="457200" y="2362200"/>
            <a:ext cx="1677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86" name="AutoShape 17"/>
          <p:cNvSpPr>
            <a:spLocks noChangeArrowheads="1"/>
          </p:cNvSpPr>
          <p:nvPr/>
        </p:nvSpPr>
        <p:spPr bwMode="auto">
          <a:xfrm flipH="1">
            <a:off x="0" y="2071688"/>
            <a:ext cx="2928938" cy="4195762"/>
          </a:xfrm>
          <a:prstGeom prst="roundRect">
            <a:avLst>
              <a:gd name="adj" fmla="val 2838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0000"/>
                </a:solidFill>
                <a:latin typeface="Calibri" panose="020F0502020204030204" pitchFamily="34" charset="0"/>
              </a:rPr>
              <a:t>       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smoothly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look as good as new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satisfy …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catch a virus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work properly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in a complete mess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be stored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be spread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what to do with         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3687" name="TextBox 25"/>
          <p:cNvSpPr txBox="1">
            <a:spLocks noChangeArrowheads="1"/>
          </p:cNvSpPr>
          <p:nvPr/>
        </p:nvSpPr>
        <p:spPr bwMode="auto">
          <a:xfrm>
            <a:off x="5724525" y="2636838"/>
            <a:ext cx="31861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9933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Coins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are spread</a:t>
            </a:r>
            <a:r>
              <a:rPr lang="en-US" altLang="zh-CN" sz="2800">
                <a:latin typeface="Times New Roman" panose="02020603050405020304" pitchFamily="18" charset="0"/>
              </a:rPr>
              <a:t> all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over the place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3688" name="TextBox 26"/>
          <p:cNvSpPr txBox="1">
            <a:spLocks noChangeArrowheads="1"/>
          </p:cNvSpPr>
          <p:nvPr/>
        </p:nvSpPr>
        <p:spPr bwMode="auto">
          <a:xfrm>
            <a:off x="5724525" y="4510088"/>
            <a:ext cx="30321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Sweets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are spread</a:t>
            </a:r>
            <a:r>
              <a:rPr lang="en-US" altLang="zh-CN" sz="2800">
                <a:latin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on the table.</a:t>
            </a:r>
          </a:p>
        </p:txBody>
      </p:sp>
      <p:pic>
        <p:nvPicPr>
          <p:cNvPr id="113689" name="Picture 26" descr="t014f10cedf6e735ff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2349500"/>
            <a:ext cx="2171700" cy="1706563"/>
          </a:xfrm>
          <a:prstGeom prst="rect">
            <a:avLst/>
          </a:prstGeom>
          <a:noFill/>
          <a:ln w="38100">
            <a:solidFill>
              <a:srgbClr val="99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90" name="Picture 27" descr="t01484add830a22e39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4294188"/>
            <a:ext cx="2232025" cy="17653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99FF"/>
                </a:solidFill>
              </a:rPr>
              <a:t> </a:t>
            </a:r>
            <a:endParaRPr lang="en-US" altLang="zh-CN" sz="2800"/>
          </a:p>
        </p:txBody>
      </p:sp>
      <p:graphicFrame>
        <p:nvGraphicFramePr>
          <p:cNvPr id="2" name="图示 1"/>
          <p:cNvGraphicFramePr/>
          <p:nvPr/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4701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5956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1143000" y="5562600"/>
            <a:ext cx="586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4703" name="AutoShape 16"/>
          <p:cNvSpPr>
            <a:spLocks noChangeArrowheads="1"/>
          </p:cNvSpPr>
          <p:nvPr/>
        </p:nvSpPr>
        <p:spPr bwMode="auto">
          <a:xfrm flipH="1">
            <a:off x="285750" y="857250"/>
            <a:ext cx="2357438" cy="9906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Language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points</a:t>
            </a:r>
          </a:p>
        </p:txBody>
      </p:sp>
      <p:sp>
        <p:nvSpPr>
          <p:cNvPr id="114704" name="长方形 376"/>
          <p:cNvSpPr>
            <a:spLocks noChangeArrowheads="1"/>
          </p:cNvSpPr>
          <p:nvPr/>
        </p:nvSpPr>
        <p:spPr bwMode="auto">
          <a:xfrm>
            <a:off x="2714625" y="1000125"/>
            <a:ext cx="628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alibri" panose="020F0502020204030204" pitchFamily="34" charset="0"/>
              </a:rPr>
              <a:t>     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3300"/>
                </a:solidFill>
                <a:latin typeface="Calibri" panose="020F0502020204030204" pitchFamily="34" charset="0"/>
              </a:rPr>
              <a:t>       </a:t>
            </a:r>
            <a:r>
              <a:rPr lang="en-US" altLang="zh-CN" sz="2800" b="1">
                <a:solidFill>
                  <a:srgbClr val="003300"/>
                </a:solidFill>
                <a:latin typeface="Times New Roman" panose="02020603050405020304" pitchFamily="18" charset="0"/>
              </a:rPr>
              <a:t>Mr Jiang didn’t know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what to do with</a:t>
            </a:r>
            <a:r>
              <a:rPr lang="en-US" altLang="zh-CN" sz="2800" b="1">
                <a:solidFill>
                  <a:srgbClr val="003300"/>
                </a:solidFill>
                <a:latin typeface="Times New Roman" panose="02020603050405020304" pitchFamily="18" charset="0"/>
              </a:rPr>
              <a:t> it.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2900" b="1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114705" name="Text Box 19"/>
          <p:cNvSpPr txBox="1">
            <a:spLocks noChangeArrowheads="1"/>
          </p:cNvSpPr>
          <p:nvPr/>
        </p:nvSpPr>
        <p:spPr bwMode="auto">
          <a:xfrm>
            <a:off x="2857500" y="10715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FF99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114706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4707" name="矩形 26"/>
          <p:cNvSpPr>
            <a:spLocks noChangeArrowheads="1"/>
          </p:cNvSpPr>
          <p:nvPr/>
        </p:nvSpPr>
        <p:spPr bwMode="auto">
          <a:xfrm>
            <a:off x="2895600" y="4648200"/>
            <a:ext cx="457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90033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4708" name="TextBox 19"/>
          <p:cNvSpPr txBox="1">
            <a:spLocks noChangeArrowheads="1"/>
          </p:cNvSpPr>
          <p:nvPr/>
        </p:nvSpPr>
        <p:spPr bwMode="auto">
          <a:xfrm>
            <a:off x="4191000" y="4800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4709" name="矩形 19"/>
          <p:cNvSpPr>
            <a:spLocks noChangeArrowheads="1"/>
          </p:cNvSpPr>
          <p:nvPr/>
        </p:nvSpPr>
        <p:spPr bwMode="auto">
          <a:xfrm>
            <a:off x="457200" y="2362200"/>
            <a:ext cx="1677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4710" name="AutoShape 17"/>
          <p:cNvSpPr>
            <a:spLocks noChangeArrowheads="1"/>
          </p:cNvSpPr>
          <p:nvPr/>
        </p:nvSpPr>
        <p:spPr bwMode="auto">
          <a:xfrm flipH="1">
            <a:off x="34925" y="2060575"/>
            <a:ext cx="2930525" cy="4195763"/>
          </a:xfrm>
          <a:prstGeom prst="roundRect">
            <a:avLst>
              <a:gd name="adj" fmla="val 2838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0000"/>
                </a:solidFill>
                <a:latin typeface="Calibri" panose="020F0502020204030204" pitchFamily="34" charset="0"/>
              </a:rPr>
              <a:t>       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smoothly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look as good as new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satisfy …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catch a virus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work properly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in a complete mess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be stored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latin typeface="Calibri" panose="020F0502020204030204" pitchFamily="34" charset="0"/>
              </a:rPr>
              <a:t>be spread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what to do with         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endParaRPr lang="en-US" altLang="zh-CN" sz="2400" b="1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14711" name="TextBox 25"/>
          <p:cNvSpPr txBox="1">
            <a:spLocks noChangeArrowheads="1"/>
          </p:cNvSpPr>
          <p:nvPr/>
        </p:nvSpPr>
        <p:spPr bwMode="auto">
          <a:xfrm>
            <a:off x="5292725" y="2349500"/>
            <a:ext cx="37338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The boy doesn’t know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what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>
                <a:latin typeface="Times New Roman" panose="02020603050405020304" pitchFamily="18" charset="0"/>
              </a:rPr>
              <a:t> (do) with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this math problem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4712" name="TextBox 26"/>
          <p:cNvSpPr txBox="1">
            <a:spLocks noChangeArrowheads="1"/>
          </p:cNvSpPr>
          <p:nvPr/>
        </p:nvSpPr>
        <p:spPr bwMode="auto">
          <a:xfrm>
            <a:off x="6300788" y="4652963"/>
            <a:ext cx="2662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Mr Li knows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what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en-US" altLang="zh-CN" sz="2800">
                <a:latin typeface="Times New Roman" panose="02020603050405020304" pitchFamily="18" charset="0"/>
              </a:rPr>
              <a:t>(do) with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this robot.</a:t>
            </a:r>
          </a:p>
        </p:txBody>
      </p:sp>
      <p:pic>
        <p:nvPicPr>
          <p:cNvPr id="114713" name="Picture 26" descr="t01b9200afa775aa0c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8038" y="2062163"/>
            <a:ext cx="1655762" cy="2208212"/>
          </a:xfrm>
          <a:prstGeom prst="rect">
            <a:avLst/>
          </a:prstGeom>
          <a:noFill/>
          <a:ln w="38100" cap="rnd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14" name="Text Box 27"/>
          <p:cNvSpPr txBox="1">
            <a:spLocks noChangeArrowheads="1"/>
          </p:cNvSpPr>
          <p:nvPr/>
        </p:nvSpPr>
        <p:spPr bwMode="auto">
          <a:xfrm>
            <a:off x="6227763" y="2781300"/>
            <a:ext cx="1011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to do</a:t>
            </a:r>
          </a:p>
        </p:txBody>
      </p:sp>
      <p:pic>
        <p:nvPicPr>
          <p:cNvPr id="114715" name="Picture 28" descr="t01a96d32afdd7a57a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87675" y="4437063"/>
            <a:ext cx="3024188" cy="1871662"/>
          </a:xfrm>
          <a:prstGeom prst="rect">
            <a:avLst/>
          </a:prstGeom>
          <a:noFill/>
          <a:ln w="38100" cap="rnd">
            <a:solidFill>
              <a:schemeClr val="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16" name="Text Box 29"/>
          <p:cNvSpPr txBox="1">
            <a:spLocks noChangeArrowheads="1"/>
          </p:cNvSpPr>
          <p:nvPr/>
        </p:nvSpPr>
        <p:spPr bwMode="auto">
          <a:xfrm>
            <a:off x="7164388" y="5086350"/>
            <a:ext cx="1011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Calibri" panose="020F0502020204030204" pitchFamily="34" charset="0"/>
              </a:rPr>
              <a:t>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4" grpId="0" bldLvl="0" autoUpdateAnimBg="0"/>
      <p:bldP spid="114716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8816975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8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latin typeface="Calibri" panose="020F0502020204030204" pitchFamily="34" charset="0"/>
              </a:rPr>
              <a:t>      </a:t>
            </a:r>
            <a:r>
              <a:rPr lang="en-US" altLang="zh-CN" sz="2400" dirty="0">
                <a:latin typeface="Calibri" panose="020F0502020204030204" pitchFamily="34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Mr</a:t>
            </a:r>
            <a:r>
              <a:rPr lang="en-US" altLang="zh-CN" sz="2400" b="1" dirty="0">
                <a:latin typeface="Times New Roman" panose="02020603050405020304" pitchFamily="18" charset="0"/>
              </a:rPr>
              <a:t> Jiang b___________ a robot  a few  weeks ago.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At f_______ the robot worked p______________ 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When he got up in the morning, breakfast w_______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made, his business suit was s_______________ ironed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and his lunch box was already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prepared.When</a:t>
            </a:r>
            <a:r>
              <a:rPr lang="en-US" altLang="zh-CN" sz="2400" b="1" dirty="0">
                <a:latin typeface="Times New Roman" panose="02020603050405020304" pitchFamily="18" charset="0"/>
              </a:rPr>
              <a:t> he returned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home from w__________, his flat would look as g_______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as new. It seemed that in g____________ the robot s______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err="1">
                <a:latin typeface="Times New Roman" panose="02020603050405020304" pitchFamily="18" charset="0"/>
              </a:rPr>
              <a:t>Mr</a:t>
            </a:r>
            <a:r>
              <a:rPr lang="en-US" altLang="zh-CN" sz="2400" b="1" dirty="0">
                <a:latin typeface="Times New Roman" panose="02020603050405020304" pitchFamily="18" charset="0"/>
              </a:rPr>
              <a:t> Jiang’s needs.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However, a few weeks later, the robot caught a v______.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It began to make stupid mistakes. When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Mr</a:t>
            </a:r>
            <a:r>
              <a:rPr lang="en-US" altLang="zh-CN" sz="2400" b="1" dirty="0">
                <a:latin typeface="Times New Roman" panose="02020603050405020304" pitchFamily="18" charset="0"/>
              </a:rPr>
              <a:t> Jiang returned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home, he would find his flat in a complete  m______.  Milk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was s_________ in the rubbish bin. Coins, bills and his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private papers were s___________ all over the floor.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Mr</a:t>
            </a:r>
            <a:r>
              <a:rPr lang="en-US" altLang="zh-CN" sz="2400" b="1" dirty="0">
                <a:latin typeface="Times New Roman" panose="02020603050405020304" pitchFamily="18" charset="0"/>
              </a:rPr>
              <a:t> Jiang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didn’t know w__________ to do with it.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In the end, he decided to returned the robot to the robot shop.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15715" name="Text Box 4"/>
          <p:cNvSpPr txBox="1">
            <a:spLocks noChangeArrowheads="1"/>
          </p:cNvSpPr>
          <p:nvPr/>
        </p:nvSpPr>
        <p:spPr bwMode="auto">
          <a:xfrm>
            <a:off x="2124075" y="620713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ought</a:t>
            </a:r>
          </a:p>
        </p:txBody>
      </p:sp>
      <p:sp>
        <p:nvSpPr>
          <p:cNvPr id="115716" name="Text Box 5"/>
          <p:cNvSpPr txBox="1">
            <a:spLocks noChangeArrowheads="1"/>
          </p:cNvSpPr>
          <p:nvPr/>
        </p:nvSpPr>
        <p:spPr bwMode="auto">
          <a:xfrm>
            <a:off x="755650" y="981075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irst</a:t>
            </a:r>
          </a:p>
        </p:txBody>
      </p:sp>
      <p:sp>
        <p:nvSpPr>
          <p:cNvPr id="115717" name="Text Box 6"/>
          <p:cNvSpPr txBox="1">
            <a:spLocks noChangeArrowheads="1"/>
          </p:cNvSpPr>
          <p:nvPr/>
        </p:nvSpPr>
        <p:spPr bwMode="auto">
          <a:xfrm>
            <a:off x="4356100" y="981075"/>
            <a:ext cx="1146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roperly</a:t>
            </a:r>
          </a:p>
        </p:txBody>
      </p:sp>
      <p:sp>
        <p:nvSpPr>
          <p:cNvPr id="115718" name="Text Box 7"/>
          <p:cNvSpPr txBox="1">
            <a:spLocks noChangeArrowheads="1"/>
          </p:cNvSpPr>
          <p:nvPr/>
        </p:nvSpPr>
        <p:spPr bwMode="auto">
          <a:xfrm>
            <a:off x="6013450" y="1341438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5719" name="Text Box 8"/>
          <p:cNvSpPr txBox="1">
            <a:spLocks noChangeArrowheads="1"/>
          </p:cNvSpPr>
          <p:nvPr/>
        </p:nvSpPr>
        <p:spPr bwMode="auto">
          <a:xfrm>
            <a:off x="3851275" y="1773238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moothly</a:t>
            </a:r>
          </a:p>
        </p:txBody>
      </p:sp>
      <p:sp>
        <p:nvSpPr>
          <p:cNvPr id="115720" name="Text Box 9"/>
          <p:cNvSpPr txBox="1">
            <a:spLocks noChangeArrowheads="1"/>
          </p:cNvSpPr>
          <p:nvPr/>
        </p:nvSpPr>
        <p:spPr bwMode="auto">
          <a:xfrm>
            <a:off x="1979613" y="2492375"/>
            <a:ext cx="63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ork</a:t>
            </a:r>
          </a:p>
        </p:txBody>
      </p:sp>
      <p:sp>
        <p:nvSpPr>
          <p:cNvPr id="115721" name="Text Box 10"/>
          <p:cNvSpPr txBox="1">
            <a:spLocks noChangeArrowheads="1"/>
          </p:cNvSpPr>
          <p:nvPr/>
        </p:nvSpPr>
        <p:spPr bwMode="auto">
          <a:xfrm>
            <a:off x="6661150" y="2492375"/>
            <a:ext cx="67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Calibri" panose="020F0502020204030204" pitchFamily="34" charset="0"/>
              </a:rPr>
              <a:t>ood</a:t>
            </a:r>
          </a:p>
        </p:txBody>
      </p:sp>
      <p:sp>
        <p:nvSpPr>
          <p:cNvPr id="115722" name="Text Box 11"/>
          <p:cNvSpPr txBox="1">
            <a:spLocks noChangeArrowheads="1"/>
          </p:cNvSpPr>
          <p:nvPr/>
        </p:nvSpPr>
        <p:spPr bwMode="auto">
          <a:xfrm>
            <a:off x="3708400" y="2852738"/>
            <a:ext cx="99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eneral</a:t>
            </a:r>
          </a:p>
        </p:txBody>
      </p:sp>
      <p:sp>
        <p:nvSpPr>
          <p:cNvPr id="115723" name="Text Box 12"/>
          <p:cNvSpPr txBox="1">
            <a:spLocks noChangeArrowheads="1"/>
          </p:cNvSpPr>
          <p:nvPr/>
        </p:nvSpPr>
        <p:spPr bwMode="auto">
          <a:xfrm>
            <a:off x="7019925" y="2852738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atisfied</a:t>
            </a:r>
          </a:p>
        </p:txBody>
      </p:sp>
      <p:sp>
        <p:nvSpPr>
          <p:cNvPr id="115724" name="Text Box 13"/>
          <p:cNvSpPr txBox="1">
            <a:spLocks noChangeArrowheads="1"/>
          </p:cNvSpPr>
          <p:nvPr/>
        </p:nvSpPr>
        <p:spPr bwMode="auto">
          <a:xfrm>
            <a:off x="6948488" y="3573463"/>
            <a:ext cx="69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irus</a:t>
            </a:r>
          </a:p>
        </p:txBody>
      </p:sp>
      <p:sp>
        <p:nvSpPr>
          <p:cNvPr id="115725" name="Text Box 14"/>
          <p:cNvSpPr txBox="1">
            <a:spLocks noChangeArrowheads="1"/>
          </p:cNvSpPr>
          <p:nvPr/>
        </p:nvSpPr>
        <p:spPr bwMode="auto">
          <a:xfrm>
            <a:off x="6084888" y="42926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ess</a:t>
            </a:r>
          </a:p>
        </p:txBody>
      </p:sp>
      <p:sp>
        <p:nvSpPr>
          <p:cNvPr id="115726" name="Text Box 15"/>
          <p:cNvSpPr txBox="1">
            <a:spLocks noChangeArrowheads="1"/>
          </p:cNvSpPr>
          <p:nvPr/>
        </p:nvSpPr>
        <p:spPr bwMode="auto">
          <a:xfrm>
            <a:off x="971550" y="4652963"/>
            <a:ext cx="87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tored</a:t>
            </a:r>
          </a:p>
        </p:txBody>
      </p:sp>
      <p:sp>
        <p:nvSpPr>
          <p:cNvPr id="115727" name="Text Box 16"/>
          <p:cNvSpPr txBox="1">
            <a:spLocks noChangeArrowheads="1"/>
          </p:cNvSpPr>
          <p:nvPr/>
        </p:nvSpPr>
        <p:spPr bwMode="auto">
          <a:xfrm>
            <a:off x="3060700" y="5013325"/>
            <a:ext cx="94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pread</a:t>
            </a:r>
          </a:p>
        </p:txBody>
      </p:sp>
      <p:sp>
        <p:nvSpPr>
          <p:cNvPr id="115728" name="Text Box 17"/>
          <p:cNvSpPr txBox="1">
            <a:spLocks noChangeArrowheads="1"/>
          </p:cNvSpPr>
          <p:nvPr/>
        </p:nvSpPr>
        <p:spPr bwMode="auto">
          <a:xfrm>
            <a:off x="2195513" y="5389563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ldLvl="0" autoUpdateAnimBg="0"/>
      <p:bldP spid="115716" grpId="0" bldLvl="0" autoUpdateAnimBg="0"/>
      <p:bldP spid="115717" grpId="0" bldLvl="0" autoUpdateAnimBg="0"/>
      <p:bldP spid="115718" grpId="0" bldLvl="0" autoUpdateAnimBg="0"/>
      <p:bldP spid="115719" grpId="0" bldLvl="0" autoUpdateAnimBg="0"/>
      <p:bldP spid="115720" grpId="0" bldLvl="0" autoUpdateAnimBg="0"/>
      <p:bldP spid="115721" grpId="0" bldLvl="0" autoUpdateAnimBg="0"/>
      <p:bldP spid="115722" grpId="0" bldLvl="0" autoUpdateAnimBg="0"/>
      <p:bldP spid="115723" grpId="0" bldLvl="0" autoUpdateAnimBg="0"/>
      <p:bldP spid="115724" grpId="0" bldLvl="0" autoUpdateAnimBg="0"/>
      <p:bldP spid="115725" grpId="0" bldLvl="0" autoUpdateAnimBg="0"/>
      <p:bldP spid="115726" grpId="0" bldLvl="0" autoUpdateAnimBg="0"/>
      <p:bldP spid="115727" grpId="0" bldLvl="0" autoUpdateAnimBg="0"/>
      <p:bldP spid="115728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Oval 4"/>
          <p:cNvSpPr>
            <a:spLocks noChangeArrowheads="1"/>
          </p:cNvSpPr>
          <p:nvPr/>
        </p:nvSpPr>
        <p:spPr bwMode="auto">
          <a:xfrm>
            <a:off x="468313" y="2492375"/>
            <a:ext cx="3671887" cy="40528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40" name="Oval 5"/>
          <p:cNvSpPr>
            <a:spLocks noChangeArrowheads="1"/>
          </p:cNvSpPr>
          <p:nvPr/>
        </p:nvSpPr>
        <p:spPr bwMode="auto">
          <a:xfrm>
            <a:off x="4572000" y="2565400"/>
            <a:ext cx="3671888" cy="4032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rou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41" name="Oval 6"/>
          <p:cNvSpPr>
            <a:spLocks noChangeArrowheads="1"/>
          </p:cNvSpPr>
          <p:nvPr/>
        </p:nvSpPr>
        <p:spPr bwMode="auto">
          <a:xfrm>
            <a:off x="971550" y="692150"/>
            <a:ext cx="2520950" cy="18002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3763C"/>
                </a:solidFill>
                <a:rou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42" name="Oval 7"/>
          <p:cNvSpPr>
            <a:spLocks noChangeArrowheads="1"/>
          </p:cNvSpPr>
          <p:nvPr/>
        </p:nvSpPr>
        <p:spPr bwMode="auto">
          <a:xfrm>
            <a:off x="5724525" y="1341438"/>
            <a:ext cx="287338" cy="2873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3763C"/>
                </a:solidFill>
                <a:rou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43" name="Oval 8"/>
          <p:cNvSpPr>
            <a:spLocks noChangeArrowheads="1"/>
          </p:cNvSpPr>
          <p:nvPr/>
        </p:nvSpPr>
        <p:spPr bwMode="auto">
          <a:xfrm>
            <a:off x="6588125" y="1341438"/>
            <a:ext cx="287338" cy="2873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3763C"/>
                </a:solidFill>
                <a:rou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44" name="Text Box 9"/>
          <p:cNvSpPr txBox="1">
            <a:spLocks noChangeArrowheads="1"/>
          </p:cNvSpPr>
          <p:nvPr/>
        </p:nvSpPr>
        <p:spPr bwMode="auto">
          <a:xfrm>
            <a:off x="1187450" y="2852738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Calibri" panose="020F0502020204030204" pitchFamily="34" charset="0"/>
              </a:rPr>
              <a:t>do housework for us</a:t>
            </a:r>
          </a:p>
        </p:txBody>
      </p:sp>
      <p:sp>
        <p:nvSpPr>
          <p:cNvPr id="116745" name="Text Box 10"/>
          <p:cNvSpPr txBox="1">
            <a:spLocks noChangeArrowheads="1"/>
          </p:cNvSpPr>
          <p:nvPr/>
        </p:nvSpPr>
        <p:spPr bwMode="auto">
          <a:xfrm>
            <a:off x="900113" y="3213100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</a:rPr>
              <a:t>      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</a:rPr>
              <a:t>take care of our pets</a:t>
            </a:r>
          </a:p>
        </p:txBody>
      </p:sp>
      <p:sp>
        <p:nvSpPr>
          <p:cNvPr id="116746" name="Text Box 11"/>
          <p:cNvSpPr txBox="1">
            <a:spLocks noChangeArrowheads="1"/>
          </p:cNvSpPr>
          <p:nvPr/>
        </p:nvSpPr>
        <p:spPr bwMode="auto">
          <a:xfrm>
            <a:off x="684213" y="3573463"/>
            <a:ext cx="3240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          </a:t>
            </a:r>
            <a:r>
              <a:rPr lang="en-US" altLang="zh-CN" b="1">
                <a:solidFill>
                  <a:schemeClr val="bg1"/>
                </a:solidFill>
                <a:latin typeface="Calibri" panose="020F0502020204030204" pitchFamily="34" charset="0"/>
              </a:rPr>
              <a:t>iron our business suits</a:t>
            </a:r>
          </a:p>
        </p:txBody>
      </p:sp>
      <p:sp>
        <p:nvSpPr>
          <p:cNvPr id="116747" name="Text Box 12"/>
          <p:cNvSpPr txBox="1">
            <a:spLocks noChangeArrowheads="1"/>
          </p:cNvSpPr>
          <p:nvPr/>
        </p:nvSpPr>
        <p:spPr bwMode="auto">
          <a:xfrm>
            <a:off x="539750" y="3933825"/>
            <a:ext cx="3529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           </a:t>
            </a:r>
            <a:r>
              <a:rPr lang="en-US" altLang="zh-CN" b="1">
                <a:latin typeface="Calibri" panose="020F0502020204030204" pitchFamily="34" charset="0"/>
              </a:rPr>
              <a:t>do some shopping for us</a:t>
            </a:r>
          </a:p>
        </p:txBody>
      </p:sp>
      <p:sp>
        <p:nvSpPr>
          <p:cNvPr id="116748" name="Text Box 13"/>
          <p:cNvSpPr txBox="1">
            <a:spLocks noChangeArrowheads="1"/>
          </p:cNvSpPr>
          <p:nvPr/>
        </p:nvSpPr>
        <p:spPr bwMode="auto">
          <a:xfrm>
            <a:off x="468313" y="4292600"/>
            <a:ext cx="3671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latin typeface="Calibri" panose="020F0502020204030204" pitchFamily="34" charset="0"/>
              </a:rPr>
              <a:t>              </a:t>
            </a:r>
            <a:r>
              <a:rPr lang="en-US" altLang="zh-CN" b="1" dirty="0">
                <a:latin typeface="Calibri" panose="020F0502020204030204" pitchFamily="34" charset="0"/>
              </a:rPr>
              <a:t>let us have more free time</a:t>
            </a:r>
          </a:p>
        </p:txBody>
      </p:sp>
      <p:sp>
        <p:nvSpPr>
          <p:cNvPr id="116749" name="Oval 14"/>
          <p:cNvSpPr>
            <a:spLocks noChangeArrowheads="1"/>
          </p:cNvSpPr>
          <p:nvPr/>
        </p:nvSpPr>
        <p:spPr bwMode="auto">
          <a:xfrm>
            <a:off x="5076825" y="765175"/>
            <a:ext cx="2520950" cy="18002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3763C"/>
                </a:solidFill>
                <a:rou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50" name="Text Box 15"/>
          <p:cNvSpPr txBox="1">
            <a:spLocks noChangeArrowheads="1"/>
          </p:cNvSpPr>
          <p:nvPr/>
        </p:nvSpPr>
        <p:spPr bwMode="auto">
          <a:xfrm>
            <a:off x="539750" y="4652963"/>
            <a:ext cx="3529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hlink"/>
                </a:solidFill>
                <a:latin typeface="Calibri" panose="020F0502020204030204" pitchFamily="34" charset="0"/>
              </a:rPr>
              <a:t>             </a:t>
            </a:r>
            <a:r>
              <a:rPr lang="en-US" altLang="zh-CN" b="1">
                <a:solidFill>
                  <a:schemeClr val="hlink"/>
                </a:solidFill>
                <a:latin typeface="Calibri" panose="020F0502020204030204" pitchFamily="34" charset="0"/>
              </a:rPr>
              <a:t>let us have more sleep</a:t>
            </a:r>
          </a:p>
        </p:txBody>
      </p:sp>
      <p:sp>
        <p:nvSpPr>
          <p:cNvPr id="116751" name="Text Box 16"/>
          <p:cNvSpPr txBox="1">
            <a:spLocks noChangeArrowheads="1"/>
          </p:cNvSpPr>
          <p:nvPr/>
        </p:nvSpPr>
        <p:spPr bwMode="auto">
          <a:xfrm>
            <a:off x="684213" y="5013325"/>
            <a:ext cx="3240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         </a:t>
            </a:r>
            <a:r>
              <a:rPr lang="en-US" altLang="zh-CN" b="1">
                <a:solidFill>
                  <a:schemeClr val="bg1"/>
                </a:solidFill>
                <a:latin typeface="Calibri" panose="020F0502020204030204" pitchFamily="34" charset="0"/>
              </a:rPr>
              <a:t>prepare our lunch boxes</a:t>
            </a:r>
          </a:p>
        </p:txBody>
      </p:sp>
      <p:sp>
        <p:nvSpPr>
          <p:cNvPr id="116752" name="Text Box 17"/>
          <p:cNvSpPr txBox="1">
            <a:spLocks noChangeArrowheads="1"/>
          </p:cNvSpPr>
          <p:nvPr/>
        </p:nvSpPr>
        <p:spPr bwMode="auto">
          <a:xfrm>
            <a:off x="828675" y="5373688"/>
            <a:ext cx="2951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D489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       </a:t>
            </a:r>
            <a:r>
              <a:rPr lang="en-US" altLang="zh-CN" b="1">
                <a:solidFill>
                  <a:schemeClr val="bg1"/>
                </a:solidFill>
                <a:latin typeface="Calibri" panose="020F0502020204030204" pitchFamily="34" charset="0"/>
              </a:rPr>
              <a:t>cook delicious meals</a:t>
            </a:r>
          </a:p>
        </p:txBody>
      </p:sp>
      <p:sp>
        <p:nvSpPr>
          <p:cNvPr id="116753" name="WordArt 18"/>
          <p:cNvSpPr>
            <a:spLocks noChangeArrowheads="1" noChangeShapeType="1"/>
          </p:cNvSpPr>
          <p:nvPr/>
        </p:nvSpPr>
        <p:spPr bwMode="auto">
          <a:xfrm>
            <a:off x="5724525" y="1846263"/>
            <a:ext cx="1296988" cy="5762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altLang="zh-CN" sz="1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Disadvantages</a:t>
            </a:r>
            <a:endParaRPr lang="zh-CN" altLang="en-US" sz="1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6754" name="正圆 472"/>
          <p:cNvSpPr>
            <a:spLocks noChangeArrowheads="1"/>
          </p:cNvSpPr>
          <p:nvPr/>
        </p:nvSpPr>
        <p:spPr bwMode="auto">
          <a:xfrm>
            <a:off x="1476375" y="1052513"/>
            <a:ext cx="287338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55" name="正圆 472"/>
          <p:cNvSpPr>
            <a:spLocks noChangeArrowheads="1"/>
          </p:cNvSpPr>
          <p:nvPr/>
        </p:nvSpPr>
        <p:spPr bwMode="auto">
          <a:xfrm>
            <a:off x="2628900" y="1052513"/>
            <a:ext cx="287338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56" name="WordArt 21"/>
          <p:cNvSpPr>
            <a:spLocks noChangeArrowheads="1" noChangeShapeType="1"/>
          </p:cNvSpPr>
          <p:nvPr/>
        </p:nvSpPr>
        <p:spPr bwMode="auto">
          <a:xfrm>
            <a:off x="1262063" y="1270000"/>
            <a:ext cx="1870075" cy="87630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r>
              <a:rPr lang="en-US" altLang="zh-CN" sz="1600" kern="10">
                <a:ln w="9525">
                  <a:solidFill>
                    <a:schemeClr val="hlink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Advantages</a:t>
            </a:r>
            <a:endParaRPr lang="zh-CN" altLang="en-US" sz="1600" kern="10">
              <a:ln w="9525">
                <a:solidFill>
                  <a:schemeClr val="hlink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6757" name="正圆 485"/>
          <p:cNvSpPr>
            <a:spLocks noChangeArrowheads="1"/>
          </p:cNvSpPr>
          <p:nvPr/>
        </p:nvSpPr>
        <p:spPr bwMode="auto">
          <a:xfrm>
            <a:off x="5795963" y="1196975"/>
            <a:ext cx="287337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58" name="正圆 485"/>
          <p:cNvSpPr>
            <a:spLocks noChangeArrowheads="1"/>
          </p:cNvSpPr>
          <p:nvPr/>
        </p:nvSpPr>
        <p:spPr bwMode="auto">
          <a:xfrm>
            <a:off x="6516688" y="1196975"/>
            <a:ext cx="287337" cy="288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6759" name="Text Box 24"/>
          <p:cNvSpPr txBox="1">
            <a:spLocks noChangeArrowheads="1"/>
          </p:cNvSpPr>
          <p:nvPr/>
        </p:nvSpPr>
        <p:spPr bwMode="auto">
          <a:xfrm>
            <a:off x="5219700" y="3070225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latin typeface="Calibri" panose="020F0502020204030204" pitchFamily="34" charset="0"/>
              </a:rPr>
              <a:t>be easy to catch a virus</a:t>
            </a:r>
          </a:p>
        </p:txBody>
      </p:sp>
      <p:sp>
        <p:nvSpPr>
          <p:cNvPr id="116760" name="Text Box 25"/>
          <p:cNvSpPr txBox="1">
            <a:spLocks noChangeArrowheads="1"/>
          </p:cNvSpPr>
          <p:nvPr/>
        </p:nvSpPr>
        <p:spPr bwMode="auto">
          <a:xfrm>
            <a:off x="4932363" y="3429000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    </a:t>
            </a:r>
            <a:r>
              <a:rPr lang="en-US" altLang="zh-CN" b="1">
                <a:solidFill>
                  <a:schemeClr val="bg1"/>
                </a:solidFill>
                <a:latin typeface="Calibri" panose="020F0502020204030204" pitchFamily="34" charset="0"/>
              </a:rPr>
              <a:t>make stupid mistakes</a:t>
            </a:r>
          </a:p>
        </p:txBody>
      </p:sp>
      <p:sp>
        <p:nvSpPr>
          <p:cNvPr id="116761" name="Text Box 26"/>
          <p:cNvSpPr txBox="1">
            <a:spLocks noChangeArrowheads="1"/>
          </p:cNvSpPr>
          <p:nvPr/>
        </p:nvSpPr>
        <p:spPr bwMode="auto">
          <a:xfrm>
            <a:off x="4716463" y="3789363"/>
            <a:ext cx="338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Calibri" panose="020F0502020204030204" pitchFamily="34" charset="0"/>
              </a:rPr>
              <a:t>  put our food  in the wrong place</a:t>
            </a:r>
          </a:p>
        </p:txBody>
      </p:sp>
      <p:sp>
        <p:nvSpPr>
          <p:cNvPr id="116762" name="Text Box 27"/>
          <p:cNvSpPr txBox="1">
            <a:spLocks noChangeArrowheads="1"/>
          </p:cNvSpPr>
          <p:nvPr/>
        </p:nvSpPr>
        <p:spPr bwMode="auto">
          <a:xfrm>
            <a:off x="4645025" y="4149725"/>
            <a:ext cx="357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Calibri" panose="020F0502020204030204" pitchFamily="34" charset="0"/>
              </a:rPr>
              <a:t>move around and knock things over</a:t>
            </a:r>
          </a:p>
        </p:txBody>
      </p:sp>
      <p:sp>
        <p:nvSpPr>
          <p:cNvPr id="116763" name="Text Box 28"/>
          <p:cNvSpPr txBox="1">
            <a:spLocks noChangeArrowheads="1"/>
          </p:cNvSpPr>
          <p:nvPr/>
        </p:nvSpPr>
        <p:spPr bwMode="auto">
          <a:xfrm>
            <a:off x="4645025" y="4510088"/>
            <a:ext cx="3524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make our house in a complete mess</a:t>
            </a:r>
          </a:p>
        </p:txBody>
      </p:sp>
      <p:sp>
        <p:nvSpPr>
          <p:cNvPr id="116764" name="Text Box 29"/>
          <p:cNvSpPr txBox="1">
            <a:spLocks noChangeArrowheads="1"/>
          </p:cNvSpPr>
          <p:nvPr/>
        </p:nvSpPr>
        <p:spPr bwMode="auto">
          <a:xfrm>
            <a:off x="4716463" y="4870450"/>
            <a:ext cx="338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             </a:t>
            </a:r>
            <a:r>
              <a:rPr lang="en-US" altLang="zh-CN" b="1">
                <a:solidFill>
                  <a:schemeClr val="bg1"/>
                </a:solidFill>
                <a:latin typeface="Calibri" panose="020F0502020204030204" pitchFamily="34" charset="0"/>
              </a:rPr>
              <a:t>not work properly</a:t>
            </a:r>
          </a:p>
        </p:txBody>
      </p:sp>
      <p:pic>
        <p:nvPicPr>
          <p:cNvPr id="116765" name="Picture 30" descr="t01c3902e6dbeb156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549275"/>
            <a:ext cx="14097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66" name="Text Box 31"/>
          <p:cNvSpPr txBox="1">
            <a:spLocks noChangeArrowheads="1"/>
          </p:cNvSpPr>
          <p:nvPr/>
        </p:nvSpPr>
        <p:spPr bwMode="auto">
          <a:xfrm>
            <a:off x="4860925" y="5229225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D489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          </a:t>
            </a:r>
            <a:r>
              <a:rPr lang="en-US" altLang="zh-CN" b="1">
                <a:solidFill>
                  <a:schemeClr val="bg1"/>
                </a:solidFill>
                <a:latin typeface="Calibri" panose="020F0502020204030204" pitchFamily="34" charset="0"/>
              </a:rPr>
              <a:t>wake up too early</a:t>
            </a:r>
          </a:p>
        </p:txBody>
      </p:sp>
      <p:sp>
        <p:nvSpPr>
          <p:cNvPr id="116767" name="Text Box 32"/>
          <p:cNvSpPr txBox="1">
            <a:spLocks noChangeArrowheads="1"/>
          </p:cNvSpPr>
          <p:nvPr/>
        </p:nvSpPr>
        <p:spPr bwMode="auto">
          <a:xfrm>
            <a:off x="5797550" y="27098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      may</a:t>
            </a:r>
          </a:p>
        </p:txBody>
      </p:sp>
      <p:pic>
        <p:nvPicPr>
          <p:cNvPr id="116768" name="Picture 33" descr="t011a7d8a07033202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622300"/>
            <a:ext cx="10715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bldLvl="0"/>
      <p:bldP spid="116745" grpId="0" bldLvl="0"/>
      <p:bldP spid="116746" grpId="0" bldLvl="0"/>
      <p:bldP spid="116747" grpId="0" bldLvl="0"/>
      <p:bldP spid="116748" grpId="0" bldLvl="0"/>
      <p:bldP spid="116750" grpId="0" bldLvl="0"/>
      <p:bldP spid="116751" grpId="0" bldLvl="0"/>
      <p:bldP spid="116752" grpId="0" bldLvl="0"/>
      <p:bldP spid="116759" grpId="0" bldLvl="0"/>
      <p:bldP spid="116760" grpId="0" bldLvl="0"/>
      <p:bldP spid="116761" grpId="0" bldLvl="0"/>
      <p:bldP spid="116762" grpId="0" bldLvl="0"/>
      <p:bldP spid="116763" grpId="0" bldLvl="0"/>
      <p:bldP spid="116764" grpId="0" bldLvl="0"/>
      <p:bldP spid="116766" grpId="0" bldLvl="0"/>
      <p:bldP spid="116767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2924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看电脑小人 525"/>
          <p:cNvSpPr/>
          <p:nvPr/>
        </p:nvSpPr>
        <p:spPr bwMode="auto">
          <a:xfrm>
            <a:off x="3276600" y="549275"/>
            <a:ext cx="4751388" cy="5616575"/>
          </a:xfrm>
          <a:custGeom>
            <a:avLst/>
            <a:gdLst>
              <a:gd name="T0" fmla="*/ 2147483647 w 78"/>
              <a:gd name="T1" fmla="*/ 2147483647 h 112"/>
              <a:gd name="T2" fmla="*/ 2147483647 w 78"/>
              <a:gd name="T3" fmla="*/ 2147483647 h 112"/>
              <a:gd name="T4" fmla="*/ 2147483647 w 78"/>
              <a:gd name="T5" fmla="*/ 2147483647 h 112"/>
              <a:gd name="T6" fmla="*/ 2147483647 w 78"/>
              <a:gd name="T7" fmla="*/ 2147483647 h 112"/>
              <a:gd name="T8" fmla="*/ 2147483647 w 78"/>
              <a:gd name="T9" fmla="*/ 2147483647 h 112"/>
              <a:gd name="T10" fmla="*/ 2147483647 w 78"/>
              <a:gd name="T11" fmla="*/ 2147483647 h 112"/>
              <a:gd name="T12" fmla="*/ 2147483647 w 78"/>
              <a:gd name="T13" fmla="*/ 2147483647 h 112"/>
              <a:gd name="T14" fmla="*/ 2147483647 w 78"/>
              <a:gd name="T15" fmla="*/ 2147483647 h 112"/>
              <a:gd name="T16" fmla="*/ 2147483647 w 78"/>
              <a:gd name="T17" fmla="*/ 2147483647 h 112"/>
              <a:gd name="T18" fmla="*/ 2147483647 w 78"/>
              <a:gd name="T19" fmla="*/ 2147483647 h 112"/>
              <a:gd name="T20" fmla="*/ 2147483647 w 78"/>
              <a:gd name="T21" fmla="*/ 2147483647 h 112"/>
              <a:gd name="T22" fmla="*/ 2147483647 w 78"/>
              <a:gd name="T23" fmla="*/ 2147483647 h 112"/>
              <a:gd name="T24" fmla="*/ 2147483647 w 78"/>
              <a:gd name="T25" fmla="*/ 2147483647 h 112"/>
              <a:gd name="T26" fmla="*/ 2147483647 w 78"/>
              <a:gd name="T27" fmla="*/ 2147483647 h 112"/>
              <a:gd name="T28" fmla="*/ 2147483647 w 78"/>
              <a:gd name="T29" fmla="*/ 2147483647 h 112"/>
              <a:gd name="T30" fmla="*/ 2147483647 w 78"/>
              <a:gd name="T31" fmla="*/ 2147483647 h 112"/>
              <a:gd name="T32" fmla="*/ 2147483647 w 78"/>
              <a:gd name="T33" fmla="*/ 2147483647 h 112"/>
              <a:gd name="T34" fmla="*/ 2147483647 w 78"/>
              <a:gd name="T35" fmla="*/ 2147483647 h 112"/>
              <a:gd name="T36" fmla="*/ 2147483647 w 78"/>
              <a:gd name="T37" fmla="*/ 2147483647 h 112"/>
              <a:gd name="T38" fmla="*/ 2147483647 w 78"/>
              <a:gd name="T39" fmla="*/ 2147483647 h 112"/>
              <a:gd name="T40" fmla="*/ 2147483647 w 78"/>
              <a:gd name="T41" fmla="*/ 2147483647 h 112"/>
              <a:gd name="T42" fmla="*/ 2147483647 w 78"/>
              <a:gd name="T43" fmla="*/ 2147483647 h 112"/>
              <a:gd name="T44" fmla="*/ 2147483647 w 78"/>
              <a:gd name="T45" fmla="*/ 2147483647 h 112"/>
              <a:gd name="T46" fmla="*/ 2147483647 w 78"/>
              <a:gd name="T47" fmla="*/ 2147483647 h 112"/>
              <a:gd name="T48" fmla="*/ 2147483647 w 78"/>
              <a:gd name="T49" fmla="*/ 2147483647 h 112"/>
              <a:gd name="T50" fmla="*/ 2147483647 w 78"/>
              <a:gd name="T51" fmla="*/ 2147483647 h 112"/>
              <a:gd name="T52" fmla="*/ 2147483647 w 78"/>
              <a:gd name="T53" fmla="*/ 2147483647 h 112"/>
              <a:gd name="T54" fmla="*/ 2147483647 w 78"/>
              <a:gd name="T55" fmla="*/ 2147483647 h 112"/>
              <a:gd name="T56" fmla="*/ 2147483647 w 78"/>
              <a:gd name="T57" fmla="*/ 2147483647 h 112"/>
              <a:gd name="T58" fmla="*/ 2147483647 w 78"/>
              <a:gd name="T59" fmla="*/ 2147483647 h 112"/>
              <a:gd name="T60" fmla="*/ 2147483647 w 78"/>
              <a:gd name="T61" fmla="*/ 2147483647 h 112"/>
              <a:gd name="T62" fmla="*/ 2147483647 w 78"/>
              <a:gd name="T63" fmla="*/ 2147483647 h 112"/>
              <a:gd name="T64" fmla="*/ 2147483647 w 78"/>
              <a:gd name="T65" fmla="*/ 2147483647 h 112"/>
              <a:gd name="T66" fmla="*/ 2147483647 w 78"/>
              <a:gd name="T67" fmla="*/ 2147483647 h 112"/>
              <a:gd name="T68" fmla="*/ 2147483647 w 78"/>
              <a:gd name="T69" fmla="*/ 2147483647 h 112"/>
              <a:gd name="T70" fmla="*/ 2147483647 w 78"/>
              <a:gd name="T71" fmla="*/ 2147483647 h 112"/>
              <a:gd name="T72" fmla="*/ 2147483647 w 78"/>
              <a:gd name="T73" fmla="*/ 2147483647 h 112"/>
              <a:gd name="T74" fmla="*/ 2147483647 w 78"/>
              <a:gd name="T75" fmla="*/ 2147483647 h 112"/>
              <a:gd name="T76" fmla="*/ 2147483647 w 78"/>
              <a:gd name="T77" fmla="*/ 2147483647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112"/>
              <a:gd name="T119" fmla="*/ 78 w 78"/>
              <a:gd name="T120" fmla="*/ 112 h 11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7766" name="Text Box 7"/>
          <p:cNvSpPr txBox="1">
            <a:spLocks noChangeArrowheads="1"/>
          </p:cNvSpPr>
          <p:nvPr/>
        </p:nvSpPr>
        <p:spPr bwMode="auto">
          <a:xfrm>
            <a:off x="4427538" y="4403725"/>
            <a:ext cx="2749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What’s your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ideal robot?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2013061711184977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606550"/>
            <a:ext cx="4032250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2013061711182725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628775"/>
            <a:ext cx="3836987" cy="2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Text Box 7"/>
          <p:cNvSpPr txBox="1">
            <a:spLocks noChangeArrowheads="1"/>
          </p:cNvSpPr>
          <p:nvPr/>
        </p:nvSpPr>
        <p:spPr bwMode="auto">
          <a:xfrm>
            <a:off x="755650" y="836613"/>
            <a:ext cx="59467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China’s National Robot Competition 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8791" name="Text Box 8"/>
          <p:cNvSpPr txBox="1">
            <a:spLocks noChangeArrowheads="1"/>
          </p:cNvSpPr>
          <p:nvPr/>
        </p:nvSpPr>
        <p:spPr bwMode="auto">
          <a:xfrm>
            <a:off x="468313" y="4581525"/>
            <a:ext cx="84978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99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Every year, many students take part in China’s National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Robot Competition. They design all kinds of robots. Do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you want to join them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? 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Organization Chart 3"/>
          <p:cNvGrpSpPr>
            <a:grpSpLocks noRot="1"/>
          </p:cNvGrpSpPr>
          <p:nvPr/>
        </p:nvGrpSpPr>
        <p:grpSpPr bwMode="auto">
          <a:xfrm>
            <a:off x="395288" y="1052513"/>
            <a:ext cx="8351837" cy="3516312"/>
            <a:chOff x="0" y="0"/>
            <a:chExt cx="2880" cy="720"/>
          </a:xfrm>
        </p:grpSpPr>
        <p:sp>
          <p:nvSpPr>
            <p:cNvPr id="101379" name="AutoShape 4"/>
            <p:cNvSpPr>
              <a:spLocks noRot="1" noChangeAspect="1" noChangeArrowheads="1"/>
            </p:cNvSpPr>
            <p:nvPr/>
          </p:nvSpPr>
          <p:spPr bwMode="auto">
            <a:xfrm>
              <a:off x="0" y="0"/>
              <a:ext cx="2880" cy="72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1380" name="_s1028"/>
            <p:cNvSpPr>
              <a:spLocks noChangeArrowheads="1"/>
            </p:cNvSpPr>
            <p:nvPr/>
          </p:nvSpPr>
          <p:spPr bwMode="auto">
            <a:xfrm>
              <a:off x="1008" y="0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100" dirty="0">
                  <a:solidFill>
                    <a:srgbClr val="FFFFFF"/>
                  </a:solidFill>
                  <a:latin typeface="Calibri" panose="020F0502020204030204" pitchFamily="34" charset="0"/>
                </a:rPr>
                <a:t>The home robot</a:t>
              </a:r>
            </a:p>
          </p:txBody>
        </p:sp>
        <p:sp>
          <p:nvSpPr>
            <p:cNvPr id="101381" name="_s1029"/>
            <p:cNvSpPr>
              <a:spLocks noChangeArrowheads="1"/>
            </p:cNvSpPr>
            <p:nvPr/>
          </p:nvSpPr>
          <p:spPr bwMode="auto">
            <a:xfrm>
              <a:off x="0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solidFill>
                    <a:srgbClr val="FFFFFF"/>
                  </a:solidFill>
                  <a:latin typeface="Times New Roman" panose="02020603050405020304" pitchFamily="18" charset="0"/>
                </a:rPr>
                <a:t>How did the robot help Mr Jiang in the morning?</a:t>
              </a:r>
            </a:p>
          </p:txBody>
        </p:sp>
        <p:cxnSp>
          <p:nvCxnSpPr>
            <p:cNvPr id="101382" name="_s1030"/>
            <p:cNvCxnSpPr>
              <a:cxnSpLocks noChangeShapeType="1"/>
              <a:stCxn id="101381" idx="0"/>
              <a:endCxn id="101380" idx="2"/>
            </p:cNvCxnSpPr>
            <p:nvPr/>
          </p:nvCxnSpPr>
          <p:spPr bwMode="auto">
            <a:xfrm rot="-5400000">
              <a:off x="864" y="-144"/>
              <a:ext cx="144" cy="1008"/>
            </a:xfrm>
            <a:prstGeom prst="bentConnector3">
              <a:avLst>
                <a:gd name="adj1" fmla="val 40000"/>
              </a:avLst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83" name="_s1031"/>
            <p:cNvSpPr>
              <a:spLocks noChangeArrowheads="1"/>
            </p:cNvSpPr>
            <p:nvPr/>
          </p:nvSpPr>
          <p:spPr bwMode="auto">
            <a:xfrm>
              <a:off x="1008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solidFill>
                    <a:srgbClr val="FFFFFF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In the first few weeks , what did MrJiang think of the robot?</a:t>
              </a:r>
            </a:p>
          </p:txBody>
        </p:sp>
        <p:cxnSp>
          <p:nvCxnSpPr>
            <p:cNvPr id="101384" name="_s1032"/>
            <p:cNvCxnSpPr>
              <a:cxnSpLocks noChangeShapeType="1"/>
              <a:stCxn id="101383" idx="0"/>
              <a:endCxn id="101380" idx="2"/>
            </p:cNvCxnSpPr>
            <p:nvPr/>
          </p:nvCxnSpPr>
          <p:spPr bwMode="auto">
            <a:xfrm rot="-5400000">
              <a:off x="1360" y="351"/>
              <a:ext cx="144" cy="5"/>
            </a:xfrm>
            <a:prstGeom prst="bentConnector2">
              <a:avLst/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85" name="_s1033"/>
            <p:cNvSpPr>
              <a:spLocks noChangeArrowheads="1"/>
            </p:cNvSpPr>
            <p:nvPr/>
          </p:nvSpPr>
          <p:spPr bwMode="auto">
            <a:xfrm>
              <a:off x="2016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solidFill>
                    <a:srgbClr val="FFFFFF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Afer a few comfortable weeks , what happened to the robot? </a:t>
              </a:r>
            </a:p>
          </p:txBody>
        </p:sp>
        <p:cxnSp>
          <p:nvCxnSpPr>
            <p:cNvPr id="101386" name="_s1034"/>
            <p:cNvCxnSpPr>
              <a:cxnSpLocks noChangeShapeType="1"/>
              <a:stCxn id="101385" idx="0"/>
              <a:endCxn id="101380" idx="2"/>
            </p:cNvCxnSpPr>
            <p:nvPr/>
          </p:nvCxnSpPr>
          <p:spPr bwMode="auto">
            <a:xfrm rot="5400000" flipH="1">
              <a:off x="1872" y="-144"/>
              <a:ext cx="144" cy="1008"/>
            </a:xfrm>
            <a:prstGeom prst="bentConnector3">
              <a:avLst>
                <a:gd name="adj1" fmla="val 40000"/>
              </a:avLst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5" descr="2013061711184977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628775"/>
            <a:ext cx="4032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Picture 6" descr="2013061711182725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628775"/>
            <a:ext cx="38369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Text Box 7"/>
          <p:cNvSpPr txBox="1">
            <a:spLocks noChangeArrowheads="1"/>
          </p:cNvSpPr>
          <p:nvPr/>
        </p:nvSpPr>
        <p:spPr bwMode="auto">
          <a:xfrm>
            <a:off x="755650" y="836613"/>
            <a:ext cx="5948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China’s National Robot Competition </a:t>
            </a:r>
            <a:r>
              <a:rPr lang="en-US" altLang="zh-CN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9815" name="Text Box 8"/>
          <p:cNvSpPr txBox="1">
            <a:spLocks noChangeArrowheads="1"/>
          </p:cNvSpPr>
          <p:nvPr/>
        </p:nvSpPr>
        <p:spPr bwMode="auto">
          <a:xfrm>
            <a:off x="441325" y="5384801"/>
            <a:ext cx="8547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Every year, many students take part in China’s National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Robot Competition. They </a:t>
            </a:r>
            <a:r>
              <a:rPr lang="en-US" altLang="zh-CN" sz="2800" dirty="0" err="1">
                <a:latin typeface="Times New Roman" panose="02020603050405020304" pitchFamily="18" charset="0"/>
              </a:rPr>
              <a:t>desighed</a:t>
            </a:r>
            <a:r>
              <a:rPr lang="en-US" altLang="zh-CN" sz="2800" dirty="0">
                <a:latin typeface="Times New Roman" panose="02020603050405020304" pitchFamily="18" charset="0"/>
              </a:rPr>
              <a:t> all kinds of robots.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119816" name="Oval 9"/>
          <p:cNvSpPr>
            <a:spLocks noChangeArrowheads="1"/>
          </p:cNvSpPr>
          <p:nvPr/>
        </p:nvSpPr>
        <p:spPr bwMode="auto">
          <a:xfrm>
            <a:off x="322263" y="404813"/>
            <a:ext cx="8785225" cy="6121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prstDash val="sysDot"/>
                <a:rou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pic>
        <p:nvPicPr>
          <p:cNvPr id="23562" name="WordArt 10" descr="weave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6850" y="1103313"/>
            <a:ext cx="3322638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8" name="Text Box 11"/>
          <p:cNvSpPr txBox="1">
            <a:spLocks noChangeArrowheads="1"/>
          </p:cNvSpPr>
          <p:nvPr/>
        </p:nvSpPr>
        <p:spPr bwMode="auto">
          <a:xfrm>
            <a:off x="1692275" y="1917700"/>
            <a:ext cx="6178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  <a:latin typeface="Calibri" panose="020F0502020204030204" pitchFamily="34" charset="0"/>
              </a:rPr>
              <a:t>scientists will work hard and design useful robots in the future; </a:t>
            </a:r>
          </a:p>
        </p:txBody>
      </p:sp>
      <p:sp>
        <p:nvSpPr>
          <p:cNvPr id="119819" name="AutoShape 12"/>
          <p:cNvSpPr>
            <a:spLocks noChangeArrowheads="1"/>
          </p:cNvSpPr>
          <p:nvPr/>
        </p:nvSpPr>
        <p:spPr bwMode="auto">
          <a:xfrm>
            <a:off x="1331913" y="2133600"/>
            <a:ext cx="360362" cy="288925"/>
          </a:xfrm>
          <a:prstGeom prst="star4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9820" name="AutoShape 13"/>
          <p:cNvSpPr>
            <a:spLocks noChangeArrowheads="1"/>
          </p:cNvSpPr>
          <p:nvPr/>
        </p:nvSpPr>
        <p:spPr bwMode="auto">
          <a:xfrm>
            <a:off x="1331913" y="2925763"/>
            <a:ext cx="360362" cy="287337"/>
          </a:xfrm>
          <a:prstGeom prst="star4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9821" name="Text Box 14"/>
          <p:cNvSpPr txBox="1">
            <a:spLocks noChangeArrowheads="1"/>
          </p:cNvSpPr>
          <p:nvPr/>
        </p:nvSpPr>
        <p:spPr bwMode="auto">
          <a:xfrm>
            <a:off x="1692275" y="2852738"/>
            <a:ext cx="6288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students will study better with the help of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new types of robots;</a:t>
            </a:r>
          </a:p>
        </p:txBody>
      </p:sp>
      <p:sp>
        <p:nvSpPr>
          <p:cNvPr id="119822" name="AutoShape 15"/>
          <p:cNvSpPr>
            <a:spLocks noChangeArrowheads="1"/>
          </p:cNvSpPr>
          <p:nvPr/>
        </p:nvSpPr>
        <p:spPr bwMode="auto">
          <a:xfrm>
            <a:off x="1331913" y="3860800"/>
            <a:ext cx="360362" cy="288925"/>
          </a:xfrm>
          <a:prstGeom prst="star4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9823" name="Text Box 16"/>
          <p:cNvSpPr txBox="1">
            <a:spLocks noChangeArrowheads="1"/>
          </p:cNvSpPr>
          <p:nvPr/>
        </p:nvSpPr>
        <p:spPr bwMode="auto">
          <a:xfrm>
            <a:off x="1692275" y="3860800"/>
            <a:ext cx="6111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people will have more free time and live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Longer because of the robots;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19824" name="AutoShape 17"/>
          <p:cNvSpPr>
            <a:spLocks noChangeArrowheads="1"/>
          </p:cNvSpPr>
          <p:nvPr/>
        </p:nvSpPr>
        <p:spPr bwMode="auto">
          <a:xfrm>
            <a:off x="1331913" y="4970463"/>
            <a:ext cx="361950" cy="287337"/>
          </a:xfrm>
          <a:prstGeom prst="star4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9825" name="Text Box 18"/>
          <p:cNvSpPr txBox="1">
            <a:spLocks noChangeArrowheads="1"/>
          </p:cNvSpPr>
          <p:nvPr/>
        </p:nvSpPr>
        <p:spPr bwMode="auto">
          <a:xfrm>
            <a:off x="1763713" y="4870450"/>
            <a:ext cx="521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robots will not catch viruses easily.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98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/>
      <p:bldP spid="119818" grpId="0" bldLvl="0" autoUpdateAnimBg="0"/>
      <p:bldP spid="119821" grpId="0" bldLvl="0" autoUpdateAnimBg="0"/>
      <p:bldP spid="119823" grpId="0" bldLvl="0" autoUpdateAnimBg="0"/>
      <p:bldP spid="119825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5" descr="t01f82067aafa0318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8064500" cy="5689600"/>
          </a:xfrm>
          <a:prstGeom prst="rect">
            <a:avLst/>
          </a:prstGeom>
          <a:noFill/>
          <a:ln w="57150">
            <a:solidFill>
              <a:schemeClr val="folHlink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WordArt 6"/>
          <p:cNvSpPr>
            <a:spLocks noChangeArrowheads="1" noChangeShapeType="1"/>
          </p:cNvSpPr>
          <p:nvPr/>
        </p:nvSpPr>
        <p:spPr bwMode="auto">
          <a:xfrm>
            <a:off x="1117600" y="1125538"/>
            <a:ext cx="2519363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07763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0838" name="Text Box 7"/>
          <p:cNvSpPr txBox="1">
            <a:spLocks noChangeArrowheads="1"/>
          </p:cNvSpPr>
          <p:nvPr/>
        </p:nvSpPr>
        <p:spPr bwMode="auto">
          <a:xfrm>
            <a:off x="684213" y="2205038"/>
            <a:ext cx="5280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1. Remember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new </a:t>
            </a:r>
            <a:r>
              <a:rPr lang="zh-CN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words,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phrases and sentences.</a:t>
            </a:r>
          </a:p>
          <a:p>
            <a:pPr>
              <a:buFont typeface="Arial" panose="020B0604020202020204" pitchFamily="34" charset="0"/>
              <a:buNone/>
            </a:pPr>
            <a:endParaRPr lang="zh-CN" altLang="zh-CN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Recite the article</a:t>
            </a:r>
            <a:r>
              <a:rPr lang="zh-CN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5" descr="t01a080f61003dd6f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69850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矩形 1"/>
          <p:cNvSpPr>
            <a:spLocks noChangeArrowheads="1"/>
          </p:cNvSpPr>
          <p:nvPr/>
        </p:nvSpPr>
        <p:spPr bwMode="auto">
          <a:xfrm>
            <a:off x="4479925" y="2349500"/>
            <a:ext cx="184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5400" b="1">
              <a:solidFill>
                <a:srgbClr val="F4F1E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矩形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7613" y="2505075"/>
            <a:ext cx="5059362" cy="16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Organization Chart 3"/>
          <p:cNvGrpSpPr>
            <a:grpSpLocks noRot="1"/>
          </p:cNvGrpSpPr>
          <p:nvPr/>
        </p:nvGrpSpPr>
        <p:grpSpPr bwMode="auto">
          <a:xfrm>
            <a:off x="395288" y="909638"/>
            <a:ext cx="8351837" cy="3516312"/>
            <a:chOff x="0" y="0"/>
            <a:chExt cx="2880" cy="720"/>
          </a:xfrm>
        </p:grpSpPr>
        <p:sp>
          <p:nvSpPr>
            <p:cNvPr id="102403" name="AutoShape 4"/>
            <p:cNvSpPr>
              <a:spLocks noRot="1" noChangeAspect="1" noChangeArrowheads="1"/>
            </p:cNvSpPr>
            <p:nvPr/>
          </p:nvSpPr>
          <p:spPr bwMode="auto">
            <a:xfrm>
              <a:off x="0" y="0"/>
              <a:ext cx="2880" cy="72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2404" name="_s2052"/>
            <p:cNvSpPr>
              <a:spLocks noChangeArrowheads="1"/>
            </p:cNvSpPr>
            <p:nvPr/>
          </p:nvSpPr>
          <p:spPr bwMode="auto">
            <a:xfrm>
              <a:off x="1008" y="0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100">
                  <a:solidFill>
                    <a:srgbClr val="FFFFFF"/>
                  </a:solidFill>
                  <a:latin typeface="Calibri" panose="020F0502020204030204" pitchFamily="34" charset="0"/>
                </a:rPr>
                <a:t>The home robot</a:t>
              </a:r>
            </a:p>
          </p:txBody>
        </p:sp>
        <p:sp>
          <p:nvSpPr>
            <p:cNvPr id="102405" name="_s2053"/>
            <p:cNvSpPr>
              <a:spLocks noChangeArrowheads="1"/>
            </p:cNvSpPr>
            <p:nvPr/>
          </p:nvSpPr>
          <p:spPr bwMode="auto">
            <a:xfrm>
              <a:off x="0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latin typeface="Times New Roman" panose="02020603050405020304" pitchFamily="18" charset="0"/>
                </a:rPr>
                <a:t>How did the robot help Mr Jiang in the morning?</a:t>
              </a:r>
            </a:p>
          </p:txBody>
        </p:sp>
        <p:cxnSp>
          <p:nvCxnSpPr>
            <p:cNvPr id="102406" name="_s2054"/>
            <p:cNvCxnSpPr>
              <a:cxnSpLocks noChangeShapeType="1"/>
              <a:stCxn id="102405" idx="0"/>
              <a:endCxn id="102404" idx="2"/>
            </p:cNvCxnSpPr>
            <p:nvPr/>
          </p:nvCxnSpPr>
          <p:spPr bwMode="auto">
            <a:xfrm rot="-5400000">
              <a:off x="864" y="-144"/>
              <a:ext cx="144" cy="1008"/>
            </a:xfrm>
            <a:prstGeom prst="bentConnector3">
              <a:avLst>
                <a:gd name="adj1" fmla="val 40000"/>
              </a:avLst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07" name="_s2055"/>
            <p:cNvSpPr>
              <a:spLocks noChangeArrowheads="1"/>
            </p:cNvSpPr>
            <p:nvPr/>
          </p:nvSpPr>
          <p:spPr bwMode="auto">
            <a:xfrm>
              <a:off x="1008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solidFill>
                    <a:srgbClr val="FFFFFF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In the first few weeks , what did Mr Jiang think of the robot?</a:t>
              </a:r>
            </a:p>
          </p:txBody>
        </p:sp>
        <p:cxnSp>
          <p:nvCxnSpPr>
            <p:cNvPr id="102408" name="_s2056"/>
            <p:cNvCxnSpPr>
              <a:cxnSpLocks noChangeShapeType="1"/>
              <a:stCxn id="102407" idx="0"/>
              <a:endCxn id="102404" idx="2"/>
            </p:cNvCxnSpPr>
            <p:nvPr/>
          </p:nvCxnSpPr>
          <p:spPr bwMode="auto">
            <a:xfrm rot="-5400000">
              <a:off x="1360" y="351"/>
              <a:ext cx="144" cy="5"/>
            </a:xfrm>
            <a:prstGeom prst="bentConnector2">
              <a:avLst/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09" name="_s2057"/>
            <p:cNvSpPr>
              <a:spLocks noChangeArrowheads="1"/>
            </p:cNvSpPr>
            <p:nvPr/>
          </p:nvSpPr>
          <p:spPr bwMode="auto">
            <a:xfrm>
              <a:off x="2016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solidFill>
                    <a:srgbClr val="FFFFFF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Afer a few comfortable weeks , what happened to the robot? </a:t>
              </a:r>
            </a:p>
          </p:txBody>
        </p:sp>
        <p:cxnSp>
          <p:nvCxnSpPr>
            <p:cNvPr id="102410" name="_s2058"/>
            <p:cNvCxnSpPr>
              <a:cxnSpLocks noChangeShapeType="1"/>
              <a:stCxn id="102409" idx="0"/>
              <a:endCxn id="102404" idx="2"/>
            </p:cNvCxnSpPr>
            <p:nvPr/>
          </p:nvCxnSpPr>
          <p:spPr bwMode="auto">
            <a:xfrm rot="5400000" flipH="1">
              <a:off x="1872" y="-144"/>
              <a:ext cx="144" cy="1008"/>
            </a:xfrm>
            <a:prstGeom prst="bentConnector3">
              <a:avLst>
                <a:gd name="adj1" fmla="val 40000"/>
              </a:avLst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11" name="Line 12"/>
          <p:cNvSpPr>
            <a:spLocks noChangeShapeType="1"/>
          </p:cNvSpPr>
          <p:nvPr/>
        </p:nvSpPr>
        <p:spPr bwMode="auto">
          <a:xfrm>
            <a:off x="1763713" y="4437063"/>
            <a:ext cx="15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12" name="Text Box 13"/>
          <p:cNvSpPr txBox="1">
            <a:spLocks noChangeArrowheads="1"/>
          </p:cNvSpPr>
          <p:nvPr/>
        </p:nvSpPr>
        <p:spPr bwMode="auto">
          <a:xfrm>
            <a:off x="180975" y="4652963"/>
            <a:ext cx="84248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    </a:t>
            </a:r>
            <a:r>
              <a:rPr lang="en-US" altLang="zh-CN" sz="2100" b="1">
                <a:solidFill>
                  <a:schemeClr val="accent2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When Mr Jiang got up in the morning, breakfast was made, his business suit was smoothly ironed and his lunch box was already prepared.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6"/>
          <p:cNvSpPr txBox="1">
            <a:spLocks noChangeArrowheads="1"/>
          </p:cNvSpPr>
          <p:nvPr/>
        </p:nvSpPr>
        <p:spPr bwMode="auto">
          <a:xfrm>
            <a:off x="539750" y="4870450"/>
            <a:ext cx="813593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chemeClr val="accent2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  In the first few weeks, Mr Jiang thought that in general the robot satisfied his needs.</a:t>
            </a:r>
          </a:p>
        </p:txBody>
      </p:sp>
      <p:grpSp>
        <p:nvGrpSpPr>
          <p:cNvPr id="103427" name="Organization Chart 4"/>
          <p:cNvGrpSpPr>
            <a:grpSpLocks noRot="1"/>
          </p:cNvGrpSpPr>
          <p:nvPr/>
        </p:nvGrpSpPr>
        <p:grpSpPr bwMode="auto">
          <a:xfrm>
            <a:off x="1187450" y="620713"/>
            <a:ext cx="7423150" cy="3744912"/>
            <a:chOff x="0" y="0"/>
            <a:chExt cx="2880" cy="720"/>
          </a:xfrm>
        </p:grpSpPr>
        <p:sp>
          <p:nvSpPr>
            <p:cNvPr id="103428" name="AutoShape 5"/>
            <p:cNvSpPr>
              <a:spLocks noRot="1" noChangeAspect="1" noChangeArrowheads="1"/>
            </p:cNvSpPr>
            <p:nvPr/>
          </p:nvSpPr>
          <p:spPr bwMode="auto">
            <a:xfrm>
              <a:off x="0" y="0"/>
              <a:ext cx="2880" cy="72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3429" name="_s3076"/>
            <p:cNvSpPr>
              <a:spLocks noChangeArrowheads="1"/>
            </p:cNvSpPr>
            <p:nvPr/>
          </p:nvSpPr>
          <p:spPr bwMode="auto">
            <a:xfrm>
              <a:off x="1008" y="0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100">
                  <a:solidFill>
                    <a:srgbClr val="FFFFFF"/>
                  </a:solidFill>
                  <a:latin typeface="Calibri" panose="020F0502020204030204" pitchFamily="34" charset="0"/>
                </a:rPr>
                <a:t>The home robot</a:t>
              </a:r>
            </a:p>
          </p:txBody>
        </p:sp>
        <p:sp>
          <p:nvSpPr>
            <p:cNvPr id="103430" name="_s3077"/>
            <p:cNvSpPr>
              <a:spLocks noChangeArrowheads="1"/>
            </p:cNvSpPr>
            <p:nvPr/>
          </p:nvSpPr>
          <p:spPr bwMode="auto">
            <a:xfrm>
              <a:off x="0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solidFill>
                    <a:schemeClr val="bg1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How did the robot help Mr Jiang in the morning?</a:t>
              </a:r>
            </a:p>
          </p:txBody>
        </p:sp>
        <p:cxnSp>
          <p:nvCxnSpPr>
            <p:cNvPr id="103431" name="_s3078"/>
            <p:cNvCxnSpPr>
              <a:cxnSpLocks noChangeShapeType="1"/>
              <a:stCxn id="103430" idx="0"/>
              <a:endCxn id="103429" idx="2"/>
            </p:cNvCxnSpPr>
            <p:nvPr/>
          </p:nvCxnSpPr>
          <p:spPr bwMode="auto">
            <a:xfrm rot="-5400000">
              <a:off x="864" y="-144"/>
              <a:ext cx="144" cy="1008"/>
            </a:xfrm>
            <a:prstGeom prst="bentConnector3">
              <a:avLst>
                <a:gd name="adj1" fmla="val 40000"/>
              </a:avLst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432" name="_s3079"/>
            <p:cNvSpPr>
              <a:spLocks noChangeArrowheads="1"/>
            </p:cNvSpPr>
            <p:nvPr/>
          </p:nvSpPr>
          <p:spPr bwMode="auto">
            <a:xfrm>
              <a:off x="1008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latin typeface="Times New Roman" panose="02020603050405020304" pitchFamily="18" charset="0"/>
                  <a:sym typeface="Arial" panose="020B0604020202020204" pitchFamily="34" charset="0"/>
                </a:rPr>
                <a:t>In the first few weeks , what did Mr Jiang think of the robot?</a:t>
              </a:r>
            </a:p>
          </p:txBody>
        </p:sp>
        <p:cxnSp>
          <p:nvCxnSpPr>
            <p:cNvPr id="103433" name="_s3080"/>
            <p:cNvCxnSpPr>
              <a:cxnSpLocks noChangeShapeType="1"/>
              <a:stCxn id="103432" idx="0"/>
              <a:endCxn id="103429" idx="2"/>
            </p:cNvCxnSpPr>
            <p:nvPr/>
          </p:nvCxnSpPr>
          <p:spPr bwMode="auto">
            <a:xfrm rot="-5400000">
              <a:off x="1360" y="351"/>
              <a:ext cx="144" cy="5"/>
            </a:xfrm>
            <a:prstGeom prst="bentConnector2">
              <a:avLst/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434" name="_s3081"/>
            <p:cNvSpPr>
              <a:spLocks noChangeArrowheads="1"/>
            </p:cNvSpPr>
            <p:nvPr/>
          </p:nvSpPr>
          <p:spPr bwMode="auto">
            <a:xfrm>
              <a:off x="2016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solidFill>
                    <a:schemeClr val="bg1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Afer a few comfortable weeks , what happened to the robot? </a:t>
              </a:r>
            </a:p>
          </p:txBody>
        </p:sp>
        <p:cxnSp>
          <p:nvCxnSpPr>
            <p:cNvPr id="103435" name="_s3082"/>
            <p:cNvCxnSpPr>
              <a:cxnSpLocks noChangeShapeType="1"/>
              <a:stCxn id="103434" idx="0"/>
              <a:endCxn id="103429" idx="2"/>
            </p:cNvCxnSpPr>
            <p:nvPr/>
          </p:nvCxnSpPr>
          <p:spPr bwMode="auto">
            <a:xfrm rot="5400000" flipH="1">
              <a:off x="1872" y="-144"/>
              <a:ext cx="144" cy="1008"/>
            </a:xfrm>
            <a:prstGeom prst="bentConnector3">
              <a:avLst>
                <a:gd name="adj1" fmla="val 40000"/>
              </a:avLst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3436" name="Line 13"/>
          <p:cNvSpPr>
            <a:spLocks noChangeShapeType="1"/>
          </p:cNvSpPr>
          <p:nvPr/>
        </p:nvSpPr>
        <p:spPr bwMode="auto">
          <a:xfrm>
            <a:off x="4932363" y="43656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Organization Chart 3"/>
          <p:cNvGrpSpPr>
            <a:grpSpLocks noRot="1"/>
          </p:cNvGrpSpPr>
          <p:nvPr/>
        </p:nvGrpSpPr>
        <p:grpSpPr bwMode="auto">
          <a:xfrm>
            <a:off x="1187450" y="620713"/>
            <a:ext cx="7423150" cy="3744912"/>
            <a:chOff x="0" y="0"/>
            <a:chExt cx="2880" cy="720"/>
          </a:xfrm>
        </p:grpSpPr>
        <p:sp>
          <p:nvSpPr>
            <p:cNvPr id="104451" name="AutoShape 4"/>
            <p:cNvSpPr>
              <a:spLocks noRot="1" noChangeAspect="1" noChangeArrowheads="1"/>
            </p:cNvSpPr>
            <p:nvPr/>
          </p:nvSpPr>
          <p:spPr bwMode="auto">
            <a:xfrm>
              <a:off x="0" y="0"/>
              <a:ext cx="2880" cy="72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buFont typeface="Arial" panose="020B0604020202020204" pitchFamily="34" charset="0"/>
                <a:buNone/>
              </a:pPr>
              <a:endParaRPr lang="zh-CN" altLang="zh-CN">
                <a:latin typeface="Calibri" panose="020F0502020204030204" pitchFamily="34" charset="0"/>
              </a:endParaRPr>
            </a:p>
          </p:txBody>
        </p:sp>
        <p:sp>
          <p:nvSpPr>
            <p:cNvPr id="104452" name="_s4100"/>
            <p:cNvSpPr>
              <a:spLocks noChangeArrowheads="1"/>
            </p:cNvSpPr>
            <p:nvPr/>
          </p:nvSpPr>
          <p:spPr bwMode="auto">
            <a:xfrm>
              <a:off x="1008" y="0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100">
                  <a:solidFill>
                    <a:srgbClr val="FFFFFF"/>
                  </a:solidFill>
                  <a:latin typeface="Calibri" panose="020F0502020204030204" pitchFamily="34" charset="0"/>
                </a:rPr>
                <a:t>The home robot</a:t>
              </a:r>
            </a:p>
          </p:txBody>
        </p:sp>
        <p:sp>
          <p:nvSpPr>
            <p:cNvPr id="104453" name="_s4101"/>
            <p:cNvSpPr>
              <a:spLocks noChangeArrowheads="1"/>
            </p:cNvSpPr>
            <p:nvPr/>
          </p:nvSpPr>
          <p:spPr bwMode="auto">
            <a:xfrm>
              <a:off x="0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solidFill>
                    <a:schemeClr val="bg1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How did the robot help Mr Jiang in the morning?</a:t>
              </a:r>
            </a:p>
          </p:txBody>
        </p:sp>
        <p:cxnSp>
          <p:nvCxnSpPr>
            <p:cNvPr id="104454" name="_s4102"/>
            <p:cNvCxnSpPr>
              <a:cxnSpLocks noChangeShapeType="1"/>
              <a:stCxn id="104453" idx="0"/>
              <a:endCxn id="104452" idx="2"/>
            </p:cNvCxnSpPr>
            <p:nvPr/>
          </p:nvCxnSpPr>
          <p:spPr bwMode="auto">
            <a:xfrm rot="-5400000">
              <a:off x="864" y="-144"/>
              <a:ext cx="144" cy="1008"/>
            </a:xfrm>
            <a:prstGeom prst="bentConnector3">
              <a:avLst>
                <a:gd name="adj1" fmla="val 40000"/>
              </a:avLst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455" name="_s4103"/>
            <p:cNvSpPr>
              <a:spLocks noChangeArrowheads="1"/>
            </p:cNvSpPr>
            <p:nvPr/>
          </p:nvSpPr>
          <p:spPr bwMode="auto">
            <a:xfrm>
              <a:off x="1008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solidFill>
                    <a:schemeClr val="bg1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In the first few weeks , what did Mr Jiang think of the robot?</a:t>
              </a:r>
            </a:p>
          </p:txBody>
        </p:sp>
        <p:cxnSp>
          <p:nvCxnSpPr>
            <p:cNvPr id="104456" name="_s4104"/>
            <p:cNvCxnSpPr>
              <a:cxnSpLocks noChangeShapeType="1"/>
              <a:stCxn id="104455" idx="0"/>
              <a:endCxn id="104452" idx="2"/>
            </p:cNvCxnSpPr>
            <p:nvPr/>
          </p:nvCxnSpPr>
          <p:spPr bwMode="auto">
            <a:xfrm rot="-5400000">
              <a:off x="1360" y="351"/>
              <a:ext cx="144" cy="5"/>
            </a:xfrm>
            <a:prstGeom prst="bentConnector2">
              <a:avLst/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457" name="_s4105"/>
            <p:cNvSpPr>
              <a:spLocks noChangeArrowheads="1"/>
            </p:cNvSpPr>
            <p:nvPr/>
          </p:nvSpPr>
          <p:spPr bwMode="auto">
            <a:xfrm>
              <a:off x="2016" y="432"/>
              <a:ext cx="864" cy="288"/>
            </a:xfrm>
            <a:prstGeom prst="rect">
              <a:avLst/>
            </a:prstGeom>
            <a:solidFill>
              <a:srgbClr val="A07E50"/>
            </a:solidFill>
            <a:ln w="19050">
              <a:solidFill>
                <a:srgbClr val="A07E50"/>
              </a:solidFill>
              <a:miter lim="800000"/>
            </a:ln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100" b="1">
                  <a:latin typeface="Times New Roman" panose="02020603050405020304" pitchFamily="18" charset="0"/>
                  <a:sym typeface="Arial" panose="020B0604020202020204" pitchFamily="34" charset="0"/>
                </a:rPr>
                <a:t>Afer a few comfortable weeks , what happened to the robot? </a:t>
              </a:r>
            </a:p>
          </p:txBody>
        </p:sp>
        <p:cxnSp>
          <p:nvCxnSpPr>
            <p:cNvPr id="104458" name="_s4106"/>
            <p:cNvCxnSpPr>
              <a:cxnSpLocks noChangeShapeType="1"/>
              <a:stCxn id="104457" idx="0"/>
              <a:endCxn id="104452" idx="2"/>
            </p:cNvCxnSpPr>
            <p:nvPr/>
          </p:nvCxnSpPr>
          <p:spPr bwMode="auto">
            <a:xfrm rot="5400000" flipH="1">
              <a:off x="1872" y="-144"/>
              <a:ext cx="144" cy="1008"/>
            </a:xfrm>
            <a:prstGeom prst="bentConnector3">
              <a:avLst>
                <a:gd name="adj1" fmla="val 40000"/>
              </a:avLst>
            </a:prstGeom>
            <a:noFill/>
            <a:ln w="9525">
              <a:solidFill>
                <a:srgbClr val="A3763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4459" name="Line 12"/>
          <p:cNvSpPr>
            <a:spLocks noChangeShapeType="1"/>
          </p:cNvSpPr>
          <p:nvPr/>
        </p:nvSpPr>
        <p:spPr bwMode="auto">
          <a:xfrm>
            <a:off x="7524750" y="43656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460" name="Text Box 8"/>
          <p:cNvSpPr txBox="1">
            <a:spLocks noChangeArrowheads="1"/>
          </p:cNvSpPr>
          <p:nvPr/>
        </p:nvSpPr>
        <p:spPr bwMode="auto">
          <a:xfrm>
            <a:off x="36513" y="4870450"/>
            <a:ext cx="90011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The robot caught a virus and no longer worked properly.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539750" y="1917700"/>
            <a:ext cx="8167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folHlink"/>
                </a:solidFill>
                <a:latin typeface="Calibri" panose="020F0502020204030204" pitchFamily="34" charset="0"/>
              </a:rPr>
              <a:t>When Mr Jiang got home , he would find his flat in a complete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folHlink"/>
                </a:solidFill>
                <a:latin typeface="Calibri" panose="020F0502020204030204" pitchFamily="34" charset="0"/>
              </a:rPr>
              <a:t>mess. What happened to the things in his flat?</a:t>
            </a:r>
          </a:p>
        </p:txBody>
      </p:sp>
      <p:graphicFrame>
        <p:nvGraphicFramePr>
          <p:cNvPr id="9220" name="Group 4"/>
          <p:cNvGraphicFramePr>
            <a:graphicFrameLocks noGrp="1"/>
          </p:cNvGraphicFramePr>
          <p:nvPr/>
        </p:nvGraphicFramePr>
        <p:xfrm>
          <a:off x="539750" y="3144838"/>
          <a:ext cx="7848600" cy="2807653"/>
        </p:xfrm>
        <a:graphic>
          <a:graphicData uri="http://schemas.openxmlformats.org/drawingml/2006/table">
            <a:tbl>
              <a:tblPr/>
              <a:tblGrid>
                <a:gridCol w="40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Where they were found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A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Food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F9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F9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Milk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Coins, bills and his private papers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5492" name="Text Box 21"/>
          <p:cNvSpPr txBox="1">
            <a:spLocks noChangeArrowheads="1"/>
          </p:cNvSpPr>
          <p:nvPr/>
        </p:nvSpPr>
        <p:spPr bwMode="auto">
          <a:xfrm>
            <a:off x="4500563" y="3860800"/>
            <a:ext cx="270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  <a:r>
              <a:rPr lang="en-US" altLang="zh-CN" sz="2400" b="1">
                <a:solidFill>
                  <a:schemeClr val="hlink"/>
                </a:solidFill>
                <a:latin typeface="Calibri" panose="020F0502020204030204" pitchFamily="34" charset="0"/>
              </a:rPr>
              <a:t>was laid on the bed</a:t>
            </a:r>
          </a:p>
        </p:txBody>
      </p:sp>
      <p:sp>
        <p:nvSpPr>
          <p:cNvPr id="105493" name="Text Box 22"/>
          <p:cNvSpPr txBox="1">
            <a:spLocks noChangeArrowheads="1"/>
          </p:cNvSpPr>
          <p:nvPr/>
        </p:nvSpPr>
        <p:spPr bwMode="auto">
          <a:xfrm>
            <a:off x="4572000" y="4292600"/>
            <a:ext cx="386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hlink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was stored in the rubbish bin</a:t>
            </a:r>
          </a:p>
        </p:txBody>
      </p:sp>
      <p:sp>
        <p:nvSpPr>
          <p:cNvPr id="105494" name="Text Box 23"/>
          <p:cNvSpPr txBox="1">
            <a:spLocks noChangeArrowheads="1"/>
          </p:cNvSpPr>
          <p:nvPr/>
        </p:nvSpPr>
        <p:spPr bwMode="auto">
          <a:xfrm>
            <a:off x="4572000" y="4797425"/>
            <a:ext cx="392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hlink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were spread all over the floor</a:t>
            </a:r>
          </a:p>
        </p:txBody>
      </p:sp>
      <p:pic>
        <p:nvPicPr>
          <p:cNvPr id="9240" name="WordArt 24" descr="weave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895350"/>
            <a:ext cx="84375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ldLvl="0" autoUpdateAnimBg="0"/>
      <p:bldP spid="105492" grpId="0" bldLvl="0" autoUpdateAnimBg="0"/>
      <p:bldP spid="105493" grpId="0" bldLvl="0" autoUpdateAnimBg="0"/>
      <p:bldP spid="105494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花边圆形2 421"/>
          <p:cNvSpPr/>
          <p:nvPr/>
        </p:nvSpPr>
        <p:spPr bwMode="auto">
          <a:xfrm>
            <a:off x="755650" y="1557338"/>
            <a:ext cx="7488238" cy="3168650"/>
          </a:xfrm>
          <a:custGeom>
            <a:avLst/>
            <a:gdLst>
              <a:gd name="T0" fmla="*/ 7407074 w 2587436"/>
              <a:gd name="T1" fmla="*/ 2909762 h 2587437"/>
              <a:gd name="T2" fmla="*/ 174106754 w 2587436"/>
              <a:gd name="T3" fmla="*/ 2909762 h 2587437"/>
              <a:gd name="T4" fmla="*/ 82663684 w 2587436"/>
              <a:gd name="T5" fmla="*/ 1756 h 2587437"/>
              <a:gd name="T6" fmla="*/ 98850136 w 2587436"/>
              <a:gd name="T7" fmla="*/ 1756 h 2587437"/>
              <a:gd name="T8" fmla="*/ 104147954 w 2587436"/>
              <a:gd name="T9" fmla="*/ 199063 h 2587437"/>
              <a:gd name="T10" fmla="*/ 116807661 w 2587436"/>
              <a:gd name="T11" fmla="*/ 339233 h 2587437"/>
              <a:gd name="T12" fmla="*/ 129628287 w 2587436"/>
              <a:gd name="T13" fmla="*/ 457967 h 2587437"/>
              <a:gd name="T14" fmla="*/ 140308443 w 2587436"/>
              <a:gd name="T15" fmla="*/ 723138 h 2587437"/>
              <a:gd name="T16" fmla="*/ 151357162 w 2587436"/>
              <a:gd name="T17" fmla="*/ 963082 h 2587437"/>
              <a:gd name="T18" fmla="*/ 158958761 w 2587436"/>
              <a:gd name="T19" fmla="*/ 1321089 h 2587437"/>
              <a:gd name="T20" fmla="*/ 167154062 w 2587436"/>
              <a:gd name="T21" fmla="*/ 1658751 h 2587437"/>
              <a:gd name="T22" fmla="*/ 170933009 w 2587436"/>
              <a:gd name="T23" fmla="*/ 2074548 h 2587437"/>
              <a:gd name="T24" fmla="*/ 175472695 w 2587436"/>
              <a:gd name="T25" fmla="*/ 2476879 h 2587437"/>
              <a:gd name="T26" fmla="*/ 175059062 w 2587436"/>
              <a:gd name="T27" fmla="*/ 2909765 h 2587437"/>
              <a:gd name="T28" fmla="*/ 175304954 w 2587436"/>
              <a:gd name="T29" fmla="*/ 3339095 h 2587437"/>
              <a:gd name="T30" fmla="*/ 170933009 w 2587436"/>
              <a:gd name="T31" fmla="*/ 3744980 h 2587437"/>
              <a:gd name="T32" fmla="*/ 167229468 w 2587436"/>
              <a:gd name="T33" fmla="*/ 4156023 h 2587437"/>
              <a:gd name="T34" fmla="*/ 158958686 w 2587436"/>
              <a:gd name="T35" fmla="*/ 4498441 h 2587437"/>
              <a:gd name="T36" fmla="*/ 151474798 w 2587436"/>
              <a:gd name="T37" fmla="*/ 4852675 h 2587437"/>
              <a:gd name="T38" fmla="*/ 140308368 w 2587436"/>
              <a:gd name="T39" fmla="*/ 5096388 h 2587437"/>
              <a:gd name="T40" fmla="*/ 129776513 w 2587436"/>
              <a:gd name="T41" fmla="*/ 5359139 h 2587437"/>
              <a:gd name="T42" fmla="*/ 116807586 w 2587436"/>
              <a:gd name="T43" fmla="*/ 5480296 h 2587437"/>
              <a:gd name="T44" fmla="*/ 104258783 w 2587436"/>
              <a:gd name="T45" fmla="*/ 5625843 h 2587437"/>
              <a:gd name="T46" fmla="*/ 90756845 w 2587436"/>
              <a:gd name="T47" fmla="*/ 5612582 h 2587437"/>
              <a:gd name="T48" fmla="*/ 77255048 w 2587436"/>
              <a:gd name="T49" fmla="*/ 5625842 h 2587437"/>
              <a:gd name="T50" fmla="*/ 64706043 w 2587436"/>
              <a:gd name="T51" fmla="*/ 5480296 h 2587437"/>
              <a:gd name="T52" fmla="*/ 51737167 w 2587436"/>
              <a:gd name="T53" fmla="*/ 5359135 h 2587437"/>
              <a:gd name="T54" fmla="*/ 41205261 w 2587436"/>
              <a:gd name="T55" fmla="*/ 5096387 h 2587437"/>
              <a:gd name="T56" fmla="*/ 29909023 w 2587436"/>
              <a:gd name="T57" fmla="*/ 4860607 h 2587437"/>
              <a:gd name="T58" fmla="*/ 22554917 w 2587436"/>
              <a:gd name="T59" fmla="*/ 4498440 h 2587437"/>
              <a:gd name="T60" fmla="*/ 14084276 w 2587436"/>
              <a:gd name="T61" fmla="*/ 4162280 h 2587437"/>
              <a:gd name="T62" fmla="*/ 10580678 w 2587436"/>
              <a:gd name="T63" fmla="*/ 3744977 h 2587437"/>
              <a:gd name="T64" fmla="*/ 6041009 w 2587436"/>
              <a:gd name="T65" fmla="*/ 3342648 h 2587437"/>
              <a:gd name="T66" fmla="*/ 6454685 w 2587436"/>
              <a:gd name="T67" fmla="*/ 2909762 h 2587437"/>
              <a:gd name="T68" fmla="*/ 6041084 w 2587436"/>
              <a:gd name="T69" fmla="*/ 2476879 h 2587437"/>
              <a:gd name="T70" fmla="*/ 10580678 w 2587436"/>
              <a:gd name="T71" fmla="*/ 2074547 h 2587437"/>
              <a:gd name="T72" fmla="*/ 14084206 w 2587436"/>
              <a:gd name="T73" fmla="*/ 1657246 h 2587437"/>
              <a:gd name="T74" fmla="*/ 22554992 w 2587436"/>
              <a:gd name="T75" fmla="*/ 1321087 h 2587437"/>
              <a:gd name="T76" fmla="*/ 29909098 w 2587436"/>
              <a:gd name="T77" fmla="*/ 958921 h 2587437"/>
              <a:gd name="T78" fmla="*/ 41205336 w 2587436"/>
              <a:gd name="T79" fmla="*/ 723138 h 2587437"/>
              <a:gd name="T80" fmla="*/ 51690237 w 2587436"/>
              <a:gd name="T81" fmla="*/ 451557 h 2587437"/>
              <a:gd name="T82" fmla="*/ 64706095 w 2587436"/>
              <a:gd name="T83" fmla="*/ 339230 h 2587437"/>
              <a:gd name="T84" fmla="*/ 77285494 w 2587436"/>
              <a:gd name="T85" fmla="*/ 195163 h 2587437"/>
              <a:gd name="T86" fmla="*/ 82663684 w 2587436"/>
              <a:gd name="T87" fmla="*/ 1756 h 258743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587436"/>
              <a:gd name="T133" fmla="*/ 0 h 2587437"/>
              <a:gd name="T134" fmla="*/ 2587436 w 2587436"/>
              <a:gd name="T135" fmla="*/ 2587437 h 258743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587436" h="2587437">
                <a:moveTo>
                  <a:pt x="1293718" y="105586"/>
                </a:moveTo>
                <a:cubicBezTo>
                  <a:pt x="637531" y="105586"/>
                  <a:pt x="105586" y="637531"/>
                  <a:pt x="105586" y="1293718"/>
                </a:cubicBezTo>
                <a:cubicBezTo>
                  <a:pt x="105586" y="1949905"/>
                  <a:pt x="637531" y="2481850"/>
                  <a:pt x="1293718" y="2481850"/>
                </a:cubicBezTo>
                <a:cubicBezTo>
                  <a:pt x="1949905" y="2481850"/>
                  <a:pt x="2481850" y="1949905"/>
                  <a:pt x="2481850" y="1293718"/>
                </a:cubicBezTo>
                <a:cubicBezTo>
                  <a:pt x="2481850" y="637531"/>
                  <a:pt x="1949905" y="105586"/>
                  <a:pt x="1293718" y="105586"/>
                </a:cubicBezTo>
                <a:close/>
                <a:moveTo>
                  <a:pt x="1178351" y="781"/>
                </a:moveTo>
                <a:cubicBezTo>
                  <a:pt x="1220450" y="-5049"/>
                  <a:pt x="1268508" y="21422"/>
                  <a:pt x="1293718" y="92011"/>
                </a:cubicBezTo>
                <a:cubicBezTo>
                  <a:pt x="1318929" y="21422"/>
                  <a:pt x="1366986" y="-5049"/>
                  <a:pt x="1409085" y="781"/>
                </a:cubicBezTo>
                <a:cubicBezTo>
                  <a:pt x="1434345" y="4279"/>
                  <a:pt x="1457459" y="19405"/>
                  <a:pt x="1472207" y="43607"/>
                </a:cubicBezTo>
                <a:lnTo>
                  <a:pt x="1484604" y="88506"/>
                </a:lnTo>
                <a:lnTo>
                  <a:pt x="1510269" y="49635"/>
                </a:lnTo>
                <a:cubicBezTo>
                  <a:pt x="1567616" y="408"/>
                  <a:pt x="1661604" y="30947"/>
                  <a:pt x="1665065" y="150827"/>
                </a:cubicBezTo>
                <a:cubicBezTo>
                  <a:pt x="1738329" y="55877"/>
                  <a:pt x="1832316" y="86415"/>
                  <a:pt x="1849776" y="159948"/>
                </a:cubicBezTo>
                <a:lnTo>
                  <a:pt x="1847820" y="203618"/>
                </a:lnTo>
                <a:lnTo>
                  <a:pt x="1858676" y="192501"/>
                </a:lnTo>
                <a:cubicBezTo>
                  <a:pt x="1932101" y="134716"/>
                  <a:pt x="2038035" y="192050"/>
                  <a:pt x="2000063" y="321517"/>
                </a:cubicBezTo>
                <a:cubicBezTo>
                  <a:pt x="2099082" y="253854"/>
                  <a:pt x="2179033" y="311942"/>
                  <a:pt x="2172915" y="387271"/>
                </a:cubicBezTo>
                <a:lnTo>
                  <a:pt x="2157560" y="428199"/>
                </a:lnTo>
                <a:lnTo>
                  <a:pt x="2171320" y="420980"/>
                </a:lnTo>
                <a:cubicBezTo>
                  <a:pt x="2259007" y="388713"/>
                  <a:pt x="2342040" y="475977"/>
                  <a:pt x="2265919" y="587373"/>
                </a:cubicBezTo>
                <a:cubicBezTo>
                  <a:pt x="2381000" y="553620"/>
                  <a:pt x="2439088" y="633571"/>
                  <a:pt x="2409992" y="703323"/>
                </a:cubicBezTo>
                <a:lnTo>
                  <a:pt x="2382741" y="737503"/>
                </a:lnTo>
                <a:lnTo>
                  <a:pt x="2398059" y="734889"/>
                </a:lnTo>
                <a:cubicBezTo>
                  <a:pt x="2491425" y="731298"/>
                  <a:pt x="2543428" y="839949"/>
                  <a:pt x="2436609" y="922371"/>
                </a:cubicBezTo>
                <a:cubicBezTo>
                  <a:pt x="2556489" y="925832"/>
                  <a:pt x="2587027" y="1019820"/>
                  <a:pt x="2537801" y="1077167"/>
                </a:cubicBezTo>
                <a:lnTo>
                  <a:pt x="2501321" y="1101253"/>
                </a:lnTo>
                <a:lnTo>
                  <a:pt x="2516697" y="1103501"/>
                </a:lnTo>
                <a:cubicBezTo>
                  <a:pt x="2606603" y="1128937"/>
                  <a:pt x="2622486" y="1248340"/>
                  <a:pt x="2495425" y="1293719"/>
                </a:cubicBezTo>
                <a:cubicBezTo>
                  <a:pt x="2608368" y="1334056"/>
                  <a:pt x="2608368" y="1432880"/>
                  <a:pt x="2543829" y="1472208"/>
                </a:cubicBezTo>
                <a:lnTo>
                  <a:pt x="2498930" y="1484605"/>
                </a:lnTo>
                <a:lnTo>
                  <a:pt x="2537800" y="1510270"/>
                </a:lnTo>
                <a:cubicBezTo>
                  <a:pt x="2587027" y="1567617"/>
                  <a:pt x="2556488" y="1661605"/>
                  <a:pt x="2436609" y="1665066"/>
                </a:cubicBezTo>
                <a:cubicBezTo>
                  <a:pt x="2531559" y="1738330"/>
                  <a:pt x="2501021" y="1832318"/>
                  <a:pt x="2427488" y="1849777"/>
                </a:cubicBezTo>
                <a:lnTo>
                  <a:pt x="2383816" y="1847821"/>
                </a:lnTo>
                <a:lnTo>
                  <a:pt x="2394935" y="1858678"/>
                </a:lnTo>
                <a:cubicBezTo>
                  <a:pt x="2452719" y="1932103"/>
                  <a:pt x="2395386" y="2038037"/>
                  <a:pt x="2265918" y="2000065"/>
                </a:cubicBezTo>
                <a:cubicBezTo>
                  <a:pt x="2333581" y="2099084"/>
                  <a:pt x="2275494" y="2179035"/>
                  <a:pt x="2200165" y="2172917"/>
                </a:cubicBezTo>
                <a:lnTo>
                  <a:pt x="2159237" y="2157562"/>
                </a:lnTo>
                <a:lnTo>
                  <a:pt x="2166455" y="2171321"/>
                </a:lnTo>
                <a:cubicBezTo>
                  <a:pt x="2198722" y="2259008"/>
                  <a:pt x="2111459" y="2342041"/>
                  <a:pt x="2000062" y="2265920"/>
                </a:cubicBezTo>
                <a:cubicBezTo>
                  <a:pt x="2033815" y="2381001"/>
                  <a:pt x="1953865" y="2439089"/>
                  <a:pt x="1884113" y="2409993"/>
                </a:cubicBezTo>
                <a:lnTo>
                  <a:pt x="1849933" y="2382742"/>
                </a:lnTo>
                <a:lnTo>
                  <a:pt x="1852546" y="2398060"/>
                </a:lnTo>
                <a:cubicBezTo>
                  <a:pt x="1856137" y="2491426"/>
                  <a:pt x="1747486" y="2543429"/>
                  <a:pt x="1665064" y="2436610"/>
                </a:cubicBezTo>
                <a:cubicBezTo>
                  <a:pt x="1661603" y="2556490"/>
                  <a:pt x="1567616" y="2587028"/>
                  <a:pt x="1510269" y="2537802"/>
                </a:cubicBezTo>
                <a:lnTo>
                  <a:pt x="1486184" y="2501323"/>
                </a:lnTo>
                <a:lnTo>
                  <a:pt x="1483936" y="2516698"/>
                </a:lnTo>
                <a:cubicBezTo>
                  <a:pt x="1458499" y="2606604"/>
                  <a:pt x="1339096" y="2622487"/>
                  <a:pt x="1293717" y="2495426"/>
                </a:cubicBezTo>
                <a:cubicBezTo>
                  <a:pt x="1248339" y="2622487"/>
                  <a:pt x="1128936" y="2606604"/>
                  <a:pt x="1103499" y="2516698"/>
                </a:cubicBezTo>
                <a:lnTo>
                  <a:pt x="1101252" y="2501322"/>
                </a:lnTo>
                <a:lnTo>
                  <a:pt x="1077165" y="2537801"/>
                </a:lnTo>
                <a:cubicBezTo>
                  <a:pt x="1019818" y="2587028"/>
                  <a:pt x="925830" y="2556489"/>
                  <a:pt x="922369" y="2436610"/>
                </a:cubicBezTo>
                <a:cubicBezTo>
                  <a:pt x="839947" y="2543429"/>
                  <a:pt x="731297" y="2491426"/>
                  <a:pt x="734888" y="2398060"/>
                </a:cubicBezTo>
                <a:lnTo>
                  <a:pt x="737501" y="2382741"/>
                </a:lnTo>
                <a:lnTo>
                  <a:pt x="703321" y="2409993"/>
                </a:lnTo>
                <a:cubicBezTo>
                  <a:pt x="633569" y="2439089"/>
                  <a:pt x="553618" y="2381001"/>
                  <a:pt x="587371" y="2265919"/>
                </a:cubicBezTo>
                <a:cubicBezTo>
                  <a:pt x="475975" y="2342040"/>
                  <a:pt x="388712" y="2259008"/>
                  <a:pt x="420978" y="2171321"/>
                </a:cubicBezTo>
                <a:lnTo>
                  <a:pt x="426346" y="2161089"/>
                </a:lnTo>
                <a:lnTo>
                  <a:pt x="416114" y="2166457"/>
                </a:lnTo>
                <a:cubicBezTo>
                  <a:pt x="328427" y="2198724"/>
                  <a:pt x="245394" y="2111461"/>
                  <a:pt x="321515" y="2000064"/>
                </a:cubicBezTo>
                <a:cubicBezTo>
                  <a:pt x="192048" y="2038036"/>
                  <a:pt x="134715" y="1932102"/>
                  <a:pt x="192499" y="1858678"/>
                </a:cubicBezTo>
                <a:lnTo>
                  <a:pt x="200768" y="1850603"/>
                </a:lnTo>
                <a:lnTo>
                  <a:pt x="189375" y="1852547"/>
                </a:lnTo>
                <a:cubicBezTo>
                  <a:pt x="96009" y="1856138"/>
                  <a:pt x="44006" y="1747487"/>
                  <a:pt x="150825" y="1665065"/>
                </a:cubicBezTo>
                <a:cubicBezTo>
                  <a:pt x="30946" y="1661604"/>
                  <a:pt x="407" y="1567617"/>
                  <a:pt x="49634" y="1510270"/>
                </a:cubicBezTo>
                <a:lnTo>
                  <a:pt x="86113" y="1486184"/>
                </a:lnTo>
                <a:lnTo>
                  <a:pt x="70739" y="1483937"/>
                </a:lnTo>
                <a:cubicBezTo>
                  <a:pt x="-19168" y="1458500"/>
                  <a:pt x="-35050" y="1339097"/>
                  <a:pt x="92010" y="1293718"/>
                </a:cubicBezTo>
                <a:cubicBezTo>
                  <a:pt x="-35050" y="1248340"/>
                  <a:pt x="-19168" y="1128937"/>
                  <a:pt x="70739" y="1103500"/>
                </a:cubicBezTo>
                <a:lnTo>
                  <a:pt x="86114" y="1101253"/>
                </a:lnTo>
                <a:lnTo>
                  <a:pt x="49634" y="1077166"/>
                </a:lnTo>
                <a:cubicBezTo>
                  <a:pt x="407" y="1019820"/>
                  <a:pt x="30946" y="925832"/>
                  <a:pt x="150825" y="922370"/>
                </a:cubicBezTo>
                <a:cubicBezTo>
                  <a:pt x="44006" y="839949"/>
                  <a:pt x="96009" y="731298"/>
                  <a:pt x="189375" y="734889"/>
                </a:cubicBezTo>
                <a:lnTo>
                  <a:pt x="200767" y="736833"/>
                </a:lnTo>
                <a:lnTo>
                  <a:pt x="192499" y="728759"/>
                </a:lnTo>
                <a:cubicBezTo>
                  <a:pt x="134715" y="655335"/>
                  <a:pt x="192049" y="549401"/>
                  <a:pt x="321516" y="587372"/>
                </a:cubicBezTo>
                <a:cubicBezTo>
                  <a:pt x="245395" y="475976"/>
                  <a:pt x="328427" y="388713"/>
                  <a:pt x="416114" y="420980"/>
                </a:cubicBezTo>
                <a:lnTo>
                  <a:pt x="426347" y="426349"/>
                </a:lnTo>
                <a:lnTo>
                  <a:pt x="420979" y="416115"/>
                </a:lnTo>
                <a:cubicBezTo>
                  <a:pt x="388712" y="328428"/>
                  <a:pt x="475975" y="245396"/>
                  <a:pt x="587372" y="321517"/>
                </a:cubicBezTo>
                <a:cubicBezTo>
                  <a:pt x="549400" y="192050"/>
                  <a:pt x="655334" y="134716"/>
                  <a:pt x="728758" y="192500"/>
                </a:cubicBezTo>
                <a:lnTo>
                  <a:pt x="736832" y="200768"/>
                </a:lnTo>
                <a:lnTo>
                  <a:pt x="734888" y="189377"/>
                </a:lnTo>
                <a:cubicBezTo>
                  <a:pt x="731297" y="96010"/>
                  <a:pt x="839948" y="44008"/>
                  <a:pt x="922370" y="150826"/>
                </a:cubicBezTo>
                <a:cubicBezTo>
                  <a:pt x="925831" y="30947"/>
                  <a:pt x="1019818" y="408"/>
                  <a:pt x="1077165" y="49635"/>
                </a:cubicBezTo>
                <a:lnTo>
                  <a:pt x="1101686" y="86772"/>
                </a:lnTo>
                <a:lnTo>
                  <a:pt x="1102495" y="74529"/>
                </a:lnTo>
                <a:cubicBezTo>
                  <a:pt x="1112942" y="32385"/>
                  <a:pt x="1143619" y="5591"/>
                  <a:pt x="1178351" y="781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buFont typeface="Arial" panose="020B0604020202020204" pitchFamily="34" charset="0"/>
              <a:buNone/>
              <a:defRPr/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6499" name="WordArt 4"/>
          <p:cNvSpPr>
            <a:spLocks noChangeArrowheads="1" noChangeShapeType="1"/>
          </p:cNvSpPr>
          <p:nvPr/>
        </p:nvSpPr>
        <p:spPr bwMode="auto">
          <a:xfrm>
            <a:off x="1692275" y="2349500"/>
            <a:ext cx="5614988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9525">
                  <a:solidFill>
                    <a:schemeClr val="hlink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Group work</a:t>
            </a:r>
            <a:endParaRPr lang="zh-CN" altLang="en-US" sz="3600" kern="10" dirty="0">
              <a:ln w="9525">
                <a:solidFill>
                  <a:schemeClr val="hlink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99FF"/>
                </a:solidFill>
              </a:rPr>
              <a:t> </a:t>
            </a:r>
            <a:endParaRPr lang="en-US" altLang="zh-CN" sz="2800"/>
          </a:p>
        </p:txBody>
      </p:sp>
      <p:graphicFrame>
        <p:nvGraphicFramePr>
          <p:cNvPr id="2" name="图示 1"/>
          <p:cNvGraphicFramePr/>
          <p:nvPr/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753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5956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1143000" y="5562600"/>
            <a:ext cx="586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7535" name="AutoShape 16"/>
          <p:cNvSpPr>
            <a:spLocks noChangeArrowheads="1"/>
          </p:cNvSpPr>
          <p:nvPr/>
        </p:nvSpPr>
        <p:spPr bwMode="auto">
          <a:xfrm flipH="1">
            <a:off x="285750" y="857250"/>
            <a:ext cx="2357438" cy="9906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alibri" panose="020F0502020204030204" pitchFamily="34" charset="0"/>
              </a:rPr>
              <a:t>Language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alibri" panose="020F0502020204030204" pitchFamily="34" charset="0"/>
              </a:rPr>
              <a:t>points</a:t>
            </a:r>
          </a:p>
        </p:txBody>
      </p:sp>
      <p:sp>
        <p:nvSpPr>
          <p:cNvPr id="107536" name="长方形 376"/>
          <p:cNvSpPr>
            <a:spLocks noChangeArrowheads="1"/>
          </p:cNvSpPr>
          <p:nvPr/>
        </p:nvSpPr>
        <p:spPr bwMode="auto">
          <a:xfrm>
            <a:off x="2714625" y="1000125"/>
            <a:ext cx="628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alibri" panose="020F0502020204030204" pitchFamily="34" charset="0"/>
              </a:rPr>
              <a:t>     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alibri" panose="020F0502020204030204" pitchFamily="34" charset="0"/>
              </a:rPr>
              <a:t>       </a:t>
            </a:r>
            <a:r>
              <a:rPr lang="en-US" altLang="zh-CN" sz="2900" b="1" dirty="0">
                <a:solidFill>
                  <a:srgbClr val="003300"/>
                </a:solidFill>
                <a:latin typeface="Calibri" panose="020F0502020204030204" pitchFamily="34" charset="0"/>
              </a:rPr>
              <a:t>When he got up in the morning, his business suit </a:t>
            </a:r>
            <a:r>
              <a:rPr lang="en-US" altLang="zh-CN" sz="2900" b="1" dirty="0">
                <a:solidFill>
                  <a:srgbClr val="FF0000"/>
                </a:solidFill>
                <a:latin typeface="Calibri" panose="020F0502020204030204" pitchFamily="34" charset="0"/>
              </a:rPr>
              <a:t>was smoothly ironed</a:t>
            </a:r>
            <a:r>
              <a:rPr lang="en-US" altLang="zh-CN" sz="2900" b="1" dirty="0">
                <a:solidFill>
                  <a:srgbClr val="003300"/>
                </a:solidFill>
                <a:latin typeface="Calibri" panose="020F050202020403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sz="2900" b="1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107537" name="Text Box 19"/>
          <p:cNvSpPr txBox="1">
            <a:spLocks noChangeArrowheads="1"/>
          </p:cNvSpPr>
          <p:nvPr/>
        </p:nvSpPr>
        <p:spPr bwMode="auto">
          <a:xfrm>
            <a:off x="2857500" y="10715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FF99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07538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7539" name="矩形 26"/>
          <p:cNvSpPr>
            <a:spLocks noChangeArrowheads="1"/>
          </p:cNvSpPr>
          <p:nvPr/>
        </p:nvSpPr>
        <p:spPr bwMode="auto">
          <a:xfrm>
            <a:off x="2895600" y="4648200"/>
            <a:ext cx="457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90033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7540" name="TextBox 19"/>
          <p:cNvSpPr txBox="1">
            <a:spLocks noChangeArrowheads="1"/>
          </p:cNvSpPr>
          <p:nvPr/>
        </p:nvSpPr>
        <p:spPr bwMode="auto">
          <a:xfrm>
            <a:off x="4191000" y="4800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7541" name="矩形 19"/>
          <p:cNvSpPr>
            <a:spLocks noChangeArrowheads="1"/>
          </p:cNvSpPr>
          <p:nvPr/>
        </p:nvSpPr>
        <p:spPr bwMode="auto">
          <a:xfrm>
            <a:off x="457200" y="2362200"/>
            <a:ext cx="1677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7542" name="AutoShape 17"/>
          <p:cNvSpPr>
            <a:spLocks noChangeArrowheads="1"/>
          </p:cNvSpPr>
          <p:nvPr/>
        </p:nvSpPr>
        <p:spPr bwMode="auto">
          <a:xfrm flipH="1">
            <a:off x="0" y="2071688"/>
            <a:ext cx="3086100" cy="4195762"/>
          </a:xfrm>
          <a:prstGeom prst="roundRect">
            <a:avLst>
              <a:gd name="adj" fmla="val 2838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 sz="2400" b="1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990000"/>
                </a:solidFill>
                <a:latin typeface="Calibri" panose="020F0502020204030204" pitchFamily="34" charset="0"/>
              </a:rPr>
              <a:t>       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smoothly</a:t>
            </a:r>
            <a:r>
              <a:rPr lang="en-US" altLang="zh-CN" sz="2400" b="1" dirty="0">
                <a:latin typeface="Calibri" panose="020F0502020204030204" pitchFamily="34" charset="0"/>
              </a:rPr>
              <a:t>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look as good as new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satisfy …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catch a virus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work properly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in a complete mess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be stored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be spread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what to do with         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endParaRPr lang="en-US" altLang="zh-CN" sz="2400" b="1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alibri" panose="020F0502020204030204" pitchFamily="34" charset="0"/>
              </a:rPr>
              <a:t>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 dirty="0">
              <a:latin typeface="Calibri" panose="020F0502020204030204" pitchFamily="34" charset="0"/>
            </a:endParaRPr>
          </a:p>
        </p:txBody>
      </p:sp>
      <p:pic>
        <p:nvPicPr>
          <p:cNvPr id="5144" name="图片 23" descr="t018ce917587e1f9be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25" y="2214563"/>
            <a:ext cx="2265363" cy="20716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图片 24" descr="t017a46424d8d0eb90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14700" y="4497388"/>
            <a:ext cx="2309813" cy="2003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45" name="TextBox 25"/>
          <p:cNvSpPr txBox="1">
            <a:spLocks noChangeArrowheads="1"/>
          </p:cNvSpPr>
          <p:nvPr/>
        </p:nvSpPr>
        <p:spPr bwMode="auto">
          <a:xfrm>
            <a:off x="5643563" y="2214563"/>
            <a:ext cx="35671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She has ironed her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son’s T-shirt ________.</a:t>
            </a:r>
          </a:p>
        </p:txBody>
      </p:sp>
      <p:sp>
        <p:nvSpPr>
          <p:cNvPr id="107546" name="TextBox 26"/>
          <p:cNvSpPr txBox="1">
            <a:spLocks noChangeArrowheads="1"/>
          </p:cNvSpPr>
          <p:nvPr/>
        </p:nvSpPr>
        <p:spPr bwMode="auto">
          <a:xfrm>
            <a:off x="5929313" y="4429125"/>
            <a:ext cx="2608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pen writes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_____________.</a:t>
            </a:r>
          </a:p>
        </p:txBody>
      </p:sp>
      <p:sp>
        <p:nvSpPr>
          <p:cNvPr id="107547" name="TextBox 19"/>
          <p:cNvSpPr txBox="1">
            <a:spLocks noChangeArrowheads="1"/>
          </p:cNvSpPr>
          <p:nvPr/>
        </p:nvSpPr>
        <p:spPr bwMode="auto">
          <a:xfrm>
            <a:off x="7467600" y="2628900"/>
            <a:ext cx="1635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900" b="1">
                <a:solidFill>
                  <a:srgbClr val="FF0000"/>
                </a:solidFill>
                <a:latin typeface="Calibri" panose="020F0502020204030204" pitchFamily="34" charset="0"/>
              </a:rPr>
              <a:t>smoothly</a:t>
            </a:r>
          </a:p>
        </p:txBody>
      </p:sp>
      <p:sp>
        <p:nvSpPr>
          <p:cNvPr id="107548" name="TextBox 20"/>
          <p:cNvSpPr txBox="1">
            <a:spLocks noChangeArrowheads="1"/>
          </p:cNvSpPr>
          <p:nvPr/>
        </p:nvSpPr>
        <p:spPr bwMode="auto">
          <a:xfrm>
            <a:off x="6286500" y="4857750"/>
            <a:ext cx="1635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900" b="1">
                <a:solidFill>
                  <a:srgbClr val="FF0000"/>
                </a:solidFill>
                <a:latin typeface="Calibri" panose="020F0502020204030204" pitchFamily="34" charset="0"/>
              </a:rPr>
              <a:t>smoothly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7" grpId="0" autoUpdateAnimBg="0"/>
      <p:bldP spid="1075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>
                <a:solidFill>
                  <a:srgbClr val="0099FF"/>
                </a:solidFill>
              </a:rPr>
              <a:t> </a:t>
            </a:r>
            <a:endParaRPr lang="en-US" altLang="zh-CN" sz="2800"/>
          </a:p>
        </p:txBody>
      </p:sp>
      <p:graphicFrame>
        <p:nvGraphicFramePr>
          <p:cNvPr id="3" name="图示 2"/>
          <p:cNvGraphicFramePr/>
          <p:nvPr/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8557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5956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1143000" y="5562600"/>
            <a:ext cx="586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8559" name="AutoShape 16"/>
          <p:cNvSpPr>
            <a:spLocks noChangeArrowheads="1"/>
          </p:cNvSpPr>
          <p:nvPr/>
        </p:nvSpPr>
        <p:spPr bwMode="auto">
          <a:xfrm flipH="1">
            <a:off x="285750" y="857250"/>
            <a:ext cx="2357438" cy="9906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Language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latin typeface="Calibri" panose="020F0502020204030204" pitchFamily="34" charset="0"/>
              </a:rPr>
              <a:t>points</a:t>
            </a:r>
          </a:p>
        </p:txBody>
      </p:sp>
      <p:sp>
        <p:nvSpPr>
          <p:cNvPr id="108560" name="长方形 376"/>
          <p:cNvSpPr>
            <a:spLocks noChangeArrowheads="1"/>
          </p:cNvSpPr>
          <p:nvPr/>
        </p:nvSpPr>
        <p:spPr bwMode="auto">
          <a:xfrm>
            <a:off x="2714625" y="1000125"/>
            <a:ext cx="628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3300"/>
                </a:solidFill>
                <a:latin typeface="Calibri" panose="020F0502020204030204" pitchFamily="34" charset="0"/>
              </a:rPr>
              <a:t>       </a:t>
            </a:r>
            <a:r>
              <a:rPr lang="en-US" altLang="zh-CN" sz="2800" b="1" dirty="0">
                <a:solidFill>
                  <a:srgbClr val="003300"/>
                </a:solidFill>
                <a:latin typeface="Calibri" panose="020F0502020204030204" pitchFamily="34" charset="0"/>
              </a:rPr>
              <a:t>When </a:t>
            </a:r>
            <a:r>
              <a:rPr lang="en-US" altLang="zh-CN" sz="2800" b="1" dirty="0" err="1">
                <a:solidFill>
                  <a:srgbClr val="003300"/>
                </a:solidFill>
                <a:latin typeface="Calibri" panose="020F0502020204030204" pitchFamily="34" charset="0"/>
              </a:rPr>
              <a:t>Mr</a:t>
            </a:r>
            <a:r>
              <a:rPr lang="en-US" altLang="zh-CN" sz="2800" b="1" dirty="0">
                <a:solidFill>
                  <a:srgbClr val="003300"/>
                </a:solidFill>
                <a:latin typeface="Calibri" panose="020F0502020204030204" pitchFamily="34" charset="0"/>
              </a:rPr>
              <a:t> Jiang returned home from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3300"/>
                </a:solidFill>
                <a:latin typeface="Calibri" panose="020F0502020204030204" pitchFamily="34" charset="0"/>
              </a:rPr>
              <a:t>work, his flat would look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as good as </a:t>
            </a:r>
            <a:r>
              <a:rPr lang="en-US" altLang="zh-CN" sz="2800" b="1" dirty="0">
                <a:solidFill>
                  <a:srgbClr val="003300"/>
                </a:solidFill>
                <a:latin typeface="Calibri" panose="020F0502020204030204" pitchFamily="34" charset="0"/>
              </a:rPr>
              <a:t>new. </a:t>
            </a:r>
          </a:p>
        </p:txBody>
      </p:sp>
      <p:sp>
        <p:nvSpPr>
          <p:cNvPr id="108561" name="Text Box 19"/>
          <p:cNvSpPr txBox="1">
            <a:spLocks noChangeArrowheads="1"/>
          </p:cNvSpPr>
          <p:nvPr/>
        </p:nvSpPr>
        <p:spPr bwMode="auto">
          <a:xfrm>
            <a:off x="2857500" y="107156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99FF9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08562" name="Text Box 6"/>
          <p:cNvSpPr txBox="1">
            <a:spLocks noChangeArrowheads="1"/>
          </p:cNvSpPr>
          <p:nvPr/>
        </p:nvSpPr>
        <p:spPr bwMode="auto">
          <a:xfrm>
            <a:off x="2895600" y="42672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8563" name="矩形 26"/>
          <p:cNvSpPr>
            <a:spLocks noChangeArrowheads="1"/>
          </p:cNvSpPr>
          <p:nvPr/>
        </p:nvSpPr>
        <p:spPr bwMode="auto">
          <a:xfrm>
            <a:off x="2895600" y="4648200"/>
            <a:ext cx="457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990033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8564" name="TextBox 19"/>
          <p:cNvSpPr txBox="1">
            <a:spLocks noChangeArrowheads="1"/>
          </p:cNvSpPr>
          <p:nvPr/>
        </p:nvSpPr>
        <p:spPr bwMode="auto">
          <a:xfrm>
            <a:off x="4191000" y="4800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8565" name="矩形 19"/>
          <p:cNvSpPr>
            <a:spLocks noChangeArrowheads="1"/>
          </p:cNvSpPr>
          <p:nvPr/>
        </p:nvSpPr>
        <p:spPr bwMode="auto">
          <a:xfrm>
            <a:off x="457200" y="2362200"/>
            <a:ext cx="1677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8566" name="AutoShape 17"/>
          <p:cNvSpPr>
            <a:spLocks noChangeArrowheads="1"/>
          </p:cNvSpPr>
          <p:nvPr/>
        </p:nvSpPr>
        <p:spPr bwMode="auto">
          <a:xfrm flipH="1">
            <a:off x="0" y="2071688"/>
            <a:ext cx="2928938" cy="4195762"/>
          </a:xfrm>
          <a:prstGeom prst="roundRect">
            <a:avLst>
              <a:gd name="adj" fmla="val 2838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 sz="2400" b="1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990000"/>
                </a:solidFill>
                <a:latin typeface="Calibri" panose="020F0502020204030204" pitchFamily="34" charset="0"/>
              </a:rPr>
              <a:t>       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smoothly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as good as …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satisfy…  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catch a virus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 work properly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in a complete mess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be stored 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be spread               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Calibri" panose="020F0502020204030204" pitchFamily="34" charset="0"/>
              </a:rPr>
              <a:t>what to do with         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endParaRPr lang="en-US" altLang="zh-CN" sz="2400" b="1" dirty="0">
              <a:latin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Calibri" panose="020F0502020204030204" pitchFamily="34" charset="0"/>
              </a:rPr>
              <a:t>     </a:t>
            </a:r>
          </a:p>
          <a:p>
            <a:pPr>
              <a:buSzPct val="100000"/>
              <a:buFont typeface="Wingdings" panose="05000000000000000000" pitchFamily="2" charset="2"/>
              <a:buChar char="l"/>
            </a:pP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108567" name="AutoShape 29" descr="http://img1.imgtn.bdimg.com/it/u=3951796022,2868527625&amp;fm=11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8568" name="AutoShape 31" descr="http://img1.imgtn.bdimg.com/it/u=3951796022,2868527625&amp;fm=11&amp;gp=0.jp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zh-CN" altLang="zh-CN">
              <a:latin typeface="Calibri" panose="020F0502020204030204" pitchFamily="34" charset="0"/>
            </a:endParaRPr>
          </a:p>
        </p:txBody>
      </p:sp>
      <p:pic>
        <p:nvPicPr>
          <p:cNvPr id="6177" name="Picture 33" descr="http://img2.525j.com.cn/files/Content/20151112164533203140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9150" y="2487613"/>
            <a:ext cx="4999038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21"/>
          <p:cNvGrpSpPr/>
          <p:nvPr/>
        </p:nvGrpSpPr>
        <p:grpSpPr bwMode="auto">
          <a:xfrm>
            <a:off x="4519613" y="2000250"/>
            <a:ext cx="4167187" cy="1500188"/>
            <a:chOff x="422605" y="0"/>
            <a:chExt cx="2398979" cy="2286016"/>
          </a:xfrm>
        </p:grpSpPr>
        <p:sp>
          <p:nvSpPr>
            <p:cNvPr id="108571" name="直角上箭头 19"/>
            <p:cNvSpPr>
              <a:spLocks noChangeArrowheads="1"/>
            </p:cNvSpPr>
            <p:nvPr/>
          </p:nvSpPr>
          <p:spPr bwMode="auto">
            <a:xfrm>
              <a:off x="1785950" y="0"/>
              <a:ext cx="500066" cy="428628"/>
            </a:xfrm>
            <a:custGeom>
              <a:avLst/>
              <a:gdLst>
                <a:gd name="T0" fmla="*/ 392909 w 500066"/>
                <a:gd name="T1" fmla="*/ 0 h 428628"/>
                <a:gd name="T2" fmla="*/ 285752 w 500066"/>
                <a:gd name="T3" fmla="*/ 107157 h 428628"/>
                <a:gd name="T4" fmla="*/ 0 w 500066"/>
                <a:gd name="T5" fmla="*/ 375049 h 428628"/>
                <a:gd name="T6" fmla="*/ 223244 w 500066"/>
                <a:gd name="T7" fmla="*/ 428628 h 428628"/>
                <a:gd name="T8" fmla="*/ 446488 w 500066"/>
                <a:gd name="T9" fmla="*/ 267892 h 428628"/>
                <a:gd name="T10" fmla="*/ 500066 w 500066"/>
                <a:gd name="T11" fmla="*/ 107157 h 428628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500066"/>
                <a:gd name="T19" fmla="*/ 321471 h 428628"/>
                <a:gd name="T20" fmla="*/ 446488 w 500066"/>
                <a:gd name="T21" fmla="*/ 428628 h 4286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0066" h="428628">
                  <a:moveTo>
                    <a:pt x="0" y="321471"/>
                  </a:moveTo>
                  <a:lnTo>
                    <a:pt x="339331" y="321471"/>
                  </a:lnTo>
                  <a:lnTo>
                    <a:pt x="339331" y="107157"/>
                  </a:lnTo>
                  <a:lnTo>
                    <a:pt x="285752" y="107157"/>
                  </a:lnTo>
                  <a:lnTo>
                    <a:pt x="392909" y="0"/>
                  </a:lnTo>
                  <a:lnTo>
                    <a:pt x="500066" y="107157"/>
                  </a:lnTo>
                  <a:lnTo>
                    <a:pt x="446488" y="107157"/>
                  </a:lnTo>
                  <a:lnTo>
                    <a:pt x="446488" y="428628"/>
                  </a:lnTo>
                  <a:lnTo>
                    <a:pt x="0" y="428628"/>
                  </a:lnTo>
                  <a:lnTo>
                    <a:pt x="0" y="321471"/>
                  </a:lnTo>
                  <a:close/>
                </a:path>
              </a:pathLst>
            </a:custGeom>
            <a:solidFill>
              <a:srgbClr val="92D050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572" name="云形 18"/>
            <p:cNvSpPr>
              <a:spLocks noChangeArrowheads="1"/>
            </p:cNvSpPr>
            <p:nvPr/>
          </p:nvSpPr>
          <p:spPr bwMode="auto">
            <a:xfrm>
              <a:off x="422605" y="214315"/>
              <a:ext cx="2398979" cy="2071701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2147483647 w 43200"/>
                <a:gd name="T7" fmla="*/ 2147483647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lnTo>
                    <a:pt x="3900" y="14370"/>
                  </a:ln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l">
                <a:buFont typeface="Arial" panose="020B0604020202020204" pitchFamily="34" charset="0"/>
                <a:buNone/>
              </a:pPr>
              <a:r>
                <a:rPr lang="en-US" altLang="zh-CN">
                  <a:latin typeface="Calibri" panose="020F0502020204030204" pitchFamily="34" charset="0"/>
                </a:rPr>
                <a:t>   </a:t>
              </a:r>
              <a:r>
                <a:rPr lang="en-US" altLang="zh-CN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nearly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Microsoft Office PowerPoint</Application>
  <PresentationFormat>全屏显示(4:3)</PresentationFormat>
  <Paragraphs>322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2023-01-16T15:32:21Z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83D2C927C55A45D795A035164BB81A5F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