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5" r:id="rId3"/>
    <p:sldId id="316" r:id="rId4"/>
    <p:sldId id="318" r:id="rId5"/>
    <p:sldId id="324" r:id="rId6"/>
    <p:sldId id="311" r:id="rId7"/>
    <p:sldId id="330" r:id="rId8"/>
    <p:sldId id="295" r:id="rId9"/>
    <p:sldId id="308" r:id="rId10"/>
    <p:sldId id="310" r:id="rId11"/>
    <p:sldId id="313" r:id="rId12"/>
    <p:sldId id="322" r:id="rId13"/>
    <p:sldId id="299" r:id="rId14"/>
    <p:sldId id="325" r:id="rId15"/>
    <p:sldId id="326" r:id="rId16"/>
    <p:sldId id="302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66CCFF"/>
    <a:srgbClr val="0066FF"/>
    <a:srgbClr val="0000FF"/>
    <a:srgbClr val="FFFF99"/>
    <a:srgbClr val="FFFFCC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 autoAdjust="0"/>
    <p:restoredTop sz="94660" autoAdjust="0"/>
  </p:normalViewPr>
  <p:slideViewPr>
    <p:cSldViewPr>
      <p:cViewPr>
        <p:scale>
          <a:sx n="100" d="100"/>
          <a:sy n="100" d="100"/>
        </p:scale>
        <p:origin x="-37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页眉占位符 215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21507" name="日期占位符 215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2" name="幻灯片图像占位符 21507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文本占位符 21508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510" name="页脚占位符 215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/>
          </a:p>
        </p:txBody>
      </p:sp>
      <p:sp>
        <p:nvSpPr>
          <p:cNvPr id="21511" name="灯片编号占位符 215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FE714B3-0D2A-406B-BAEB-5F1D0A708D2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14B3-0D2A-406B-BAEB-5F1D0A708D2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D151E0E-9F66-4D6F-A006-2233C94E351D}" type="slidenum">
              <a:rPr lang="zh-CN" altLang="en-US"/>
              <a:t>15</a:t>
            </a:fld>
            <a:endParaRPr lang="zh-CN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12ECB3-6269-4C2B-A860-121633F6F1B3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2BFAE-588F-43B4-B82B-8F7BE44AA4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A0AB6-D260-45E0-A868-76DDF1BD6F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A7E81-1559-40F0-863C-88275EEBD0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53277-DDC3-4678-92EE-BBA9089EF7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3AB1E-7C85-4821-AF88-5CD15AAF31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F0835-657B-4453-84FC-DC48D8DC5F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18C2B-8FB1-480C-8395-6D058CD3A9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B8AA2-B6B7-458F-B96F-84A244B608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C03D5-64FB-4A1F-971B-D7AA9E7352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89314-4CD4-458C-9E40-971F132659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E36FD-E430-4E37-8A8E-5055B2FCA0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8DFA376-FE60-47A8-9565-65F6ED9B1D3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4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4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8.jpeg"/><Relationship Id="rId7" Type="http://schemas.openxmlformats.org/officeDocument/2006/relationships/image" Target="../media/image41.jpeg"/><Relationship Id="rId12" Type="http://schemas.openxmlformats.org/officeDocument/2006/relationships/image" Target="../media/image4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43.jpeg"/><Relationship Id="rId4" Type="http://schemas.openxmlformats.org/officeDocument/2006/relationships/image" Target="../media/image29.pn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7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1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29.png"/><Relationship Id="rId12" Type="http://schemas.openxmlformats.org/officeDocument/2006/relationships/image" Target="../media/image42.jpeg"/><Relationship Id="rId2" Type="http://schemas.openxmlformats.org/officeDocument/2006/relationships/image" Target="../media/image38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44.jpeg"/><Relationship Id="rId10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29.png"/><Relationship Id="rId12" Type="http://schemas.openxmlformats.org/officeDocument/2006/relationships/image" Target="../media/image42.jpeg"/><Relationship Id="rId2" Type="http://schemas.openxmlformats.org/officeDocument/2006/relationships/image" Target="../media/image38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44.jpeg"/><Relationship Id="rId10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5121"/>
          <p:cNvSpPr>
            <a:spLocks noGrp="1" noChangeArrowheads="1"/>
          </p:cNvSpPr>
          <p:nvPr>
            <p:ph type="ctrTitle"/>
          </p:nvPr>
        </p:nvSpPr>
        <p:spPr>
          <a:xfrm>
            <a:off x="381000" y="2492375"/>
            <a:ext cx="7772400" cy="1470025"/>
          </a:xfrm>
        </p:spPr>
        <p:txBody>
          <a:bodyPr anchor="ctr"/>
          <a:lstStyle/>
          <a:p>
            <a:endParaRPr lang="zh-CN" altLang="en-US" sz="4400" smtClean="0"/>
          </a:p>
        </p:txBody>
      </p:sp>
      <p:sp>
        <p:nvSpPr>
          <p:cNvPr id="3074" name="副标题 512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zh-CN" altLang="en-US" sz="3200" smtClean="0"/>
          </a:p>
        </p:txBody>
      </p:sp>
      <p:pic>
        <p:nvPicPr>
          <p:cNvPr id="3075" name="图片 5124" descr="2457331_093457004332_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矩形 5130"/>
          <p:cNvSpPr>
            <a:spLocks noChangeArrowheads="1"/>
          </p:cNvSpPr>
          <p:nvPr/>
        </p:nvSpPr>
        <p:spPr bwMode="auto">
          <a:xfrm>
            <a:off x="1676400" y="1501775"/>
            <a:ext cx="6096000" cy="1828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" name="标题 1"/>
          <p:cNvSpPr>
            <a:spLocks noChangeArrowheads="1"/>
          </p:cNvSpPr>
          <p:nvPr/>
        </p:nvSpPr>
        <p:spPr bwMode="auto">
          <a:xfrm>
            <a:off x="1752600" y="1530366"/>
            <a:ext cx="5943600" cy="13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>
              <a:buFont typeface="Arial" panose="020B0604020202020204" pitchFamily="34" charset="0"/>
              <a:buAutoNum type="arabicPlain" startAt="10"/>
            </a:pPr>
            <a:r>
              <a:rPr lang="en-US" altLang="zh-CN" sz="7200" b="1" i="1" dirty="0">
                <a:latin typeface="Kozuka Gothic Pro B" pitchFamily="34" charset="-128"/>
                <a:ea typeface="Kozuka Gothic Pro B" pitchFamily="34" charset="-128"/>
              </a:rPr>
              <a:t>  Numbers</a:t>
            </a:r>
          </a:p>
        </p:txBody>
      </p:sp>
      <p:sp>
        <p:nvSpPr>
          <p:cNvPr id="9" name="矩形 8"/>
          <p:cNvSpPr/>
          <p:nvPr/>
        </p:nvSpPr>
        <p:spPr>
          <a:xfrm>
            <a:off x="3151063" y="281941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667000"/>
            <a:ext cx="8382000" cy="22098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____, </a:t>
            </a:r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386" name="图片 64525" descr="200711112351834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7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2895600" cy="381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Make a new chant</a:t>
            </a:r>
            <a:endParaRPr lang="zh-CN" altLang="en-US" sz="3600" b="1" kern="10" dirty="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pic>
        <p:nvPicPr>
          <p:cNvPr id="16388" name="图片 64527" descr="none-17963111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2954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64533" descr="9U$3O[XJ$Q2B6BDK3L$$1C0"/>
          <p:cNvPicPr preferRelativeResize="0"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50292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64536" descr="230906ltpxwtrxyaxdklna"/>
          <p:cNvPicPr preferRelativeResize="0"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990600"/>
            <a:ext cx="1079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64538" descr="7Q}B[TEG10N7_[I`NPA2H8F"/>
          <p:cNvPicPr preferRelativeResize="0"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8400" y="49530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64542" descr="7V{}J{XM$4T00K7C~]5Z}7E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12192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64545" descr="@VBBL`1LR2`NFZKG_9$UPVY"/>
          <p:cNvPicPr preferRelativeResize="0"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90800" y="51054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图片 64549" descr="0180080050"/>
          <p:cNvPicPr preferRelativeResize="0"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3400" y="49530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图片 64550" descr="7O@T6A(2FWJ{T4O3B%$74T2"/>
          <p:cNvPicPr preferRelativeResize="0"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924800" y="2971800"/>
            <a:ext cx="927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图片 64553" descr="5~`RL2P13J0{}YR6M@9VQZI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14600" y="1143000"/>
            <a:ext cx="11287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0" name="鼓点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86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6" fill="hold"/>
                                        <p:tgtEl>
                                          <p:spTgt spid="64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6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68609" descr="0MLNANF5$_3_VWUV@@PI(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181100"/>
            <a:ext cx="13525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68610" descr="A2{ZE6G2200D$E7ZO]W1LT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8038" y="1157288"/>
            <a:ext cx="121443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68611" descr="6%TZZ8Q422T4M{6AT%3(XK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67600" y="1219200"/>
            <a:ext cx="11652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68612" descr="42X9J}TOP$GV{DS@]V9QZZ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1328738"/>
            <a:ext cx="103346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68613" descr="~DMGESYSKA~87S`IUKB$L9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1208088"/>
            <a:ext cx="109855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68614" descr="6Q23BNL18C}WA]KSA~}%@{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3775075"/>
            <a:ext cx="123348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68615" descr="PNK(5D0~_`Q_~)XBRK_{4CY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2800" y="3668713"/>
            <a:ext cx="173037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68616" descr="0)P~PKN]]`N[I7`X_LA%B%S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81600" y="3671888"/>
            <a:ext cx="18161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矩形 68617"/>
          <p:cNvSpPr>
            <a:spLocks noChangeAspect="1" noChangeArrowheads="1"/>
          </p:cNvSpPr>
          <p:nvPr/>
        </p:nvSpPr>
        <p:spPr bwMode="auto">
          <a:xfrm>
            <a:off x="8167688" y="5338763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8" name="矩形 68618"/>
          <p:cNvSpPr>
            <a:spLocks noChangeAspect="1" noChangeArrowheads="1"/>
          </p:cNvSpPr>
          <p:nvPr/>
        </p:nvSpPr>
        <p:spPr bwMode="auto">
          <a:xfrm>
            <a:off x="8167688" y="5338763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9" name="矩形 68619"/>
          <p:cNvSpPr>
            <a:spLocks noChangeAspect="1" noChangeArrowheads="1"/>
          </p:cNvSpPr>
          <p:nvPr/>
        </p:nvSpPr>
        <p:spPr bwMode="auto">
          <a:xfrm>
            <a:off x="8167688" y="5338763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0" name="矩形 68620"/>
          <p:cNvSpPr>
            <a:spLocks noChangeAspect="1" noChangeArrowheads="1"/>
          </p:cNvSpPr>
          <p:nvPr/>
        </p:nvSpPr>
        <p:spPr bwMode="auto">
          <a:xfrm>
            <a:off x="8153400" y="5338763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21" name="图片 68621" descr="K07[{$L}%L44HRK3TL6K_@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05200" y="3730625"/>
            <a:ext cx="14541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图片 68622" descr="E2H3YUI5W(A{RO$~[GE]L)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52600" y="3708400"/>
            <a:ext cx="14541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WordArt 7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43434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Sharp eyes</a:t>
            </a:r>
            <a:endParaRPr lang="zh-CN" altLang="en-US" sz="3600" b="1" kern="1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sp>
        <p:nvSpPr>
          <p:cNvPr id="68625" name="矩形 68624"/>
          <p:cNvSpPr>
            <a:spLocks noChangeArrowheads="1"/>
          </p:cNvSpPr>
          <p:nvPr/>
        </p:nvSpPr>
        <p:spPr bwMode="auto">
          <a:xfrm>
            <a:off x="152400" y="1143000"/>
            <a:ext cx="1600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26" name="矩形 68625"/>
          <p:cNvSpPr>
            <a:spLocks noChangeArrowheads="1"/>
          </p:cNvSpPr>
          <p:nvPr/>
        </p:nvSpPr>
        <p:spPr bwMode="auto">
          <a:xfrm>
            <a:off x="228600" y="3124200"/>
            <a:ext cx="152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27" name="矩形 68626"/>
          <p:cNvSpPr>
            <a:spLocks noChangeArrowheads="1"/>
          </p:cNvSpPr>
          <p:nvPr/>
        </p:nvSpPr>
        <p:spPr bwMode="auto">
          <a:xfrm>
            <a:off x="3429000" y="3810000"/>
            <a:ext cx="1600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28" name="矩形 68627"/>
          <p:cNvSpPr>
            <a:spLocks noChangeArrowheads="1"/>
          </p:cNvSpPr>
          <p:nvPr/>
        </p:nvSpPr>
        <p:spPr bwMode="auto">
          <a:xfrm>
            <a:off x="3505200" y="5791200"/>
            <a:ext cx="152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29" name="矩形 68628"/>
          <p:cNvSpPr>
            <a:spLocks noChangeArrowheads="1"/>
          </p:cNvSpPr>
          <p:nvPr/>
        </p:nvSpPr>
        <p:spPr bwMode="auto">
          <a:xfrm>
            <a:off x="228600" y="3733800"/>
            <a:ext cx="1600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0" name="矩形 68629"/>
          <p:cNvSpPr>
            <a:spLocks noChangeArrowheads="1"/>
          </p:cNvSpPr>
          <p:nvPr/>
        </p:nvSpPr>
        <p:spPr bwMode="auto">
          <a:xfrm>
            <a:off x="304800" y="5715000"/>
            <a:ext cx="152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1" name="矩形 68630"/>
          <p:cNvSpPr>
            <a:spLocks noChangeArrowheads="1"/>
          </p:cNvSpPr>
          <p:nvPr/>
        </p:nvSpPr>
        <p:spPr bwMode="auto">
          <a:xfrm>
            <a:off x="1905000" y="1143000"/>
            <a:ext cx="1600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2" name="矩形 68631"/>
          <p:cNvSpPr>
            <a:spLocks noChangeArrowheads="1"/>
          </p:cNvSpPr>
          <p:nvPr/>
        </p:nvSpPr>
        <p:spPr bwMode="auto">
          <a:xfrm>
            <a:off x="1981200" y="3124200"/>
            <a:ext cx="152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3" name="矩形 68632"/>
          <p:cNvSpPr>
            <a:spLocks noChangeArrowheads="1"/>
          </p:cNvSpPr>
          <p:nvPr/>
        </p:nvSpPr>
        <p:spPr bwMode="auto">
          <a:xfrm>
            <a:off x="7010400" y="3733800"/>
            <a:ext cx="1981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4" name="矩形 68633"/>
          <p:cNvSpPr>
            <a:spLocks noChangeArrowheads="1"/>
          </p:cNvSpPr>
          <p:nvPr/>
        </p:nvSpPr>
        <p:spPr bwMode="auto">
          <a:xfrm>
            <a:off x="7086600" y="5715000"/>
            <a:ext cx="1887538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5" name="矩形 68634"/>
          <p:cNvSpPr>
            <a:spLocks noChangeArrowheads="1"/>
          </p:cNvSpPr>
          <p:nvPr/>
        </p:nvSpPr>
        <p:spPr bwMode="auto">
          <a:xfrm>
            <a:off x="5410200" y="1143000"/>
            <a:ext cx="1600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6" name="矩形 68635"/>
          <p:cNvSpPr>
            <a:spLocks noChangeArrowheads="1"/>
          </p:cNvSpPr>
          <p:nvPr/>
        </p:nvSpPr>
        <p:spPr bwMode="auto">
          <a:xfrm>
            <a:off x="5486400" y="3124200"/>
            <a:ext cx="152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7" name="矩形 68636"/>
          <p:cNvSpPr>
            <a:spLocks noChangeArrowheads="1"/>
          </p:cNvSpPr>
          <p:nvPr/>
        </p:nvSpPr>
        <p:spPr bwMode="auto">
          <a:xfrm>
            <a:off x="1752600" y="3775075"/>
            <a:ext cx="1600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8" name="矩形 68637"/>
          <p:cNvSpPr>
            <a:spLocks noChangeArrowheads="1"/>
          </p:cNvSpPr>
          <p:nvPr/>
        </p:nvSpPr>
        <p:spPr bwMode="auto">
          <a:xfrm>
            <a:off x="1828800" y="5715000"/>
            <a:ext cx="152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39" name="矩形 68638"/>
          <p:cNvSpPr>
            <a:spLocks noChangeArrowheads="1"/>
          </p:cNvSpPr>
          <p:nvPr/>
        </p:nvSpPr>
        <p:spPr bwMode="auto">
          <a:xfrm>
            <a:off x="7162800" y="1143000"/>
            <a:ext cx="1600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0" name="矩形 68639"/>
          <p:cNvSpPr>
            <a:spLocks noChangeArrowheads="1"/>
          </p:cNvSpPr>
          <p:nvPr/>
        </p:nvSpPr>
        <p:spPr bwMode="auto">
          <a:xfrm>
            <a:off x="7239000" y="3124200"/>
            <a:ext cx="152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1" name="矩形 68640"/>
          <p:cNvSpPr>
            <a:spLocks noChangeArrowheads="1"/>
          </p:cNvSpPr>
          <p:nvPr/>
        </p:nvSpPr>
        <p:spPr bwMode="auto">
          <a:xfrm>
            <a:off x="3352800" y="1219200"/>
            <a:ext cx="1600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2" name="矩形 68641"/>
          <p:cNvSpPr>
            <a:spLocks noChangeArrowheads="1"/>
          </p:cNvSpPr>
          <p:nvPr/>
        </p:nvSpPr>
        <p:spPr bwMode="auto">
          <a:xfrm>
            <a:off x="3429000" y="3200400"/>
            <a:ext cx="152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3" name="矩形 68642"/>
          <p:cNvSpPr>
            <a:spLocks noChangeArrowheads="1"/>
          </p:cNvSpPr>
          <p:nvPr/>
        </p:nvSpPr>
        <p:spPr bwMode="auto">
          <a:xfrm>
            <a:off x="5029200" y="3657600"/>
            <a:ext cx="20574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44" name="矩形 68643"/>
          <p:cNvSpPr>
            <a:spLocks noChangeArrowheads="1"/>
          </p:cNvSpPr>
          <p:nvPr/>
        </p:nvSpPr>
        <p:spPr bwMode="auto">
          <a:xfrm>
            <a:off x="5105400" y="5638800"/>
            <a:ext cx="1958975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44" name="图片 68644" descr="200711112351834_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28600" y="0"/>
            <a:ext cx="11922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80903"/>
          <p:cNvSpPr>
            <a:spLocks noChangeAspect="1" noChangeArrowheads="1"/>
          </p:cNvSpPr>
          <p:nvPr/>
        </p:nvSpPr>
        <p:spPr bwMode="auto">
          <a:xfrm>
            <a:off x="3394075" y="3435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4" name="矩形 80904"/>
          <p:cNvSpPr>
            <a:spLocks noChangeAspect="1" noChangeArrowheads="1"/>
          </p:cNvSpPr>
          <p:nvPr/>
        </p:nvSpPr>
        <p:spPr bwMode="auto">
          <a:xfrm>
            <a:off x="3394075" y="3435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5" name="矩形 80905"/>
          <p:cNvSpPr>
            <a:spLocks noChangeAspect="1" noChangeArrowheads="1"/>
          </p:cNvSpPr>
          <p:nvPr/>
        </p:nvSpPr>
        <p:spPr bwMode="auto">
          <a:xfrm>
            <a:off x="3394075" y="3435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436" name="图片 80912" descr="R0Z}HQ9MW1U5I}LM{BE0T$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22860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80913" descr="none-179631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3581400"/>
            <a:ext cx="7699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809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304800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809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3400" y="1905000"/>
            <a:ext cx="1295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1862035_144924075674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1676400"/>
            <a:ext cx="12954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80917" descr=")4KAG)BJ75IHF}I0{0$D4~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05600" y="5226050"/>
            <a:ext cx="1833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8091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53340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组合 80919"/>
          <p:cNvGrpSpPr/>
          <p:nvPr/>
        </p:nvGrpSpPr>
        <p:grpSpPr bwMode="auto">
          <a:xfrm>
            <a:off x="7391400" y="1524000"/>
            <a:ext cx="1600200" cy="1905000"/>
            <a:chOff x="1200" y="1824"/>
            <a:chExt cx="2025" cy="2106"/>
          </a:xfrm>
        </p:grpSpPr>
        <p:pic>
          <p:nvPicPr>
            <p:cNvPr id="18444" name="图片 80920" descr="$(V0IVZ)M0PX~X9O~VLM2}E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248" y="1824"/>
              <a:ext cx="1977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图片 80921" descr="Y27Z[~H@}Y))R4L2W5PFV5T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200" y="3552"/>
              <a:ext cx="201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6" name="图片 80922" descr="]S}(YGFOK}DMVN1AS6)@K{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91400" y="3581400"/>
            <a:ext cx="16002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图片 80923" descr="Y353D%3%)5CKT_~9{Y$A5ZH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971800" y="5257800"/>
            <a:ext cx="3076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矩形 80925"/>
          <p:cNvSpPr>
            <a:spLocks noChangeArrowheads="1"/>
          </p:cNvSpPr>
          <p:nvPr/>
        </p:nvSpPr>
        <p:spPr bwMode="auto">
          <a:xfrm>
            <a:off x="609600" y="1676400"/>
            <a:ext cx="310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A:What do you like?</a:t>
            </a:r>
          </a:p>
        </p:txBody>
      </p:sp>
      <p:sp>
        <p:nvSpPr>
          <p:cNvPr id="18449" name="矩形 80926"/>
          <p:cNvSpPr>
            <a:spLocks noChangeArrowheads="1"/>
          </p:cNvSpPr>
          <p:nvPr/>
        </p:nvSpPr>
        <p:spPr bwMode="auto">
          <a:xfrm>
            <a:off x="609600" y="2209800"/>
            <a:ext cx="345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B:I like </a:t>
            </a:r>
            <a:r>
              <a:rPr lang="en-US" altLang="zh-CN" sz="2400" b="1" u="sng" dirty="0">
                <a:solidFill>
                  <a:srgbClr val="FF0000"/>
                </a:solidFill>
              </a:rPr>
              <a:t>                        </a:t>
            </a:r>
            <a:r>
              <a:rPr lang="en-US" altLang="zh-CN" sz="2400" b="1" dirty="0">
                <a:solidFill>
                  <a:srgbClr val="FF0000"/>
                </a:solidFill>
              </a:rPr>
              <a:t>.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50" name="矩形 80927"/>
          <p:cNvSpPr>
            <a:spLocks noChangeArrowheads="1"/>
          </p:cNvSpPr>
          <p:nvPr/>
        </p:nvSpPr>
        <p:spPr bwMode="auto">
          <a:xfrm>
            <a:off x="609600" y="2743200"/>
            <a:ext cx="389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A:How many </a:t>
            </a:r>
            <a:r>
              <a:rPr lang="en-US" altLang="zh-CN" sz="2400" b="1" u="sng" dirty="0">
                <a:solidFill>
                  <a:srgbClr val="0000FF"/>
                </a:solidFill>
              </a:rPr>
              <a:t>                   </a:t>
            </a:r>
            <a:r>
              <a:rPr lang="en-US" altLang="zh-CN" sz="24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8451" name="矩形 80928"/>
          <p:cNvSpPr>
            <a:spLocks noChangeArrowheads="1"/>
          </p:cNvSpPr>
          <p:nvPr/>
        </p:nvSpPr>
        <p:spPr bwMode="auto">
          <a:xfrm>
            <a:off x="533400" y="3200400"/>
            <a:ext cx="328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 B: </a:t>
            </a:r>
            <a:r>
              <a:rPr lang="en-US" altLang="zh-CN" sz="2400" b="1" u="sng" dirty="0">
                <a:solidFill>
                  <a:srgbClr val="FF0000"/>
                </a:solidFill>
              </a:rPr>
              <a:t>          </a:t>
            </a:r>
            <a:r>
              <a:rPr lang="en-US" altLang="zh-CN" sz="2400" b="1" dirty="0">
                <a:solidFill>
                  <a:srgbClr val="FF0000"/>
                </a:solidFill>
              </a:rPr>
              <a:t>   </a:t>
            </a:r>
            <a:r>
              <a:rPr lang="en-US" altLang="zh-CN" sz="2400" b="1" u="sng" dirty="0">
                <a:solidFill>
                  <a:srgbClr val="FF0000"/>
                </a:solidFill>
              </a:rPr>
              <a:t>                 </a:t>
            </a:r>
            <a:r>
              <a:rPr lang="en-US" altLang="zh-C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52" name="矩形 80929"/>
          <p:cNvSpPr>
            <a:spLocks noChangeArrowheads="1"/>
          </p:cNvSpPr>
          <p:nvPr/>
        </p:nvSpPr>
        <p:spPr bwMode="auto">
          <a:xfrm>
            <a:off x="609600" y="3733800"/>
            <a:ext cx="383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</a:rPr>
              <a:t>A:Taste/Smell the</a:t>
            </a:r>
            <a:r>
              <a:rPr lang="en-US" altLang="zh-CN" sz="2400" b="1" u="sng" dirty="0">
                <a:solidFill>
                  <a:srgbClr val="0000FF"/>
                </a:solidFill>
              </a:rPr>
              <a:t>            </a:t>
            </a:r>
            <a:r>
              <a:rPr lang="en-US" altLang="zh-CN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453" name="矩形 80930"/>
          <p:cNvSpPr>
            <a:spLocks noChangeArrowheads="1"/>
          </p:cNvSpPr>
          <p:nvPr/>
        </p:nvSpPr>
        <p:spPr bwMode="auto">
          <a:xfrm>
            <a:off x="609600" y="4267200"/>
            <a:ext cx="565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B:Yummy/Super/How nice/Very good!</a:t>
            </a:r>
          </a:p>
        </p:txBody>
      </p:sp>
      <p:sp>
        <p:nvSpPr>
          <p:cNvPr id="18454" name="WordArt 7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480060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Write and say</a:t>
            </a:r>
            <a:endParaRPr lang="zh-CN" altLang="en-US" sz="3600" b="1" kern="10" dirty="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sp>
        <p:nvSpPr>
          <p:cNvPr id="18455" name="文本框 80932"/>
          <p:cNvSpPr txBox="1">
            <a:spLocks noChangeArrowheads="1"/>
          </p:cNvSpPr>
          <p:nvPr/>
        </p:nvSpPr>
        <p:spPr bwMode="auto">
          <a:xfrm>
            <a:off x="228600" y="762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accent2"/>
                </a:solidFill>
              </a:rPr>
              <a:t>There are many food! Let’s have a picnic in groups.                                                   </a:t>
            </a:r>
            <a:r>
              <a:rPr lang="zh-CN" altLang="en-US" sz="2400" dirty="0">
                <a:solidFill>
                  <a:srgbClr val="FF0066"/>
                </a:solidFill>
              </a:rPr>
              <a:t>这里有许多美食！小组一起野餐吧！参考以下句型：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52232"/>
          <p:cNvSpPr>
            <a:spLocks noChangeArrowheads="1"/>
          </p:cNvSpPr>
          <p:nvPr/>
        </p:nvSpPr>
        <p:spPr bwMode="auto">
          <a:xfrm>
            <a:off x="2667000" y="457200"/>
            <a:ext cx="426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</a:rPr>
              <a:t>Numbers around us</a:t>
            </a:r>
          </a:p>
        </p:txBody>
      </p:sp>
      <p:pic>
        <p:nvPicPr>
          <p:cNvPr id="19458" name="李闰珉-Kiss The Rain(钢琴曲)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8713" y="6553200"/>
            <a:ext cx="395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52238" descr="GHY%@`M3$$SWT3Q51KM@(S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5200" y="4038600"/>
            <a:ext cx="2590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52242" descr="2012111819533382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3800" y="1143000"/>
            <a:ext cx="1487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52243" descr="V7)LTU79PY}$F9THLM5~O6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600" y="1219200"/>
            <a:ext cx="24812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矩形 52245"/>
          <p:cNvSpPr>
            <a:spLocks noChangeAspect="1" noChangeArrowheads="1"/>
          </p:cNvSpPr>
          <p:nvPr/>
        </p:nvSpPr>
        <p:spPr bwMode="auto">
          <a:xfrm>
            <a:off x="4419600" y="3276600"/>
            <a:ext cx="384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矩形 52247"/>
          <p:cNvSpPr>
            <a:spLocks noChangeAspect="1" noChangeArrowheads="1"/>
          </p:cNvSpPr>
          <p:nvPr/>
        </p:nvSpPr>
        <p:spPr bwMode="auto">
          <a:xfrm>
            <a:off x="4419600" y="3276600"/>
            <a:ext cx="384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矩形 52249"/>
          <p:cNvSpPr>
            <a:spLocks noChangeAspect="1" noChangeArrowheads="1"/>
          </p:cNvSpPr>
          <p:nvPr/>
        </p:nvSpPr>
        <p:spPr bwMode="auto">
          <a:xfrm>
            <a:off x="4419600" y="3276600"/>
            <a:ext cx="384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465" name="图片 52252" descr="B061395961226806_change_JMRBB6328C002_b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3886200"/>
            <a:ext cx="25146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图片 52254" descr="9eaee628-229d-4947-afb1-a7c9b97e9a8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1143000"/>
            <a:ext cx="236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52256" descr="~XTE_IY(AOEJ5M5LV]}X0{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00" y="3962400"/>
            <a:ext cx="1771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文本框 52257"/>
          <p:cNvSpPr txBox="1">
            <a:spLocks noChangeArrowheads="1"/>
          </p:cNvSpPr>
          <p:nvPr/>
        </p:nvSpPr>
        <p:spPr bwMode="auto">
          <a:xfrm>
            <a:off x="533400" y="3276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Road numbers</a:t>
            </a:r>
          </a:p>
        </p:txBody>
      </p:sp>
      <p:sp>
        <p:nvSpPr>
          <p:cNvPr id="19469" name="文本框 52258"/>
          <p:cNvSpPr txBox="1">
            <a:spLocks noChangeArrowheads="1"/>
          </p:cNvSpPr>
          <p:nvPr/>
        </p:nvSpPr>
        <p:spPr bwMode="auto">
          <a:xfrm>
            <a:off x="3657600" y="3276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Phone numbers</a:t>
            </a:r>
          </a:p>
        </p:txBody>
      </p:sp>
      <p:sp>
        <p:nvSpPr>
          <p:cNvPr id="19470" name="文本框 52259"/>
          <p:cNvSpPr txBox="1">
            <a:spLocks noChangeArrowheads="1"/>
          </p:cNvSpPr>
          <p:nvPr/>
        </p:nvSpPr>
        <p:spPr bwMode="auto">
          <a:xfrm>
            <a:off x="6477000" y="3276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Bus numbers</a:t>
            </a:r>
          </a:p>
        </p:txBody>
      </p:sp>
      <p:sp>
        <p:nvSpPr>
          <p:cNvPr id="19471" name="矩形 52260"/>
          <p:cNvSpPr>
            <a:spLocks noChangeAspect="1" noChangeArrowheads="1"/>
          </p:cNvSpPr>
          <p:nvPr/>
        </p:nvSpPr>
        <p:spPr bwMode="auto">
          <a:xfrm>
            <a:off x="4572000" y="6096000"/>
            <a:ext cx="395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2" name="矩形 52261"/>
          <p:cNvSpPr>
            <a:spLocks noChangeAspect="1" noChangeArrowheads="1"/>
          </p:cNvSpPr>
          <p:nvPr/>
        </p:nvSpPr>
        <p:spPr bwMode="auto">
          <a:xfrm>
            <a:off x="4572000" y="6096000"/>
            <a:ext cx="395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3" name="矩形 52262"/>
          <p:cNvSpPr>
            <a:spLocks noChangeAspect="1" noChangeArrowheads="1"/>
          </p:cNvSpPr>
          <p:nvPr/>
        </p:nvSpPr>
        <p:spPr bwMode="auto">
          <a:xfrm>
            <a:off x="4572000" y="6096000"/>
            <a:ext cx="395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文本框 52263"/>
          <p:cNvSpPr txBox="1">
            <a:spLocks noChangeArrowheads="1"/>
          </p:cNvSpPr>
          <p:nvPr/>
        </p:nvSpPr>
        <p:spPr bwMode="auto">
          <a:xfrm>
            <a:off x="685800" y="6096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Money numbers</a:t>
            </a:r>
          </a:p>
        </p:txBody>
      </p:sp>
      <p:sp>
        <p:nvSpPr>
          <p:cNvPr id="19475" name="文本框 52264"/>
          <p:cNvSpPr txBox="1">
            <a:spLocks noChangeArrowheads="1"/>
          </p:cNvSpPr>
          <p:nvPr/>
        </p:nvSpPr>
        <p:spPr bwMode="auto">
          <a:xfrm>
            <a:off x="3810000" y="6096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Car numbers</a:t>
            </a:r>
          </a:p>
        </p:txBody>
      </p:sp>
      <p:sp>
        <p:nvSpPr>
          <p:cNvPr id="19476" name="文本框 52265"/>
          <p:cNvSpPr txBox="1">
            <a:spLocks noChangeArrowheads="1"/>
          </p:cNvSpPr>
          <p:nvPr/>
        </p:nvSpPr>
        <p:spPr bwMode="auto">
          <a:xfrm>
            <a:off x="6629400" y="6096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Room numbers</a:t>
            </a:r>
          </a:p>
        </p:txBody>
      </p:sp>
      <p:sp>
        <p:nvSpPr>
          <p:cNvPr id="19477" name="WordArt 7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205740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More to know</a:t>
            </a:r>
            <a:endParaRPr lang="zh-CN" altLang="en-US" sz="3600" b="1" kern="1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pic>
        <p:nvPicPr>
          <p:cNvPr id="19478" name="图片 52268" descr="200711112351834_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11922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7"/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43434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Find the right numbers</a:t>
            </a:r>
            <a:endParaRPr lang="zh-CN" altLang="en-US" sz="3600" b="1" kern="10" dirty="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pic>
        <p:nvPicPr>
          <p:cNvPr id="20482" name="图片 86018" descr="200711112351834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文本框 86019"/>
          <p:cNvSpPr txBox="1">
            <a:spLocks noChangeArrowheads="1"/>
          </p:cNvSpPr>
          <p:nvPr/>
        </p:nvSpPr>
        <p:spPr bwMode="auto">
          <a:xfrm>
            <a:off x="5562600" y="36576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</a:rPr>
              <a:t>79</a:t>
            </a:r>
          </a:p>
        </p:txBody>
      </p:sp>
      <p:sp>
        <p:nvSpPr>
          <p:cNvPr id="86021" name="文本框 86020"/>
          <p:cNvSpPr txBox="1">
            <a:spLocks noChangeArrowheads="1"/>
          </p:cNvSpPr>
          <p:nvPr/>
        </p:nvSpPr>
        <p:spPr bwMode="auto">
          <a:xfrm>
            <a:off x="6324600" y="45720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</a:rPr>
              <a:t>88</a:t>
            </a:r>
          </a:p>
        </p:txBody>
      </p:sp>
      <p:sp>
        <p:nvSpPr>
          <p:cNvPr id="86022" name="文本框 86021"/>
          <p:cNvSpPr txBox="1">
            <a:spLocks noChangeArrowheads="1"/>
          </p:cNvSpPr>
          <p:nvPr/>
        </p:nvSpPr>
        <p:spPr bwMode="auto">
          <a:xfrm>
            <a:off x="5181600" y="55626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</a:rPr>
              <a:t>43</a:t>
            </a:r>
          </a:p>
        </p:txBody>
      </p:sp>
      <p:sp>
        <p:nvSpPr>
          <p:cNvPr id="86023" name="文本框 86022"/>
          <p:cNvSpPr txBox="1">
            <a:spLocks noChangeArrowheads="1"/>
          </p:cNvSpPr>
          <p:nvPr/>
        </p:nvSpPr>
        <p:spPr bwMode="auto">
          <a:xfrm>
            <a:off x="5486400" y="26670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86024" name="文本框 86023"/>
          <p:cNvSpPr txBox="1">
            <a:spLocks noChangeArrowheads="1"/>
          </p:cNvSpPr>
          <p:nvPr/>
        </p:nvSpPr>
        <p:spPr bwMode="auto">
          <a:xfrm>
            <a:off x="5562600" y="17526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0488" name="矩形 86024"/>
          <p:cNvSpPr>
            <a:spLocks noChangeArrowheads="1"/>
          </p:cNvSpPr>
          <p:nvPr/>
        </p:nvSpPr>
        <p:spPr bwMode="auto">
          <a:xfrm>
            <a:off x="1143000" y="1295400"/>
            <a:ext cx="5053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1. 444     333     222     1?1</a:t>
            </a:r>
          </a:p>
        </p:txBody>
      </p:sp>
      <p:sp>
        <p:nvSpPr>
          <p:cNvPr id="20489" name="矩形 86025"/>
          <p:cNvSpPr>
            <a:spLocks noChangeArrowheads="1"/>
          </p:cNvSpPr>
          <p:nvPr/>
        </p:nvSpPr>
        <p:spPr bwMode="auto">
          <a:xfrm>
            <a:off x="1149350" y="2270125"/>
            <a:ext cx="494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</a:rPr>
              <a:t>2. 155    145     135     1?5</a:t>
            </a:r>
          </a:p>
        </p:txBody>
      </p:sp>
      <p:sp>
        <p:nvSpPr>
          <p:cNvPr id="20490" name="矩形 86026"/>
          <p:cNvSpPr>
            <a:spLocks noChangeArrowheads="1"/>
          </p:cNvSpPr>
          <p:nvPr/>
        </p:nvSpPr>
        <p:spPr bwMode="auto">
          <a:xfrm>
            <a:off x="1176338" y="3260725"/>
            <a:ext cx="5075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/>
              <a:t>3. 146     157     168     1??</a:t>
            </a:r>
          </a:p>
        </p:txBody>
      </p:sp>
      <p:sp>
        <p:nvSpPr>
          <p:cNvPr id="20491" name="矩形 86027"/>
          <p:cNvSpPr>
            <a:spLocks noChangeArrowheads="1"/>
          </p:cNvSpPr>
          <p:nvPr/>
        </p:nvSpPr>
        <p:spPr bwMode="auto">
          <a:xfrm>
            <a:off x="1189038" y="4221163"/>
            <a:ext cx="597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</a:rPr>
              <a:t>4. 3556     3666     3776     3??6</a:t>
            </a:r>
          </a:p>
        </p:txBody>
      </p:sp>
      <p:sp>
        <p:nvSpPr>
          <p:cNvPr id="20492" name="矩形 86028"/>
          <p:cNvSpPr>
            <a:spLocks noChangeArrowheads="1"/>
          </p:cNvSpPr>
          <p:nvPr/>
        </p:nvSpPr>
        <p:spPr bwMode="auto">
          <a:xfrm>
            <a:off x="1219200" y="5135563"/>
            <a:ext cx="4849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/>
              <a:t>5. 765     654   543     ??2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/>
      <p:bldP spid="860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2238375" y="51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762000" y="1676400"/>
            <a:ext cx="2520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400" b="1"/>
              <a:t>one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     (       ) 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4800600" y="1600200"/>
            <a:ext cx="2520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2. twe 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(       ) 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914400" y="2743200"/>
            <a:ext cx="28511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3. thrre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   (       ) 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4794250" y="2743200"/>
            <a:ext cx="2520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4. fore 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 (       ) </a:t>
            </a:r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914400" y="3763963"/>
            <a:ext cx="25209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5. fave 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   (       ) </a:t>
            </a: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4800600" y="3765550"/>
            <a:ext cx="2520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6. six 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 (       ) </a:t>
            </a: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914400" y="4627563"/>
            <a:ext cx="28511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7. seven  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   (       ) </a:t>
            </a: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4800600" y="4700588"/>
            <a:ext cx="287813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8. eight 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  (       ) </a:t>
            </a:r>
          </a:p>
        </p:txBody>
      </p: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990600" y="5564188"/>
            <a:ext cx="25209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9. nine 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  (       ) </a:t>
            </a:r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4724400" y="5564188"/>
            <a:ext cx="32400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/>
              <a:t>10. tan  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    (       ) </a:t>
            </a:r>
          </a:p>
        </p:txBody>
      </p:sp>
      <p:sp>
        <p:nvSpPr>
          <p:cNvPr id="21516" name="WordArt 7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43434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True or flase</a:t>
            </a:r>
            <a:endParaRPr lang="zh-CN" altLang="en-US" sz="3600" b="1" kern="1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pic>
        <p:nvPicPr>
          <p:cNvPr id="21517" name="图片 87053" descr="200711112351834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11922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5" name="图片 87054" descr="X_`JHE31DBKHZ9J9J1E$U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447800"/>
            <a:ext cx="8255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6" name="图片 87055" descr="J20IPYPBU`]4]B(_%ZLZ8`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667000"/>
            <a:ext cx="1019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图片 87056" descr="CTLE7TXVI[X$%YHCF$Y]`U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667000"/>
            <a:ext cx="812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8" name="图片 87057" descr="6HED8EIGMGWDN_LCX47RO]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486400"/>
            <a:ext cx="9413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9" name="图片 87058" descr="4RLHQ7~X3{MTKA}@CK)9SQ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3657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55297"/>
          <p:cNvSpPr>
            <a:spLocks noGrp="1" noChangeArrowheads="1"/>
          </p:cNvSpPr>
          <p:nvPr>
            <p:ph type="title"/>
          </p:nvPr>
        </p:nvSpPr>
        <p:spPr>
          <a:xfrm>
            <a:off x="3429000" y="1066800"/>
            <a:ext cx="3200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Homework</a:t>
            </a:r>
            <a:r>
              <a:rPr lang="zh-CN" altLang="en-US" dirty="0" smtClean="0">
                <a:solidFill>
                  <a:srgbClr val="FF0066"/>
                </a:solidFill>
              </a:rPr>
              <a:t>：</a:t>
            </a:r>
          </a:p>
        </p:txBody>
      </p:sp>
      <p:pic>
        <p:nvPicPr>
          <p:cNvPr id="24578" name="图片 55302" descr="16344C934-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493713" y="3048000"/>
            <a:ext cx="84978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2400" dirty="0">
                <a:solidFill>
                  <a:srgbClr val="0000FF"/>
                </a:solidFill>
              </a:rPr>
              <a:t>Do a survey: Ask  your friends: How many…</a:t>
            </a:r>
            <a:r>
              <a:rPr lang="zh-CN" altLang="en-US" sz="2400" dirty="0">
                <a:solidFill>
                  <a:srgbClr val="0000FF"/>
                </a:solidFill>
              </a:rPr>
              <a:t>？ </a:t>
            </a:r>
          </a:p>
          <a:p>
            <a:r>
              <a:rPr lang="zh-CN" altLang="en-US" sz="2400" dirty="0">
                <a:solidFill>
                  <a:srgbClr val="0000FF"/>
                </a:solidFill>
              </a:rPr>
              <a:t>   用“</a:t>
            </a:r>
            <a:r>
              <a:rPr lang="en-US" altLang="zh-CN" sz="2400" dirty="0">
                <a:solidFill>
                  <a:srgbClr val="0000FF"/>
                </a:solidFill>
              </a:rPr>
              <a:t>How many…</a:t>
            </a:r>
            <a:r>
              <a:rPr lang="zh-CN" altLang="en-US" sz="2400" dirty="0">
                <a:solidFill>
                  <a:srgbClr val="0000FF"/>
                </a:solidFill>
              </a:rPr>
              <a:t>？”调查身边物品的数量。</a:t>
            </a:r>
          </a:p>
          <a:p>
            <a:endParaRPr lang="zh-CN" altLang="en-US" sz="2400" dirty="0">
              <a:solidFill>
                <a:srgbClr val="0000FF"/>
              </a:solidFill>
            </a:endParaRPr>
          </a:p>
          <a:p>
            <a:r>
              <a:rPr lang="en-US" altLang="zh-CN" sz="2400" dirty="0">
                <a:solidFill>
                  <a:srgbClr val="0000FF"/>
                </a:solidFill>
              </a:rPr>
              <a:t>2.Find more numbers around us. 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   </a:t>
            </a:r>
            <a:r>
              <a:rPr lang="zh-CN" altLang="en-US" sz="2400" dirty="0">
                <a:solidFill>
                  <a:srgbClr val="0000FF"/>
                </a:solidFill>
              </a:rPr>
              <a:t>发现身边更多与数字相关的事物。</a:t>
            </a:r>
          </a:p>
          <a:p>
            <a:r>
              <a:rPr lang="zh-CN" altLang="en-US" sz="2400" dirty="0">
                <a:solidFill>
                  <a:srgbClr val="0000FF"/>
                </a:solidFill>
              </a:rPr>
              <a:t> 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3.Say more things around us with numbers.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   </a:t>
            </a:r>
            <a:r>
              <a:rPr lang="zh-CN" altLang="en-US" sz="2400" dirty="0">
                <a:solidFill>
                  <a:srgbClr val="0000FF"/>
                </a:solidFill>
              </a:rPr>
              <a:t>用数字说说更多生活中的物品</a:t>
            </a:r>
            <a:r>
              <a:rPr lang="zh-CN" altLang="en-US" sz="2400" dirty="0" smtClean="0">
                <a:solidFill>
                  <a:srgbClr val="0000FF"/>
                </a:solidFill>
              </a:rPr>
              <a:t>。 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WordArt 7"/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43434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Match the numbers</a:t>
            </a:r>
            <a:endParaRPr lang="zh-CN" altLang="en-US" sz="3600" b="1" kern="10" dirty="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pic>
        <p:nvPicPr>
          <p:cNvPr id="71706" name="图片 71705" descr="6HED8EIGMGWDN_LCX47RO]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32500"/>
            <a:ext cx="9413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7" name="图片 71706" descr="{VFDAAPVT4OTQ)4Y$MNFT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6059488"/>
            <a:ext cx="889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8" name="图片 71707" descr="RG1B]PT4D{TSR_HA~1[5~6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181600"/>
            <a:ext cx="109537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9" name="图片 71708" descr="7``HSM%L5ZU91T2]43]TPX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8938" y="6110288"/>
            <a:ext cx="11350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0" name="图片 71709" descr="NF$N{VBBU1JQ]1RAF}W4`C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181600"/>
            <a:ext cx="6445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1" name="图片 71710" descr="4RLHQ7~X3{MTKA}@CK)9SQ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511492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2" name="图片 71711" descr="CTLE7TXVI[X$%YHCF$Y]`U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35800" y="6083300"/>
            <a:ext cx="812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3" name="图片 71712" descr="J20IPYPBU`]4]B(_%ZLZ8`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6057900"/>
            <a:ext cx="1019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4" name="图片 71713" descr="X_`JHE31DBKHZ9J9J1E$U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05400" y="5221288"/>
            <a:ext cx="8255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5" name="图片 71714" descr="]@1F0IT3E4X6YHWV52H}[9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81200" y="5181600"/>
            <a:ext cx="7604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71716" descr="JOICXGC30CA_9(RL6LYIYTV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9200" y="838200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71717" descr="@1Z}TPE3WOY`~~M(_OIUNU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3124200"/>
            <a:ext cx="701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图片 71718" descr="U_3790~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114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80615E-7 L 0.025 -0.572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5 -0.23039 L -0.30695 -0.5634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1 -0.1034 L 0.4401 -0.43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49 -0.23409 L 0.14549 -0.5671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09 -0.0997 L 0.34809 -0.432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417 0.15962 L -0.60417 -0.1734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56 0.03424 L -0.48056 -0.2988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93 0.03609 L 0.18593 -0.2970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53 0.17488 L 0.07153 -0.1582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71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17 0.18899 L 0.57517 -0.14412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72705" descr="0MLNANF5$_3_VWUV@@PI(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181100"/>
            <a:ext cx="13525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图片 72706" descr="A2{ZE6G2200D$E7ZO]W1LT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8038" y="1143000"/>
            <a:ext cx="121443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72707" descr="6%TZZ8Q422T4M{6AT%3(XK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67600" y="1219200"/>
            <a:ext cx="11652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72708" descr="42X9J}TOP$GV{DS@]V9QZZ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1328738"/>
            <a:ext cx="103346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2709" descr="~DMGESYSKA~87S`IUKB$L9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1208088"/>
            <a:ext cx="109855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72710" descr="6Q23BNL18C}WA]KSA~}%@{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4800" y="3775075"/>
            <a:ext cx="123348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72711" descr="PNK(5D0~_`Q_~)XBRK_{4CY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2800" y="3744913"/>
            <a:ext cx="173037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72712" descr="0)P~PKN]]`N[I7`X_LA%B%S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81600" y="3748088"/>
            <a:ext cx="18161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矩形 72713"/>
          <p:cNvSpPr>
            <a:spLocks noChangeAspect="1" noChangeArrowheads="1"/>
          </p:cNvSpPr>
          <p:nvPr/>
        </p:nvSpPr>
        <p:spPr bwMode="auto">
          <a:xfrm>
            <a:off x="8167688" y="5338763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矩形 72714"/>
          <p:cNvSpPr>
            <a:spLocks noChangeAspect="1" noChangeArrowheads="1"/>
          </p:cNvSpPr>
          <p:nvPr/>
        </p:nvSpPr>
        <p:spPr bwMode="auto">
          <a:xfrm>
            <a:off x="8167688" y="5338763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矩形 72715"/>
          <p:cNvSpPr>
            <a:spLocks noChangeAspect="1" noChangeArrowheads="1"/>
          </p:cNvSpPr>
          <p:nvPr/>
        </p:nvSpPr>
        <p:spPr bwMode="auto">
          <a:xfrm>
            <a:off x="8167688" y="5338763"/>
            <a:ext cx="233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矩形 72716"/>
          <p:cNvSpPr>
            <a:spLocks noChangeAspect="1" noChangeArrowheads="1"/>
          </p:cNvSpPr>
          <p:nvPr/>
        </p:nvSpPr>
        <p:spPr bwMode="auto">
          <a:xfrm>
            <a:off x="8153400" y="5338763"/>
            <a:ext cx="2333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181" name="图片 72717" descr="K07[{$L}%L44HRK3TL6K_@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05200" y="3730625"/>
            <a:ext cx="145415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图片 72718" descr="E2H3YUI5W(A{RO$~[GE]L)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752600" y="3733800"/>
            <a:ext cx="14541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WordArt 7"/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43434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Spell the numbers</a:t>
            </a:r>
            <a:endParaRPr lang="zh-CN" altLang="en-US" sz="3600" b="1" kern="1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pic>
        <p:nvPicPr>
          <p:cNvPr id="7184" name="图片 72740" descr="U_3790~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74755" descr="R0Z}HQ9MW1U5I}LM{BE0T$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167640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图片 74756" descr="none-179631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524000"/>
            <a:ext cx="7699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747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52600" y="137160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7475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1676400"/>
            <a:ext cx="1295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1862035_144924075674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20000" y="1371600"/>
            <a:ext cx="12954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4760" descr=")4KAG)BJ75IHF}I0{0$D4~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9800" y="4100513"/>
            <a:ext cx="14478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7476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09800" y="4024313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组合 74762"/>
          <p:cNvGrpSpPr/>
          <p:nvPr/>
        </p:nvGrpSpPr>
        <p:grpSpPr bwMode="auto">
          <a:xfrm rot="-5400000">
            <a:off x="7543800" y="4100513"/>
            <a:ext cx="1600200" cy="1447800"/>
            <a:chOff x="1200" y="1824"/>
            <a:chExt cx="2025" cy="2106"/>
          </a:xfrm>
        </p:grpSpPr>
        <p:pic>
          <p:nvPicPr>
            <p:cNvPr id="8201" name="图片 74763" descr="$(V0IVZ)M0PX~X9O~VLM2}E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248" y="1824"/>
              <a:ext cx="1977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图片 74764" descr="Y27Z[~H@}Y))R4L2W5PFV5T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200" y="3552"/>
              <a:ext cx="201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3" name="图片 74765" descr="]S}(YGFOK}DMVN1AS6)@K{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52400" y="4024313"/>
            <a:ext cx="16002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图片 74766" descr="Y353D%3%)5CKT_~9{Y$A5ZH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038600" y="4100513"/>
            <a:ext cx="18288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WordArt 7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43434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Say out the food</a:t>
            </a:r>
            <a:endParaRPr lang="zh-CN" altLang="en-US" sz="3600" b="1" kern="10" dirty="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sp>
        <p:nvSpPr>
          <p:cNvPr id="8206" name="文本框 74768"/>
          <p:cNvSpPr txBox="1">
            <a:spLocks noChangeArrowheads="1"/>
          </p:cNvSpPr>
          <p:nvPr/>
        </p:nvSpPr>
        <p:spPr bwMode="auto">
          <a:xfrm>
            <a:off x="5334000" y="2590800"/>
            <a:ext cx="1295400" cy="1004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/>
              <a:t>4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1" dirty="0"/>
              <a:t>egg</a:t>
            </a:r>
            <a:r>
              <a:rPr lang="en-US" altLang="zh-CN" sz="2400" b="1" dirty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8207" name="文本框 74769"/>
          <p:cNvSpPr txBox="1">
            <a:spLocks noChangeArrowheads="1"/>
          </p:cNvSpPr>
          <p:nvPr/>
        </p:nvSpPr>
        <p:spPr bwMode="auto">
          <a:xfrm>
            <a:off x="4419600" y="5624513"/>
            <a:ext cx="1295400" cy="10048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/>
              <a:t>8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1" dirty="0"/>
              <a:t>cake</a:t>
            </a:r>
            <a:r>
              <a:rPr lang="en-US" altLang="zh-CN" sz="2400" b="1" dirty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8208" name="文本框 74770"/>
          <p:cNvSpPr txBox="1">
            <a:spLocks noChangeArrowheads="1"/>
          </p:cNvSpPr>
          <p:nvPr/>
        </p:nvSpPr>
        <p:spPr bwMode="auto">
          <a:xfrm>
            <a:off x="0" y="5624513"/>
            <a:ext cx="1981200" cy="10048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/>
              <a:t>6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1" dirty="0"/>
              <a:t>hamburger</a:t>
            </a:r>
            <a:r>
              <a:rPr lang="en-US" altLang="zh-CN" sz="2400" b="1" dirty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8209" name="文本框 74771"/>
          <p:cNvSpPr txBox="1">
            <a:spLocks noChangeArrowheads="1"/>
          </p:cNvSpPr>
          <p:nvPr/>
        </p:nvSpPr>
        <p:spPr bwMode="auto">
          <a:xfrm>
            <a:off x="3581400" y="2590800"/>
            <a:ext cx="1066800" cy="1004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/>
              <a:t>3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1" dirty="0"/>
              <a:t>pie</a:t>
            </a:r>
            <a:r>
              <a:rPr lang="en-US" altLang="zh-CN" sz="2400" b="1" dirty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8210" name="文本框 74772"/>
          <p:cNvSpPr txBox="1">
            <a:spLocks noChangeArrowheads="1"/>
          </p:cNvSpPr>
          <p:nvPr/>
        </p:nvSpPr>
        <p:spPr bwMode="auto">
          <a:xfrm>
            <a:off x="2209800" y="5624513"/>
            <a:ext cx="1828800" cy="10048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/>
              <a:t>7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1" dirty="0"/>
              <a:t>ice cream</a:t>
            </a:r>
            <a:r>
              <a:rPr lang="en-US" altLang="zh-CN" sz="2400" b="1" dirty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8211" name="文本框 74773"/>
          <p:cNvSpPr txBox="1">
            <a:spLocks noChangeArrowheads="1"/>
          </p:cNvSpPr>
          <p:nvPr/>
        </p:nvSpPr>
        <p:spPr bwMode="auto">
          <a:xfrm>
            <a:off x="5943600" y="5624513"/>
            <a:ext cx="1600200" cy="10048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/>
              <a:t>9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1" dirty="0"/>
              <a:t>biscuit</a:t>
            </a:r>
            <a:r>
              <a:rPr lang="en-US" altLang="zh-CN" sz="2400" b="1" dirty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8212" name="文本框 74774"/>
          <p:cNvSpPr txBox="1">
            <a:spLocks noChangeArrowheads="1"/>
          </p:cNvSpPr>
          <p:nvPr/>
        </p:nvSpPr>
        <p:spPr bwMode="auto">
          <a:xfrm>
            <a:off x="7696200" y="5700713"/>
            <a:ext cx="12954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/>
              <a:t>10 sweet</a:t>
            </a:r>
            <a:r>
              <a:rPr lang="en-US" altLang="zh-CN" sz="2400" b="1" dirty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8213" name="文本框 74775"/>
          <p:cNvSpPr txBox="1">
            <a:spLocks noChangeArrowheads="1"/>
          </p:cNvSpPr>
          <p:nvPr/>
        </p:nvSpPr>
        <p:spPr bwMode="auto">
          <a:xfrm>
            <a:off x="114300" y="2590800"/>
            <a:ext cx="1295400" cy="1004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/>
              <a:t>1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1" dirty="0"/>
              <a:t>apple</a:t>
            </a:r>
            <a:endParaRPr lang="en-US" altLang="zh-CN" sz="2400" b="1" dirty="0">
              <a:solidFill>
                <a:srgbClr val="FF3300"/>
              </a:solidFill>
            </a:endParaRPr>
          </a:p>
        </p:txBody>
      </p:sp>
      <p:sp>
        <p:nvSpPr>
          <p:cNvPr id="8214" name="文本框 74777"/>
          <p:cNvSpPr txBox="1">
            <a:spLocks noChangeArrowheads="1"/>
          </p:cNvSpPr>
          <p:nvPr/>
        </p:nvSpPr>
        <p:spPr bwMode="auto">
          <a:xfrm>
            <a:off x="1828800" y="2590800"/>
            <a:ext cx="1371600" cy="1004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/>
              <a:t>2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1" dirty="0"/>
              <a:t>pear</a:t>
            </a:r>
            <a:r>
              <a:rPr lang="en-US" altLang="zh-CN" sz="2400" b="1" dirty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8215" name="文本框 74778"/>
          <p:cNvSpPr txBox="1">
            <a:spLocks noChangeArrowheads="1"/>
          </p:cNvSpPr>
          <p:nvPr/>
        </p:nvSpPr>
        <p:spPr bwMode="auto">
          <a:xfrm>
            <a:off x="7391400" y="2667000"/>
            <a:ext cx="1752600" cy="1004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 dirty="0"/>
              <a:t>5 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b="1" dirty="0"/>
              <a:t>banana</a:t>
            </a:r>
            <a:r>
              <a:rPr lang="en-US" altLang="zh-CN" sz="2400" b="1" dirty="0">
                <a:solidFill>
                  <a:srgbClr val="FF3300"/>
                </a:solidFill>
              </a:rPr>
              <a:t>s</a:t>
            </a:r>
          </a:p>
        </p:txBody>
      </p:sp>
      <p:pic>
        <p:nvPicPr>
          <p:cNvPr id="8216" name="图片 74779" descr="U_3790~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椭圆 84993"/>
          <p:cNvSpPr>
            <a:spLocks noChangeArrowheads="1"/>
          </p:cNvSpPr>
          <p:nvPr/>
        </p:nvSpPr>
        <p:spPr bwMode="auto">
          <a:xfrm>
            <a:off x="914400" y="1295400"/>
            <a:ext cx="5105400" cy="587375"/>
          </a:xfrm>
          <a:prstGeom prst="ellipse">
            <a:avLst/>
          </a:prstGeom>
          <a:solidFill>
            <a:srgbClr val="66CCFF">
              <a:alpha val="50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altLang="zh-CN" sz="2800" b="1" dirty="0"/>
              <a:t>      What do you like?</a:t>
            </a:r>
          </a:p>
        </p:txBody>
      </p:sp>
      <p:sp>
        <p:nvSpPr>
          <p:cNvPr id="11266" name="矩形 84994"/>
          <p:cNvSpPr>
            <a:spLocks noChangeArrowheads="1"/>
          </p:cNvSpPr>
          <p:nvPr/>
        </p:nvSpPr>
        <p:spPr bwMode="auto">
          <a:xfrm>
            <a:off x="2362200" y="2057400"/>
            <a:ext cx="2133600" cy="533400"/>
          </a:xfrm>
          <a:prstGeom prst="rect">
            <a:avLst/>
          </a:prstGeom>
          <a:solidFill>
            <a:srgbClr val="996633">
              <a:alpha val="2599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800" b="1" dirty="0"/>
              <a:t>I like cakes. </a:t>
            </a:r>
          </a:p>
        </p:txBody>
      </p:sp>
      <p:sp>
        <p:nvSpPr>
          <p:cNvPr id="11267" name="椭圆 84995"/>
          <p:cNvSpPr>
            <a:spLocks noChangeArrowheads="1"/>
          </p:cNvSpPr>
          <p:nvPr/>
        </p:nvSpPr>
        <p:spPr bwMode="auto">
          <a:xfrm>
            <a:off x="1143000" y="4191000"/>
            <a:ext cx="4800600" cy="533400"/>
          </a:xfrm>
          <a:prstGeom prst="ellipse">
            <a:avLst/>
          </a:prstGeom>
          <a:solidFill>
            <a:srgbClr val="66CCFF">
              <a:alpha val="50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altLang="zh-CN" sz="2800" b="1" dirty="0"/>
              <a:t>Taste the cake.</a:t>
            </a:r>
          </a:p>
        </p:txBody>
      </p:sp>
      <p:sp>
        <p:nvSpPr>
          <p:cNvPr id="11268" name="矩形 84996"/>
          <p:cNvSpPr>
            <a:spLocks noChangeArrowheads="1"/>
          </p:cNvSpPr>
          <p:nvPr/>
        </p:nvSpPr>
        <p:spPr bwMode="auto">
          <a:xfrm>
            <a:off x="2286000" y="4953000"/>
            <a:ext cx="2209800" cy="457200"/>
          </a:xfrm>
          <a:prstGeom prst="rect">
            <a:avLst/>
          </a:prstGeom>
          <a:solidFill>
            <a:srgbClr val="996633">
              <a:alpha val="2599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800" b="1" dirty="0"/>
              <a:t>Yummy!</a:t>
            </a:r>
          </a:p>
        </p:txBody>
      </p:sp>
      <p:pic>
        <p:nvPicPr>
          <p:cNvPr id="11269" name="图片 84997" descr="5573215_111754068368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9050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84998" descr="200711112351834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30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矩形 84999"/>
          <p:cNvSpPr>
            <a:spLocks noChangeAspect="1" noChangeArrowheads="1"/>
          </p:cNvSpPr>
          <p:nvPr/>
        </p:nvSpPr>
        <p:spPr bwMode="auto">
          <a:xfrm>
            <a:off x="48768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矩形 85000"/>
          <p:cNvSpPr>
            <a:spLocks noChangeAspect="1" noChangeArrowheads="1"/>
          </p:cNvSpPr>
          <p:nvPr/>
        </p:nvSpPr>
        <p:spPr bwMode="auto">
          <a:xfrm>
            <a:off x="48768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矩形 85001"/>
          <p:cNvSpPr>
            <a:spLocks noChangeAspect="1" noChangeArrowheads="1"/>
          </p:cNvSpPr>
          <p:nvPr/>
        </p:nvSpPr>
        <p:spPr bwMode="auto">
          <a:xfrm>
            <a:off x="48768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椭圆 85002"/>
          <p:cNvSpPr>
            <a:spLocks noChangeArrowheads="1"/>
          </p:cNvSpPr>
          <p:nvPr/>
        </p:nvSpPr>
        <p:spPr bwMode="auto">
          <a:xfrm>
            <a:off x="1066800" y="2743200"/>
            <a:ext cx="5105400" cy="533400"/>
          </a:xfrm>
          <a:prstGeom prst="ellipse">
            <a:avLst/>
          </a:prstGeom>
          <a:solidFill>
            <a:srgbClr val="66CCFF">
              <a:alpha val="50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altLang="zh-CN" sz="2800" b="1" dirty="0"/>
              <a:t>  How many cakes?</a:t>
            </a:r>
          </a:p>
        </p:txBody>
      </p:sp>
      <p:sp>
        <p:nvSpPr>
          <p:cNvPr id="11275" name="矩形 85003"/>
          <p:cNvSpPr>
            <a:spLocks noChangeArrowheads="1"/>
          </p:cNvSpPr>
          <p:nvPr/>
        </p:nvSpPr>
        <p:spPr bwMode="auto">
          <a:xfrm>
            <a:off x="2362200" y="3429000"/>
            <a:ext cx="2286000" cy="533400"/>
          </a:xfrm>
          <a:prstGeom prst="rect">
            <a:avLst/>
          </a:prstGeom>
          <a:solidFill>
            <a:srgbClr val="996633">
              <a:alpha val="2599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800" b="1" dirty="0"/>
              <a:t>Eight cakes. </a:t>
            </a:r>
          </a:p>
        </p:txBody>
      </p:sp>
      <p:pic>
        <p:nvPicPr>
          <p:cNvPr id="11276" name="图片 85004" descr="5573215_111754068368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33528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图片 85005" descr="200711112351834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6670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图片 85006" descr="200711112351834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40386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图片 85007" descr="5573215_111754068368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8006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图片 85008" descr="R0Z}HQ9MW1U5I}LM{BE0T$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30480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图片 85009" descr="none-179631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72200" y="6061075"/>
            <a:ext cx="7699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图片 850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190500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图片 850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5000" y="5943600"/>
            <a:ext cx="1295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13" descr="1862035_144924075674_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9000" y="5700713"/>
            <a:ext cx="12954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图片 85013" descr=")4KAG)BJ75IHF}I0{0$D4~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86600" y="5226050"/>
            <a:ext cx="1833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图片 8501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53340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7" name="组合 85015"/>
          <p:cNvGrpSpPr/>
          <p:nvPr/>
        </p:nvGrpSpPr>
        <p:grpSpPr bwMode="auto">
          <a:xfrm>
            <a:off x="7543800" y="2362200"/>
            <a:ext cx="1600200" cy="1905000"/>
            <a:chOff x="1200" y="1824"/>
            <a:chExt cx="2025" cy="2106"/>
          </a:xfrm>
        </p:grpSpPr>
        <p:pic>
          <p:nvPicPr>
            <p:cNvPr id="11288" name="图片 85016" descr="$(V0IVZ)M0PX~X9O~VLM2}E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8" y="1824"/>
              <a:ext cx="1977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图片 85017" descr="Y27Z[~H@}Y))R4L2W5PFV5T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200" y="3552"/>
              <a:ext cx="201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90" name="图片 85018" descr="]S}(YGFOK}DMVN1AS6)@K{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867400" y="3657600"/>
            <a:ext cx="16002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图片 85019" descr="Y353D%3%)5CKT_~9{Y$A5ZH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019800" y="152400"/>
            <a:ext cx="3076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WordArt 7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236220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Let's act</a:t>
            </a:r>
            <a:endParaRPr lang="zh-CN" altLang="en-US" sz="3600" b="1" kern="10" dirty="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pic>
        <p:nvPicPr>
          <p:cNvPr id="85028" name="1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906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9" name="2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050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30" name="3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71600" y="281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31" name="4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0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32" name="5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0200" y="434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33" name="6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0500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" fill="hold"/>
                                        <p:tgtEl>
                                          <p:spTgt spid="85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5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98" fill="hold"/>
                                        <p:tgtEl>
                                          <p:spTgt spid="850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51" fill="hold"/>
                                        <p:tgtEl>
                                          <p:spTgt spid="850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5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20" fill="hold"/>
                                        <p:tgtEl>
                                          <p:spTgt spid="85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5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46" fill="hold"/>
                                        <p:tgtEl>
                                          <p:spTgt spid="85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76" fill="hold"/>
                                        <p:tgtEl>
                                          <p:spTgt spid="850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3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36220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Let's act</a:t>
            </a:r>
            <a:endParaRPr lang="zh-CN" altLang="en-US" sz="3600" b="1" kern="10" dirty="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sp>
        <p:nvSpPr>
          <p:cNvPr id="12290" name="文本框 65538"/>
          <p:cNvSpPr txBox="1">
            <a:spLocks noChangeArrowheads="1"/>
          </p:cNvSpPr>
          <p:nvPr/>
        </p:nvSpPr>
        <p:spPr bwMode="auto">
          <a:xfrm>
            <a:off x="381000" y="10668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FF"/>
                </a:solidFill>
              </a:rPr>
              <a:t>Pair work: Let’s act the dialogues with your partner. One can be Donald, the other one can be the ant.</a:t>
            </a:r>
          </a:p>
        </p:txBody>
      </p:sp>
      <p:sp>
        <p:nvSpPr>
          <p:cNvPr id="12291" name="文本框 65539"/>
          <p:cNvSpPr txBox="1">
            <a:spLocks noChangeArrowheads="1"/>
          </p:cNvSpPr>
          <p:nvPr/>
        </p:nvSpPr>
        <p:spPr bwMode="auto">
          <a:xfrm>
            <a:off x="609600" y="22860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同桌活动：一人扮演唐老鸭，一人扮演蚂蚁，表演对话。</a:t>
            </a:r>
          </a:p>
        </p:txBody>
      </p:sp>
      <p:sp>
        <p:nvSpPr>
          <p:cNvPr id="12292" name="椭圆 65544"/>
          <p:cNvSpPr>
            <a:spLocks noChangeArrowheads="1"/>
          </p:cNvSpPr>
          <p:nvPr/>
        </p:nvSpPr>
        <p:spPr bwMode="auto">
          <a:xfrm>
            <a:off x="2362200" y="3505200"/>
            <a:ext cx="3429000" cy="587375"/>
          </a:xfrm>
          <a:prstGeom prst="ellipse">
            <a:avLst/>
          </a:prstGeom>
          <a:solidFill>
            <a:srgbClr val="66CCFF">
              <a:alpha val="50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altLang="zh-CN" sz="2800" b="1"/>
              <a:t>      </a:t>
            </a:r>
          </a:p>
        </p:txBody>
      </p:sp>
      <p:sp>
        <p:nvSpPr>
          <p:cNvPr id="12293" name="矩形 65545"/>
          <p:cNvSpPr>
            <a:spLocks noChangeArrowheads="1"/>
          </p:cNvSpPr>
          <p:nvPr/>
        </p:nvSpPr>
        <p:spPr bwMode="auto">
          <a:xfrm>
            <a:off x="2438400" y="4419600"/>
            <a:ext cx="3352800" cy="533400"/>
          </a:xfrm>
          <a:prstGeom prst="rect">
            <a:avLst/>
          </a:prstGeom>
          <a:solidFill>
            <a:srgbClr val="996633">
              <a:alpha val="2599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800" b="1"/>
              <a:t> </a:t>
            </a:r>
          </a:p>
        </p:txBody>
      </p:sp>
      <p:pic>
        <p:nvPicPr>
          <p:cNvPr id="12294" name="图片 65546" descr="5573215_111754068368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4267200"/>
            <a:ext cx="14478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65547" descr="200711112351834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4738" y="2971800"/>
            <a:ext cx="1192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椭圆 93185"/>
          <p:cNvSpPr>
            <a:spLocks noChangeArrowheads="1"/>
          </p:cNvSpPr>
          <p:nvPr/>
        </p:nvSpPr>
        <p:spPr bwMode="auto">
          <a:xfrm>
            <a:off x="914400" y="1295400"/>
            <a:ext cx="5105400" cy="587375"/>
          </a:xfrm>
          <a:prstGeom prst="ellipse">
            <a:avLst/>
          </a:prstGeom>
          <a:solidFill>
            <a:srgbClr val="66CCFF">
              <a:alpha val="50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altLang="zh-CN" sz="2800" b="1" dirty="0"/>
              <a:t>      What do you like?</a:t>
            </a:r>
          </a:p>
        </p:txBody>
      </p:sp>
      <p:sp>
        <p:nvSpPr>
          <p:cNvPr id="13314" name="矩形 93186"/>
          <p:cNvSpPr>
            <a:spLocks noChangeArrowheads="1"/>
          </p:cNvSpPr>
          <p:nvPr/>
        </p:nvSpPr>
        <p:spPr bwMode="auto">
          <a:xfrm>
            <a:off x="2362200" y="2057400"/>
            <a:ext cx="2133600" cy="533400"/>
          </a:xfrm>
          <a:prstGeom prst="rect">
            <a:avLst/>
          </a:prstGeom>
          <a:solidFill>
            <a:srgbClr val="996633">
              <a:alpha val="2599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800" b="1"/>
              <a:t>I like cakes. </a:t>
            </a:r>
          </a:p>
        </p:txBody>
      </p:sp>
      <p:sp>
        <p:nvSpPr>
          <p:cNvPr id="13315" name="椭圆 93187"/>
          <p:cNvSpPr>
            <a:spLocks noChangeArrowheads="1"/>
          </p:cNvSpPr>
          <p:nvPr/>
        </p:nvSpPr>
        <p:spPr bwMode="auto">
          <a:xfrm>
            <a:off x="1143000" y="4191000"/>
            <a:ext cx="4800600" cy="533400"/>
          </a:xfrm>
          <a:prstGeom prst="ellipse">
            <a:avLst/>
          </a:prstGeom>
          <a:solidFill>
            <a:srgbClr val="66CCFF">
              <a:alpha val="50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altLang="zh-CN" sz="2800" b="1"/>
              <a:t>Taste the cake.</a:t>
            </a:r>
          </a:p>
        </p:txBody>
      </p:sp>
      <p:sp>
        <p:nvSpPr>
          <p:cNvPr id="13316" name="矩形 93188"/>
          <p:cNvSpPr>
            <a:spLocks noChangeArrowheads="1"/>
          </p:cNvSpPr>
          <p:nvPr/>
        </p:nvSpPr>
        <p:spPr bwMode="auto">
          <a:xfrm>
            <a:off x="2286000" y="4953000"/>
            <a:ext cx="2209800" cy="457200"/>
          </a:xfrm>
          <a:prstGeom prst="rect">
            <a:avLst/>
          </a:prstGeom>
          <a:solidFill>
            <a:srgbClr val="996633">
              <a:alpha val="2599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800" b="1"/>
              <a:t>Yummy!</a:t>
            </a:r>
          </a:p>
        </p:txBody>
      </p:sp>
      <p:pic>
        <p:nvPicPr>
          <p:cNvPr id="13317" name="图片 93189" descr="5573215_111754068368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9050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93190" descr="200711112351834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30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矩形 93191"/>
          <p:cNvSpPr>
            <a:spLocks noChangeAspect="1" noChangeArrowheads="1"/>
          </p:cNvSpPr>
          <p:nvPr/>
        </p:nvSpPr>
        <p:spPr bwMode="auto">
          <a:xfrm>
            <a:off x="48768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0" name="矩形 93192"/>
          <p:cNvSpPr>
            <a:spLocks noChangeAspect="1" noChangeArrowheads="1"/>
          </p:cNvSpPr>
          <p:nvPr/>
        </p:nvSpPr>
        <p:spPr bwMode="auto">
          <a:xfrm>
            <a:off x="48768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矩形 93193"/>
          <p:cNvSpPr>
            <a:spLocks noChangeAspect="1" noChangeArrowheads="1"/>
          </p:cNvSpPr>
          <p:nvPr/>
        </p:nvSpPr>
        <p:spPr bwMode="auto">
          <a:xfrm>
            <a:off x="48768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椭圆 93194"/>
          <p:cNvSpPr>
            <a:spLocks noChangeArrowheads="1"/>
          </p:cNvSpPr>
          <p:nvPr/>
        </p:nvSpPr>
        <p:spPr bwMode="auto">
          <a:xfrm>
            <a:off x="1066800" y="2743200"/>
            <a:ext cx="5105400" cy="533400"/>
          </a:xfrm>
          <a:prstGeom prst="ellipse">
            <a:avLst/>
          </a:prstGeom>
          <a:solidFill>
            <a:srgbClr val="66CCFF">
              <a:alpha val="50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r>
              <a:rPr lang="en-US" altLang="zh-CN" sz="2800" b="1"/>
              <a:t>  How many cakes?</a:t>
            </a:r>
          </a:p>
        </p:txBody>
      </p:sp>
      <p:sp>
        <p:nvSpPr>
          <p:cNvPr id="13323" name="矩形 93195"/>
          <p:cNvSpPr>
            <a:spLocks noChangeArrowheads="1"/>
          </p:cNvSpPr>
          <p:nvPr/>
        </p:nvSpPr>
        <p:spPr bwMode="auto">
          <a:xfrm>
            <a:off x="2362200" y="3429000"/>
            <a:ext cx="2286000" cy="533400"/>
          </a:xfrm>
          <a:prstGeom prst="rect">
            <a:avLst/>
          </a:prstGeom>
          <a:solidFill>
            <a:srgbClr val="996633">
              <a:alpha val="2599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800" b="1"/>
              <a:t>Eight cakes. </a:t>
            </a:r>
          </a:p>
        </p:txBody>
      </p:sp>
      <p:pic>
        <p:nvPicPr>
          <p:cNvPr id="13324" name="图片 93196" descr="5573215_111754068368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33528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图片 93197" descr="200711112351834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6670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图片 93198" descr="200711112351834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40386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图片 93199" descr="5573215_111754068368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8006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图片 93200" descr="R0Z}HQ9MW1U5I}LM{BE0T$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30480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图片 93201" descr="none-179631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72200" y="6061075"/>
            <a:ext cx="7699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图片 9320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72200" y="190500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图片 9320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5000" y="5943600"/>
            <a:ext cx="1295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3" descr="1862035_144924075674_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9000" y="5700713"/>
            <a:ext cx="12954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图片 93205" descr=")4KAG)BJ75IHF}I0{0$D4~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86600" y="5226050"/>
            <a:ext cx="1833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图片 9320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53340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5" name="组合 93207"/>
          <p:cNvGrpSpPr/>
          <p:nvPr/>
        </p:nvGrpSpPr>
        <p:grpSpPr bwMode="auto">
          <a:xfrm>
            <a:off x="7543800" y="2362200"/>
            <a:ext cx="1600200" cy="1905000"/>
            <a:chOff x="1200" y="1824"/>
            <a:chExt cx="2025" cy="2106"/>
          </a:xfrm>
        </p:grpSpPr>
        <p:pic>
          <p:nvPicPr>
            <p:cNvPr id="13336" name="图片 93208" descr="$(V0IVZ)M0PX~X9O~VLM2}E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248" y="1824"/>
              <a:ext cx="1977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图片 93209" descr="Y27Z[~H@}Y))R4L2W5PFV5T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200" y="3552"/>
              <a:ext cx="201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8" name="图片 93210" descr="]S}(YGFOK}DMVN1AS6)@K{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867400" y="3657600"/>
            <a:ext cx="16002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图片 93211" descr="Y353D%3%)5CKT_~9{Y$A5ZH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019800" y="152400"/>
            <a:ext cx="3076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WordArt 7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236220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Let's act</a:t>
            </a:r>
            <a:endParaRPr lang="zh-CN" altLang="en-US" sz="3600" b="1" kern="1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pic>
        <p:nvPicPr>
          <p:cNvPr id="93214" name="1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906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5" name="2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05000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6" name="3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71600" y="281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7" name="4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0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8" name="5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0200" y="434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9" name="6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0500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" fill="hold"/>
                                        <p:tgtEl>
                                          <p:spTgt spid="93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3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98" fill="hold"/>
                                        <p:tgtEl>
                                          <p:spTgt spid="93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3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51" fill="hold"/>
                                        <p:tgtEl>
                                          <p:spTgt spid="93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3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20" fill="hold"/>
                                        <p:tgtEl>
                                          <p:spTgt spid="93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3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46" fill="hold"/>
                                        <p:tgtEl>
                                          <p:spTgt spid="93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3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76" fill="hold"/>
                                        <p:tgtEl>
                                          <p:spTgt spid="93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8132" descr="200711112351834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框 48133"/>
          <p:cNvSpPr txBox="1">
            <a:spLocks noChangeArrowheads="1"/>
          </p:cNvSpPr>
          <p:nvPr/>
        </p:nvSpPr>
        <p:spPr bwMode="auto">
          <a:xfrm>
            <a:off x="3733800" y="120650"/>
            <a:ext cx="419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/>
              <a:t>S1:How many … ?  S2:   …</a:t>
            </a:r>
          </a:p>
        </p:txBody>
      </p:sp>
      <p:sp>
        <p:nvSpPr>
          <p:cNvPr id="14340" name="WordArt 7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236220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Play a game</a:t>
            </a:r>
            <a:endParaRPr lang="zh-CN" altLang="en-US" sz="3600" b="1" kern="1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pic>
        <p:nvPicPr>
          <p:cNvPr id="14337" name="Picture 1" descr="ppt/media/image52.wmf"/>
          <p:cNvPicPr>
            <a:picLocks noChangeAspect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506" y="1600248"/>
            <a:ext cx="8076988" cy="23621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apple, 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apples, 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apples, 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apples, 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apples, 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apples, 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apples, 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apples, 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apples, </a:t>
            </a:r>
            <a:r>
              <a:rPr lang="en-US" altLang="zh-CN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2" name="图片 62492" descr="200711112351834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2057400" cy="15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rgbClr val="FF99CC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Let's chant</a:t>
            </a:r>
            <a:endParaRPr lang="zh-CN" altLang="en-US" sz="3600" b="1" kern="10" dirty="0">
              <a:ln w="3175">
                <a:solidFill>
                  <a:srgbClr val="FF99CC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全屏显示(4:3)</PresentationFormat>
  <Paragraphs>114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Kozuka Gothic Pro B</vt:lpstr>
      <vt:lpstr>隶书</vt:lpstr>
      <vt:lpstr>宋体</vt:lpstr>
      <vt:lpstr>微软雅黑</vt:lpstr>
      <vt:lpstr>Arial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2016-10-11T02:41:00Z</dcterms:created>
  <dcterms:modified xsi:type="dcterms:W3CDTF">2023-01-16T15:32:51Z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8BF17052625E48359B0852AC48653EF7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